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29"/>
  </p:notesMasterIdLst>
  <p:handoutMasterIdLst>
    <p:handoutMasterId r:id="rId30"/>
  </p:handoutMasterIdLst>
  <p:sldIdLst>
    <p:sldId id="334" r:id="rId5"/>
    <p:sldId id="278" r:id="rId6"/>
    <p:sldId id="267" r:id="rId7"/>
    <p:sldId id="330" r:id="rId8"/>
    <p:sldId id="339" r:id="rId9"/>
    <p:sldId id="340" r:id="rId10"/>
    <p:sldId id="341" r:id="rId11"/>
    <p:sldId id="338" r:id="rId12"/>
    <p:sldId id="331" r:id="rId13"/>
    <p:sldId id="342" r:id="rId14"/>
    <p:sldId id="335" r:id="rId15"/>
    <p:sldId id="286" r:id="rId16"/>
    <p:sldId id="333" r:id="rId17"/>
    <p:sldId id="287" r:id="rId18"/>
    <p:sldId id="288" r:id="rId19"/>
    <p:sldId id="289" r:id="rId20"/>
    <p:sldId id="322" r:id="rId21"/>
    <p:sldId id="323" r:id="rId22"/>
    <p:sldId id="290" r:id="rId23"/>
    <p:sldId id="324" r:id="rId24"/>
    <p:sldId id="292" r:id="rId25"/>
    <p:sldId id="299" r:id="rId26"/>
    <p:sldId id="300" r:id="rId27"/>
    <p:sldId id="321" r:id="rId28"/>
  </p:sldIdLst>
  <p:sldSz cx="9902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FF99"/>
    <a:srgbClr val="FFFFFF"/>
    <a:srgbClr val="CCECFF"/>
    <a:srgbClr val="663300"/>
    <a:srgbClr val="000000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D3B9C-F960-41A6-A9B2-844D22156421}" v="1" dt="2020-03-26T22:21:16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014" y="54"/>
      </p:cViewPr>
      <p:guideLst>
        <p:guide orient="horz" pos="52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0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USSENI BORO" userId="S::e-boro.o@ucd.ma::2ef05c3b-e726-4e12-adc2-a4d93f3b1ea3" providerId="AD" clId="Web-{AD8D3B9C-F960-41A6-A9B2-844D22156421}"/>
    <pc:docChg chg="modSld">
      <pc:chgData name="OUSSENI BORO" userId="S::e-boro.o@ucd.ma::2ef05c3b-e726-4e12-adc2-a4d93f3b1ea3" providerId="AD" clId="Web-{AD8D3B9C-F960-41A6-A9B2-844D22156421}" dt="2020-03-26T22:21:16.541" v="0"/>
      <pc:docMkLst>
        <pc:docMk/>
      </pc:docMkLst>
      <pc:sldChg chg="modTransition">
        <pc:chgData name="OUSSENI BORO" userId="S::e-boro.o@ucd.ma::2ef05c3b-e726-4e12-adc2-a4d93f3b1ea3" providerId="AD" clId="Web-{AD8D3B9C-F960-41A6-A9B2-844D22156421}" dt="2020-03-26T22:21:16.541" v="0"/>
        <pc:sldMkLst>
          <pc:docMk/>
          <pc:sldMk cId="0" sldId="3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C5021787-FA8A-40D2-BCD3-FE61B25BF1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24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fr-FR"/>
              <a:t>Architecture et technologie des ordinateurs II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xmlns="" id="{080EF841-F386-4AA2-B2E9-02562BAC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3000"/>
            <a:ext cx="685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90000"/>
              </a:lnSpc>
              <a:tabLst>
                <a:tab pos="3252788" algn="ctr"/>
                <a:tab pos="6516688" algn="r"/>
              </a:tabLst>
              <a:defRPr/>
            </a:pPr>
            <a:r>
              <a:rPr lang="fr-FR" sz="1200">
                <a:latin typeface="Times" charset="0"/>
              </a:rPr>
              <a:t>G. Tempesti	Semaine II	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xmlns="" id="{24D78EEC-68D6-4F87-801B-6CA1267117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389B83-B791-4747-8BE8-2933B2D6DA25}" type="slidenum">
              <a:rPr lang="en-US" altLang="it-IT"/>
              <a:pPr/>
              <a:t>‹N°›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72102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C24F1FA7-3B78-4094-8CEF-51A1F72673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24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fr-FR"/>
              <a:t>Architecture et technologie des ordinateurs II</a:t>
            </a:r>
          </a:p>
          <a:p>
            <a:pPr>
              <a:defRPr/>
            </a:pPr>
            <a:endParaRPr lang="fr-FR"/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xmlns="" id="{050DEB41-C661-4E9C-B518-40EA3945D2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xmlns="" id="{22EB4F11-7C53-4BFE-833F-4AE250A658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level.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xmlns="" id="{DE4E6CCE-C543-4988-A0F8-B5C89397BB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tabLst>
                <a:tab pos="3148013" algn="l"/>
                <a:tab pos="6111875" algn="l"/>
              </a:tabLst>
              <a:defRPr sz="1200"/>
            </a:lvl1pPr>
          </a:lstStyle>
          <a:p>
            <a:r>
              <a:rPr lang="fr-FR" altLang="it-IT"/>
              <a:t>G. Tempesti		</a:t>
            </a:r>
            <a:fld id="{3FF950C9-DD8D-431C-AE9D-385C880DD66A}" type="slidenum">
              <a:rPr lang="fr-FR" altLang="it-IT"/>
              <a:pPr/>
              <a:t>‹N°›</a:t>
            </a:fld>
            <a:endParaRPr lang="fr-FR" altLang="it-IT"/>
          </a:p>
        </p:txBody>
      </p:sp>
    </p:spTree>
    <p:extLst>
      <p:ext uri="{BB962C8B-B14F-4D97-AF65-F5344CB8AC3E}">
        <p14:creationId xmlns:p14="http://schemas.microsoft.com/office/powerpoint/2010/main" val="8122283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985ADBCF-D2E6-414F-A0A9-B07B52550D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xmlns="" id="{02DC87CE-5B4B-4229-A005-2E70850DB6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B6763344-817F-4590-8195-56C3E82DC5C7}" type="slidenum">
              <a:rPr lang="fr-FR" altLang="it-IT" sz="1200"/>
              <a:pPr/>
              <a:t>1</a:t>
            </a:fld>
            <a:endParaRPr lang="fr-FR" altLang="it-IT" sz="12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xmlns="" id="{A423A54D-7164-4A46-AEF6-22D297DA4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xmlns="" id="{6752F8F7-B9FA-4E82-BD4A-07DA22D94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81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FCC21DE1-6681-4463-9B55-872CB3D6D6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xmlns="" id="{B027CF69-AF64-4FF8-9037-59AE1FC8CA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ADB7408E-BA06-45A7-BBF2-B56846A4543E}" type="slidenum">
              <a:rPr lang="fr-FR" altLang="it-IT" sz="1200"/>
              <a:pPr/>
              <a:t>10</a:t>
            </a:fld>
            <a:endParaRPr lang="fr-FR" altLang="it-IT" sz="12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xmlns="" id="{FE24E5B2-EB1E-4814-BD62-822BEC296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xmlns="" id="{CF5FC45D-CEA3-46CD-9F7E-ADA09FBDF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F16A1691-11F0-4866-B1CD-A4EE81A043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xmlns="" id="{97E1E21C-2C60-4E68-939D-7DED92A158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B69EABA6-6654-4220-9901-15B3E19CDB6F}" type="slidenum">
              <a:rPr lang="fr-FR" altLang="it-IT" sz="1200"/>
              <a:pPr/>
              <a:t>11</a:t>
            </a:fld>
            <a:endParaRPr lang="fr-FR" altLang="it-IT" sz="12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xmlns="" id="{16595A81-EE1C-4CFE-9E9D-8F45200E9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xmlns="" id="{894A4F47-CB1B-4A4C-BC4D-3B5CBFF37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4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273FC86C-D28D-4E6A-97EB-81B1E1E8B5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9939" name="Rectangle 6">
            <a:extLst>
              <a:ext uri="{FF2B5EF4-FFF2-40B4-BE49-F238E27FC236}">
                <a16:creationId xmlns:a16="http://schemas.microsoft.com/office/drawing/2014/main" xmlns="" id="{5E35A3DB-05BF-42A4-B02E-D587C7C82E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830A3E9B-49E4-4DCF-B38E-9193D28A809A}" type="slidenum">
              <a:rPr lang="fr-FR" altLang="it-IT" sz="1200"/>
              <a:pPr/>
              <a:t>12</a:t>
            </a:fld>
            <a:endParaRPr lang="fr-FR" altLang="it-IT" sz="12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xmlns="" id="{98E70C17-0507-44F2-BAAA-332A0A567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xmlns="" id="{B058890D-7E46-46AF-8736-793503CB7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71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6C057B11-DE1F-4527-89F2-815E4B2ED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40963" name="Rectangle 6">
            <a:extLst>
              <a:ext uri="{FF2B5EF4-FFF2-40B4-BE49-F238E27FC236}">
                <a16:creationId xmlns:a16="http://schemas.microsoft.com/office/drawing/2014/main" xmlns="" id="{B8DDD630-96CC-4313-BF4E-4A65F9169F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003E056F-436C-43BF-B5D9-F8FACB88E31B}" type="slidenum">
              <a:rPr lang="fr-FR" altLang="it-IT" sz="1200"/>
              <a:pPr/>
              <a:t>13</a:t>
            </a:fld>
            <a:endParaRPr lang="fr-FR" altLang="it-IT" sz="12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xmlns="" id="{1A2F1D9A-1971-408C-BD73-043E7787A7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xmlns="" id="{BE37BEFD-5FF5-49E8-A341-7321D1A8B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03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1D7A69D9-96D1-4819-B122-275DBBA951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xmlns="" id="{D9351FEC-EE0B-4DD4-B5C3-20A29D3236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C7662129-D4B4-411C-BA8B-6D59CC673DE2}" type="slidenum">
              <a:rPr lang="fr-FR" altLang="it-IT" sz="1200"/>
              <a:pPr/>
              <a:t>14</a:t>
            </a:fld>
            <a:endParaRPr lang="fr-FR" altLang="it-IT" sz="12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xmlns="" id="{0A31F38C-0271-4B3F-8BAA-C32677C31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xmlns="" id="{A175A09F-86B0-4DC0-8A95-D1517FC59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74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8A075384-EBE8-4519-8D82-5089E4A7B7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43011" name="Rectangle 6">
            <a:extLst>
              <a:ext uri="{FF2B5EF4-FFF2-40B4-BE49-F238E27FC236}">
                <a16:creationId xmlns:a16="http://schemas.microsoft.com/office/drawing/2014/main" xmlns="" id="{C2D0AEEF-3691-4483-A673-875F74F46E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733F8560-5972-4E57-B85E-8DA1F7743F93}" type="slidenum">
              <a:rPr lang="fr-FR" altLang="it-IT" sz="1200"/>
              <a:pPr/>
              <a:t>15</a:t>
            </a:fld>
            <a:endParaRPr lang="fr-FR" altLang="it-IT" sz="12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xmlns="" id="{AC3E48E3-5B38-4B4C-83DC-EC60204064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xmlns="" id="{97E4B312-94EF-44AC-B9C7-206C1D941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0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CD787110-45D7-4D09-848D-1C1EC015FD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xmlns="" id="{ABB90127-9D32-43C4-9A74-8BF275F0AD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C3529B8F-E56F-4D7B-95F0-4AB1F2BABCC4}" type="slidenum">
              <a:rPr lang="fr-FR" altLang="it-IT" sz="1200"/>
              <a:pPr/>
              <a:t>16</a:t>
            </a:fld>
            <a:endParaRPr lang="fr-FR" altLang="it-IT" sz="12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xmlns="" id="{BC7C7C40-A7B9-4E9B-9E27-2AE51778F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xmlns="" id="{DE8E568B-E280-45CE-94F9-E51001764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13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71C3CF55-A9FD-465E-9C86-30C885BA25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xmlns="" id="{1F525FDE-DC9D-4B7F-8AD2-9E2C924CF6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FD1B17AE-D595-48A1-970A-2A92F0B012CA}" type="slidenum">
              <a:rPr lang="fr-FR" altLang="it-IT" sz="1200"/>
              <a:pPr/>
              <a:t>17</a:t>
            </a:fld>
            <a:endParaRPr lang="fr-FR" altLang="it-IT" sz="12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xmlns="" id="{ECFCD30B-B74E-487E-8E93-13C2955C4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xmlns="" id="{EE0C3097-372F-4EB7-AF18-5C4C628CF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91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C5B5417C-CBE3-4E33-80CE-5822FB36CB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46083" name="Rectangle 6">
            <a:extLst>
              <a:ext uri="{FF2B5EF4-FFF2-40B4-BE49-F238E27FC236}">
                <a16:creationId xmlns:a16="http://schemas.microsoft.com/office/drawing/2014/main" xmlns="" id="{4AB8DEB8-7C35-4BC3-BE26-8B5B05109F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1148B10E-E5C9-447E-B4C4-0E1638D99743}" type="slidenum">
              <a:rPr lang="fr-FR" altLang="it-IT" sz="1200"/>
              <a:pPr/>
              <a:t>18</a:t>
            </a:fld>
            <a:endParaRPr lang="fr-FR" altLang="it-IT" sz="12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xmlns="" id="{2308137B-37F1-48C1-B6AD-CD6B7876C8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xmlns="" id="{EDE819BB-0202-444B-AEC5-77E718C57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01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B109EE69-46D4-4EFA-91BB-19E4448FEE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xmlns="" id="{A3A52DEB-80FC-4803-9691-D989F731D8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868850DA-0B79-46CE-A504-EA9B9816F6CA}" type="slidenum">
              <a:rPr lang="fr-FR" altLang="it-IT" sz="1200"/>
              <a:pPr/>
              <a:t>19</a:t>
            </a:fld>
            <a:endParaRPr lang="fr-FR" altLang="it-IT" sz="12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xmlns="" id="{F8D48D92-30EE-451A-8BB8-13EC065159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xmlns="" id="{17884DDF-1BC9-411A-BF75-41793059A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8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E4965B6A-E808-45C4-BAA2-AF54C8A1FC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xmlns="" id="{B8361AC8-BB4E-4F64-BA7D-46D2754015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D7F5B0F2-8057-439A-BDE6-E8FC4EF9AF64}" type="slidenum">
              <a:rPr lang="fr-FR" altLang="it-IT" sz="1200"/>
              <a:pPr/>
              <a:t>2</a:t>
            </a:fld>
            <a:endParaRPr lang="fr-FR" altLang="it-IT" sz="12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xmlns="" id="{E2860D64-5964-4248-8FD4-371BE275D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xmlns="" id="{17CE9A2E-7120-48FD-AF25-62861CFC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30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77F821EE-6161-4919-96DF-88F0C6829D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xmlns="" id="{E1FAB28D-5BFD-42E0-81E2-6A2587A769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20CD1688-1E31-48CD-85F3-9DA108CE2DF7}" type="slidenum">
              <a:rPr lang="fr-FR" altLang="it-IT" sz="1200"/>
              <a:pPr/>
              <a:t>20</a:t>
            </a:fld>
            <a:endParaRPr lang="fr-FR" altLang="it-IT" sz="12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xmlns="" id="{A326B908-84FD-4B7A-ABDE-5518F2E8D4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xmlns="" id="{94727B95-BC65-4C2B-9D19-E7B304962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40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8E00B516-A304-4E68-9040-B5B8B1F35D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49155" name="Rectangle 6">
            <a:extLst>
              <a:ext uri="{FF2B5EF4-FFF2-40B4-BE49-F238E27FC236}">
                <a16:creationId xmlns:a16="http://schemas.microsoft.com/office/drawing/2014/main" xmlns="" id="{3A9A3D73-CFDB-4ABF-BF8F-0715A8F3CD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7EB586F0-CBF0-4154-846F-8A8FC3E9F058}" type="slidenum">
              <a:rPr lang="fr-FR" altLang="it-IT" sz="1200"/>
              <a:pPr/>
              <a:t>21</a:t>
            </a:fld>
            <a:endParaRPr lang="fr-FR" altLang="it-IT" sz="12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xmlns="" id="{A2047A3D-436B-4CBE-981C-461343C894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xmlns="" id="{ED4828B9-2371-4FF2-B786-AACD6B5C1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6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74B63860-1B6C-4A41-A2C1-A9AA84FFB0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50179" name="Rectangle 6">
            <a:extLst>
              <a:ext uri="{FF2B5EF4-FFF2-40B4-BE49-F238E27FC236}">
                <a16:creationId xmlns:a16="http://schemas.microsoft.com/office/drawing/2014/main" xmlns="" id="{39C045C8-D86B-49E0-A886-D286E4A9CE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7EA67820-E867-4C94-995C-D3755E1A3B76}" type="slidenum">
              <a:rPr lang="fr-FR" altLang="it-IT" sz="1200"/>
              <a:pPr/>
              <a:t>22</a:t>
            </a:fld>
            <a:endParaRPr lang="fr-FR" altLang="it-IT" sz="1200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xmlns="" id="{72EFE484-7891-4210-887E-B3C3A6C91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xmlns="" id="{77104B41-7EAE-4523-9166-CE5BD49C7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49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C85747F2-F65D-43F6-8A16-956209A565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51203" name="Rectangle 6">
            <a:extLst>
              <a:ext uri="{FF2B5EF4-FFF2-40B4-BE49-F238E27FC236}">
                <a16:creationId xmlns:a16="http://schemas.microsoft.com/office/drawing/2014/main" xmlns="" id="{BD2A2841-2993-4316-B730-EDF2404FA2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D153AB07-62D5-4188-B594-9B9AF9ABF402}" type="slidenum">
              <a:rPr lang="fr-FR" altLang="it-IT" sz="1200"/>
              <a:pPr/>
              <a:t>23</a:t>
            </a:fld>
            <a:endParaRPr lang="fr-FR" altLang="it-IT" sz="12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xmlns="" id="{F899708A-9F21-4170-8DB9-63C362958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xmlns="" id="{DDAF1C3B-C015-4A9D-929C-B47BBDE3E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96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9E1D337C-3DBE-44E8-AF09-831B901B7A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52227" name="Rectangle 6">
            <a:extLst>
              <a:ext uri="{FF2B5EF4-FFF2-40B4-BE49-F238E27FC236}">
                <a16:creationId xmlns:a16="http://schemas.microsoft.com/office/drawing/2014/main" xmlns="" id="{3E86CF41-E459-4561-80D2-4DE289C02A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7945C50B-8B2C-4D03-AA22-870FB4C5C75B}" type="slidenum">
              <a:rPr lang="fr-FR" altLang="it-IT" sz="1200"/>
              <a:pPr/>
              <a:t>24</a:t>
            </a:fld>
            <a:endParaRPr lang="fr-FR" altLang="it-IT" sz="12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xmlns="" id="{73B966AA-77C6-4B2D-96E0-1680B0F02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xmlns="" id="{00B757D5-A769-4557-A286-10E72D5A0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2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1F963E1B-A3A8-4D89-9AB7-4211A9ED8C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xmlns="" id="{79016A57-67D8-4470-9CDC-6F6AFEBF96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B01F699B-5C02-4B71-ADC4-1EB99F6F179E}" type="slidenum">
              <a:rPr lang="fr-FR" altLang="it-IT" sz="1200"/>
              <a:pPr/>
              <a:t>3</a:t>
            </a:fld>
            <a:endParaRPr lang="fr-FR" altLang="it-IT" sz="12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xmlns="" id="{F5959038-1EF9-47F8-8159-CE19B7187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xmlns="" id="{B60AB100-DFA5-4E2B-B9AA-60761FDEA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717715FF-1080-4789-8808-6D07C15F81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1747" name="Rectangle 6">
            <a:extLst>
              <a:ext uri="{FF2B5EF4-FFF2-40B4-BE49-F238E27FC236}">
                <a16:creationId xmlns:a16="http://schemas.microsoft.com/office/drawing/2014/main" xmlns="" id="{18AA5429-720F-432D-9C24-9B74AA427C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0ED50BAE-C1B0-40A7-A592-3DC8D084376B}" type="slidenum">
              <a:rPr lang="fr-FR" altLang="it-IT" sz="1200"/>
              <a:pPr/>
              <a:t>4</a:t>
            </a:fld>
            <a:endParaRPr lang="fr-FR" altLang="it-IT" sz="12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xmlns="" id="{CBC02CC4-03E5-4CA6-AD84-63FAD480C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xmlns="" id="{2FFE811E-6E3A-4EA1-AB23-D82A9CE4F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1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E07E097A-BBA6-4D4F-B02B-E804225DD4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xmlns="" id="{102F5BA3-B576-4F6E-9612-2F164739F9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18EB169D-37AC-4968-BC09-B98A4F1424C5}" type="slidenum">
              <a:rPr lang="fr-FR" altLang="it-IT" sz="1200"/>
              <a:pPr/>
              <a:t>5</a:t>
            </a:fld>
            <a:endParaRPr lang="fr-FR" altLang="it-IT" sz="12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xmlns="" id="{C80B3839-4477-44C3-982F-9E54BF5FC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xmlns="" id="{21F6E5C5-9A04-4367-B6E6-021F4DA01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2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F540DE3F-7736-41A0-A87A-B5AEAB9DF1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xmlns="" id="{309F86F4-28B4-44F8-BB65-324CDF82C4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1FA9AB95-4168-4D37-8B21-2E960A04EF70}" type="slidenum">
              <a:rPr lang="fr-FR" altLang="it-IT" sz="1200"/>
              <a:pPr/>
              <a:t>6</a:t>
            </a:fld>
            <a:endParaRPr lang="fr-FR" altLang="it-IT" sz="12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xmlns="" id="{B89FD45E-D02D-480E-8463-5635DDDD2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xmlns="" id="{68E292AA-10B8-4C1E-A382-3D94F5D0A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6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C1B20840-ED56-4554-869A-3A1C94346E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xmlns="" id="{0FBAC142-6E9D-4BED-BF83-8AF0634EB1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0D1B660F-3C13-44AF-862F-F609D3208163}" type="slidenum">
              <a:rPr lang="fr-FR" altLang="it-IT" sz="1200"/>
              <a:pPr/>
              <a:t>7</a:t>
            </a:fld>
            <a:endParaRPr lang="fr-FR" altLang="it-IT" sz="12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xmlns="" id="{D5624129-C2E9-4451-8A2E-C96C7790B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xmlns="" id="{B23B19B6-CCDC-4DC7-9592-9C1E7C9CF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2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60C610B0-64D1-4E45-A9E6-2346EF124C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5843" name="Rectangle 6">
            <a:extLst>
              <a:ext uri="{FF2B5EF4-FFF2-40B4-BE49-F238E27FC236}">
                <a16:creationId xmlns:a16="http://schemas.microsoft.com/office/drawing/2014/main" xmlns="" id="{0301B5AC-564F-4804-AFF6-8395C2294A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149759F7-0993-4D48-9DEB-6657D250FF72}" type="slidenum">
              <a:rPr lang="fr-FR" altLang="it-IT" sz="1200"/>
              <a:pPr/>
              <a:t>8</a:t>
            </a:fld>
            <a:endParaRPr lang="fr-FR" altLang="it-IT" sz="12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xmlns="" id="{39D16013-8AA9-4D01-B3B7-282699D8B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xmlns="" id="{0B725464-0FF5-4CB0-9401-B59FDD8F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3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44DC5977-B940-4F3F-825A-0D16DE3BF2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Architecture et technologie des ordinateurs II</a:t>
            </a:r>
          </a:p>
          <a:p>
            <a:endParaRPr lang="fr-FR" altLang="it-IT" sz="1200"/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xmlns="" id="{4D2D7250-CAF7-4FED-B23F-48717C0CD7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8013" algn="l"/>
                <a:tab pos="61118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200"/>
              <a:t>G. Tempesti		</a:t>
            </a:r>
            <a:fld id="{FEF7F57C-860D-4407-B215-0B0895282383}" type="slidenum">
              <a:rPr lang="fr-FR" altLang="it-IT" sz="1200"/>
              <a:pPr/>
              <a:t>9</a:t>
            </a:fld>
            <a:endParaRPr lang="fr-FR" altLang="it-IT" sz="12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xmlns="" id="{95489DAF-8CC3-4277-B1C6-5724FF5AD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xmlns="" id="{DAB09441-190B-4391-B554-72F98BB56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it-IT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7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86681586-CBA0-4CA2-80B1-91654938E14B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1676400"/>
            <a:ext cx="9085263" cy="4421188"/>
            <a:chOff x="238" y="1056"/>
            <a:chExt cx="5285" cy="2785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xmlns="" id="{932BDEEF-5210-4501-9891-69F0A5DFBF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xmlns="" id="{7703F7DF-8D8C-4900-9C66-92BE4B15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>
                  <a:latin typeface="Times" charset="0"/>
                </a:endParaRP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xmlns="" id="{187BCA3C-8853-484C-81C1-6E9274946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Times" charset="0"/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xmlns="" id="{ADA9B822-CC68-47F5-A5AF-0382ED285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Times" charset="0"/>
                </a:endParaRP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xmlns="" id="{1674CCA6-EEFF-4929-82DD-000024D8E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CF9FFA62-1240-4360-80BE-E8E7E9F20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>
                  <a:latin typeface="Times" charset="0"/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xmlns="" id="{EC7CCB81-1B53-4FE1-8BA4-D56ECA8CB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Times" charset="0"/>
                </a:endParaRPr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xmlns="" id="{04CEC4F3-F8CB-4DFF-9DFF-644D834F3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Times" charset="0"/>
                </a:endParaRPr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xmlns="" id="{C6549F1D-3CEE-494C-8A6C-6838BCF9F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>
                <a:extLst>
                  <a:ext uri="{FF2B5EF4-FFF2-40B4-BE49-F238E27FC236}">
                    <a16:creationId xmlns:a16="http://schemas.microsoft.com/office/drawing/2014/main" xmlns="" id="{6BA23CF3-B31F-4EF6-A528-3C5D78D6F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>
                  <a:latin typeface="Times" charset="0"/>
                </a:endParaRPr>
              </a:p>
            </p:txBody>
          </p:sp>
          <p:sp>
            <p:nvSpPr>
              <p:cNvPr id="9" name="Freeform 13">
                <a:extLst>
                  <a:ext uri="{FF2B5EF4-FFF2-40B4-BE49-F238E27FC236}">
                    <a16:creationId xmlns:a16="http://schemas.microsoft.com/office/drawing/2014/main" xmlns="" id="{199EB217-D6B2-4F3D-A6F2-B33174DC6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Times" charset="0"/>
                </a:endParaRPr>
              </a:p>
            </p:txBody>
          </p:sp>
          <p:sp>
            <p:nvSpPr>
              <p:cNvPr id="10" name="Freeform 14">
                <a:extLst>
                  <a:ext uri="{FF2B5EF4-FFF2-40B4-BE49-F238E27FC236}">
                    <a16:creationId xmlns:a16="http://schemas.microsoft.com/office/drawing/2014/main" xmlns="" id="{6F0537F9-3A40-4CE6-8573-8542C908E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Times" charset="0"/>
                </a:endParaRPr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906463" y="2133600"/>
            <a:ext cx="84169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4038600"/>
            <a:ext cx="6931025" cy="1752600"/>
          </a:xfrm>
        </p:spPr>
        <p:txBody>
          <a:bodyPr anchor="ctr"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276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6593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07275" y="152400"/>
            <a:ext cx="2330450" cy="65532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12750" y="152400"/>
            <a:ext cx="6842125" cy="6553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62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29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4374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2750" y="914400"/>
            <a:ext cx="4586288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51438" y="914400"/>
            <a:ext cx="4586287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0459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1119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34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53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366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87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>
            <a:extLst>
              <a:ext uri="{FF2B5EF4-FFF2-40B4-BE49-F238E27FC236}">
                <a16:creationId xmlns:a16="http://schemas.microsoft.com/office/drawing/2014/main" xmlns="" id="{950E2AAC-2791-4B34-BB24-031918019CE7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914400"/>
            <a:ext cx="9572625" cy="5791200"/>
            <a:chOff x="240" y="1008"/>
            <a:chExt cx="5281" cy="2978"/>
          </a:xfrm>
        </p:grpSpPr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xmlns="" id="{275DFADF-C99B-4804-AEF5-8009AA22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1010"/>
              <a:ext cx="5269" cy="2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Times" charset="0"/>
              </a:endParaRPr>
            </a:p>
          </p:txBody>
        </p:sp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xmlns="" id="{D3E97BAD-ED9C-4D77-8B5C-CE15B64DF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008"/>
              <a:ext cx="5269" cy="2977"/>
            </a:xfrm>
            <a:custGeom>
              <a:avLst/>
              <a:gdLst/>
              <a:ahLst/>
              <a:cxnLst>
                <a:cxn ang="0">
                  <a:pos x="5268" y="0"/>
                </a:cxn>
                <a:cxn ang="0">
                  <a:pos x="0" y="0"/>
                </a:cxn>
                <a:cxn ang="0">
                  <a:pos x="0" y="2976"/>
                </a:cxn>
              </a:cxnLst>
              <a:rect l="0" t="0" r="r" b="b"/>
              <a:pathLst>
                <a:path w="5269" h="2977">
                  <a:moveTo>
                    <a:pt x="5268" y="0"/>
                  </a:moveTo>
                  <a:lnTo>
                    <a:pt x="0" y="0"/>
                  </a:lnTo>
                  <a:lnTo>
                    <a:pt x="0" y="2976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Times" charset="0"/>
              </a:endParaRPr>
            </a:p>
          </p:txBody>
        </p:sp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xmlns="" id="{DC24FAEE-1922-4D6F-A398-ABBD6B261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" y="1008"/>
              <a:ext cx="5269" cy="2977"/>
            </a:xfrm>
            <a:custGeom>
              <a:avLst/>
              <a:gdLst/>
              <a:ahLst/>
              <a:cxnLst>
                <a:cxn ang="0">
                  <a:pos x="5268" y="0"/>
                </a:cxn>
                <a:cxn ang="0">
                  <a:pos x="5268" y="2976"/>
                </a:cxn>
                <a:cxn ang="0">
                  <a:pos x="0" y="2976"/>
                </a:cxn>
              </a:cxnLst>
              <a:rect l="0" t="0" r="r" b="b"/>
              <a:pathLst>
                <a:path w="5269" h="2977">
                  <a:moveTo>
                    <a:pt x="5268" y="0"/>
                  </a:moveTo>
                  <a:lnTo>
                    <a:pt x="5268" y="2976"/>
                  </a:lnTo>
                  <a:lnTo>
                    <a:pt x="0" y="2976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Times" charset="0"/>
              </a:endParaRPr>
            </a:p>
          </p:txBody>
        </p:sp>
      </p:grpSp>
      <p:grpSp>
        <p:nvGrpSpPr>
          <p:cNvPr id="1027" name="Group 7">
            <a:extLst>
              <a:ext uri="{FF2B5EF4-FFF2-40B4-BE49-F238E27FC236}">
                <a16:creationId xmlns:a16="http://schemas.microsoft.com/office/drawing/2014/main" xmlns="" id="{9DD02BE9-9BCF-4A78-9B73-FCD4FF4D3D84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990600"/>
            <a:ext cx="165100" cy="5638800"/>
            <a:chOff x="336" y="1103"/>
            <a:chExt cx="97" cy="2785"/>
          </a:xfrm>
        </p:grpSpPr>
        <p:sp useBgFill="1">
          <p:nvSpPr>
            <p:cNvPr id="3080" name="Rectangle 8">
              <a:extLst>
                <a:ext uri="{FF2B5EF4-FFF2-40B4-BE49-F238E27FC236}">
                  <a16:creationId xmlns:a16="http://schemas.microsoft.com/office/drawing/2014/main" xmlns="" id="{6F1298A7-4905-418D-AA1A-C3F296FED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04"/>
              <a:ext cx="96" cy="278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Times" charset="0"/>
              </a:endParaRPr>
            </a:p>
          </p:txBody>
        </p:sp>
        <p:sp>
          <p:nvSpPr>
            <p:cNvPr id="3081" name="Freeform 9">
              <a:extLst>
                <a:ext uri="{FF2B5EF4-FFF2-40B4-BE49-F238E27FC236}">
                  <a16:creationId xmlns:a16="http://schemas.microsoft.com/office/drawing/2014/main" xmlns="" id="{D5FADAF8-E3CD-4F69-B438-2EC41187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103"/>
              <a:ext cx="97" cy="2785"/>
            </a:xfrm>
            <a:custGeom>
              <a:avLst/>
              <a:gdLst/>
              <a:ahLst/>
              <a:cxnLst>
                <a:cxn ang="0">
                  <a:pos x="0" y="2784"/>
                </a:cxn>
                <a:cxn ang="0">
                  <a:pos x="96" y="2784"/>
                </a:cxn>
                <a:cxn ang="0">
                  <a:pos x="96" y="0"/>
                </a:cxn>
              </a:cxnLst>
              <a:rect l="0" t="0" r="r" b="b"/>
              <a:pathLst>
                <a:path w="97" h="2785">
                  <a:moveTo>
                    <a:pt x="0" y="2784"/>
                  </a:moveTo>
                  <a:lnTo>
                    <a:pt x="96" y="2784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Times" charset="0"/>
              </a:endParaRPr>
            </a:p>
          </p:txBody>
        </p:sp>
        <p:sp>
          <p:nvSpPr>
            <p:cNvPr id="3082" name="Freeform 10">
              <a:extLst>
                <a:ext uri="{FF2B5EF4-FFF2-40B4-BE49-F238E27FC236}">
                  <a16:creationId xmlns:a16="http://schemas.microsoft.com/office/drawing/2014/main" xmlns="" id="{378BEBA2-8FE1-46E8-B7C4-87A6B0CD8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103"/>
              <a:ext cx="97" cy="2785"/>
            </a:xfrm>
            <a:custGeom>
              <a:avLst/>
              <a:gdLst/>
              <a:ahLst/>
              <a:cxnLst>
                <a:cxn ang="0">
                  <a:pos x="0" y="2784"/>
                </a:cxn>
                <a:cxn ang="0">
                  <a:pos x="0" y="0"/>
                </a:cxn>
                <a:cxn ang="0">
                  <a:pos x="96" y="0"/>
                </a:cxn>
              </a:cxnLst>
              <a:rect l="0" t="0" r="r" b="b"/>
              <a:pathLst>
                <a:path w="97" h="2785">
                  <a:moveTo>
                    <a:pt x="0" y="2784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Times" charset="0"/>
              </a:endParaRPr>
            </a:p>
          </p:txBody>
        </p:sp>
      </p:grpSp>
      <p:grpSp>
        <p:nvGrpSpPr>
          <p:cNvPr id="1028" name="Group 11">
            <a:extLst>
              <a:ext uri="{FF2B5EF4-FFF2-40B4-BE49-F238E27FC236}">
                <a16:creationId xmlns:a16="http://schemas.microsoft.com/office/drawing/2014/main" xmlns="" id="{A11E6A96-2249-4B24-B656-219E548BF779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152400"/>
            <a:ext cx="331788" cy="609600"/>
            <a:chOff x="240" y="192"/>
            <a:chExt cx="193" cy="721"/>
          </a:xfrm>
        </p:grpSpPr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xmlns="" id="{FEFB0CEE-BCD7-4057-9B7C-0960B0F21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2"/>
              <a:ext cx="192" cy="71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Times" charset="0"/>
              </a:endParaRPr>
            </a:p>
          </p:txBody>
        </p:sp>
        <p:sp>
          <p:nvSpPr>
            <p:cNvPr id="3085" name="Freeform 13">
              <a:extLst>
                <a:ext uri="{FF2B5EF4-FFF2-40B4-BE49-F238E27FC236}">
                  <a16:creationId xmlns:a16="http://schemas.microsoft.com/office/drawing/2014/main" xmlns="" id="{7A04E4CD-675A-4174-A41D-D6A60A0F8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92"/>
              <a:ext cx="193" cy="721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720"/>
                </a:cxn>
              </a:cxnLst>
              <a:rect l="0" t="0" r="r" b="b"/>
              <a:pathLst>
                <a:path w="193" h="721">
                  <a:moveTo>
                    <a:pt x="192" y="0"/>
                  </a:moveTo>
                  <a:lnTo>
                    <a:pt x="0" y="0"/>
                  </a:lnTo>
                  <a:lnTo>
                    <a:pt x="0" y="72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Times" charset="0"/>
              </a:endParaRPr>
            </a:p>
          </p:txBody>
        </p:sp>
        <p:sp>
          <p:nvSpPr>
            <p:cNvPr id="3086" name="Freeform 14">
              <a:extLst>
                <a:ext uri="{FF2B5EF4-FFF2-40B4-BE49-F238E27FC236}">
                  <a16:creationId xmlns:a16="http://schemas.microsoft.com/office/drawing/2014/main" xmlns="" id="{4AA4610A-A1EC-47E5-8719-63859DE4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92"/>
              <a:ext cx="193" cy="721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2" y="720"/>
                </a:cxn>
                <a:cxn ang="0">
                  <a:pos x="0" y="720"/>
                </a:cxn>
              </a:cxnLst>
              <a:rect l="0" t="0" r="r" b="b"/>
              <a:pathLst>
                <a:path w="193" h="721">
                  <a:moveTo>
                    <a:pt x="192" y="0"/>
                  </a:moveTo>
                  <a:lnTo>
                    <a:pt x="192" y="720"/>
                  </a:lnTo>
                  <a:lnTo>
                    <a:pt x="0" y="72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Times" charset="0"/>
              </a:endParaRPr>
            </a:p>
          </p:txBody>
        </p:sp>
      </p:grpSp>
      <p:sp>
        <p:nvSpPr>
          <p:cNvPr id="1029" name="Rectangle 15">
            <a:extLst>
              <a:ext uri="{FF2B5EF4-FFF2-40B4-BE49-F238E27FC236}">
                <a16:creationId xmlns:a16="http://schemas.microsoft.com/office/drawing/2014/main" xmlns="" id="{B4413EBF-F89E-4458-A621-95461B966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52400"/>
            <a:ext cx="9242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title style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xmlns="" id="{39A54F3B-7CC6-4D85-98F6-2A5E95980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914400"/>
            <a:ext cx="93249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imes New Roman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663300"/>
        </a:buClr>
        <a:buSzPct val="75000"/>
        <a:buFont typeface="Symbol" panose="05050102010706020507" pitchFamily="18" charset="2"/>
        <a:buChar char="¨"/>
        <a:defRPr sz="32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75000"/>
        <a:buFont typeface="Wingdings" panose="05000000000000000000" pitchFamily="2" charset="2"/>
        <a:buChar char="Ø"/>
        <a:defRPr sz="2800" b="1">
          <a:solidFill>
            <a:srgbClr val="663300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75000"/>
        <a:buFont typeface="Wingdings" panose="05000000000000000000" pitchFamily="2" charset="2"/>
        <a:buChar char="§"/>
        <a:defRPr sz="2400" b="1">
          <a:solidFill>
            <a:srgbClr val="663300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75000"/>
        <a:buChar char="–"/>
        <a:defRPr sz="2000" b="1">
          <a:solidFill>
            <a:srgbClr val="663300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75000"/>
        <a:buChar char="•"/>
        <a:defRPr sz="2000" b="1">
          <a:solidFill>
            <a:srgbClr val="663300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75000"/>
        <a:buChar char="•"/>
        <a:defRPr sz="2000" b="1">
          <a:solidFill>
            <a:srgbClr val="663300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75000"/>
        <a:buChar char="•"/>
        <a:defRPr sz="2000" b="1">
          <a:solidFill>
            <a:srgbClr val="663300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75000"/>
        <a:buChar char="•"/>
        <a:defRPr sz="2000" b="1">
          <a:solidFill>
            <a:srgbClr val="663300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75000"/>
        <a:buChar char="•"/>
        <a:defRPr sz="2000" b="1">
          <a:solidFill>
            <a:srgbClr val="6633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676031B8-B838-46E9-B3DB-64D26099A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Architecture des ordinateurs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xmlns="" id="{F2B164CE-BA19-4CDC-AB1B-F359E7C5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8991600" cy="274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3076" name="AutoShape 5">
            <a:extLst>
              <a:ext uri="{FF2B5EF4-FFF2-40B4-BE49-F238E27FC236}">
                <a16:creationId xmlns:a16="http://schemas.microsoft.com/office/drawing/2014/main" xmlns="" id="{8A57BF85-DD3F-48E6-BE80-03DC8125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8991600" cy="457200"/>
          </a:xfrm>
          <a:prstGeom prst="leftRightArrow">
            <a:avLst>
              <a:gd name="adj1" fmla="val 56944"/>
              <a:gd name="adj2" fmla="val 47528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/>
              <a:t>BUS SYSTÈME</a:t>
            </a:r>
          </a:p>
        </p:txBody>
      </p:sp>
      <p:sp>
        <p:nvSpPr>
          <p:cNvPr id="225286" name="Rectangle 6">
            <a:extLst>
              <a:ext uri="{FF2B5EF4-FFF2-40B4-BE49-F238E27FC236}">
                <a16:creationId xmlns:a16="http://schemas.microsoft.com/office/drawing/2014/main" xmlns="" id="{55496D2A-97A0-46F2-92DF-DB11CA4D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172200"/>
            <a:ext cx="38100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latin typeface="Times" charset="0"/>
              </a:rPr>
              <a:t>Registres</a:t>
            </a:r>
          </a:p>
        </p:txBody>
      </p:sp>
      <p:sp>
        <p:nvSpPr>
          <p:cNvPr id="225287" name="Rectangle 7">
            <a:extLst>
              <a:ext uri="{FF2B5EF4-FFF2-40B4-BE49-F238E27FC236}">
                <a16:creationId xmlns:a16="http://schemas.microsoft.com/office/drawing/2014/main" xmlns="" id="{199BF21D-D376-4443-8373-43033D27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38600"/>
            <a:ext cx="1676400" cy="18288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latin typeface="Times" charset="0"/>
              </a:rPr>
              <a:t>Unité de</a:t>
            </a:r>
          </a:p>
          <a:p>
            <a:pPr algn="ctr">
              <a:defRPr/>
            </a:pPr>
            <a:r>
              <a:rPr lang="fr-FR" sz="2000">
                <a:latin typeface="Times" charset="0"/>
              </a:rPr>
              <a:t>traitement</a:t>
            </a:r>
          </a:p>
          <a:p>
            <a:pPr algn="ctr">
              <a:defRPr/>
            </a:pPr>
            <a:endParaRPr lang="fr-FR" sz="2000">
              <a:latin typeface="Times" charset="0"/>
            </a:endParaRPr>
          </a:p>
          <a:p>
            <a:pPr algn="ctr">
              <a:defRPr/>
            </a:pPr>
            <a:endParaRPr lang="fr-FR" sz="2000">
              <a:latin typeface="Times" charset="0"/>
            </a:endParaRPr>
          </a:p>
          <a:p>
            <a:pPr algn="ctr">
              <a:defRPr/>
            </a:pPr>
            <a:endParaRPr lang="fr-FR" sz="2000">
              <a:latin typeface="Times" charset="0"/>
            </a:endParaRPr>
          </a:p>
          <a:p>
            <a:pPr algn="ctr">
              <a:defRPr/>
            </a:pPr>
            <a:endParaRPr lang="fr-FR" sz="2000">
              <a:latin typeface="Times" charset="0"/>
            </a:endParaRP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xmlns="" id="{6B4E6E08-9E60-4C28-A80C-0A723D26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257800"/>
            <a:ext cx="1371600" cy="533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/>
              <a:t>Unité</a:t>
            </a:r>
          </a:p>
          <a:p>
            <a:pPr algn="ctr">
              <a:lnSpc>
                <a:spcPct val="80000"/>
              </a:lnSpc>
            </a:pPr>
            <a:r>
              <a:rPr lang="fr-FR" altLang="it-IT" sz="2000"/>
              <a:t>flottante</a:t>
            </a:r>
          </a:p>
        </p:txBody>
      </p:sp>
      <p:sp>
        <p:nvSpPr>
          <p:cNvPr id="225289" name="Rectangle 9">
            <a:extLst>
              <a:ext uri="{FF2B5EF4-FFF2-40B4-BE49-F238E27FC236}">
                <a16:creationId xmlns:a16="http://schemas.microsoft.com/office/drawing/2014/main" xmlns="" id="{9B9B0A2F-6FD3-4A76-A9E7-464A162F9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38600"/>
            <a:ext cx="1752600" cy="18288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latin typeface="Times" charset="0"/>
              </a:rPr>
              <a:t>Unité de</a:t>
            </a:r>
          </a:p>
          <a:p>
            <a:pPr algn="ctr">
              <a:defRPr/>
            </a:pPr>
            <a:r>
              <a:rPr lang="fr-FR" sz="2000">
                <a:latin typeface="Times" charset="0"/>
              </a:rPr>
              <a:t>contrôle</a:t>
            </a:r>
          </a:p>
          <a:p>
            <a:pPr algn="ctr">
              <a:defRPr/>
            </a:pPr>
            <a:endParaRPr lang="fr-FR" sz="2000">
              <a:latin typeface="Times" charset="0"/>
            </a:endParaRPr>
          </a:p>
          <a:p>
            <a:pPr algn="ctr">
              <a:defRPr/>
            </a:pPr>
            <a:endParaRPr lang="fr-FR" sz="2000">
              <a:latin typeface="Times" charset="0"/>
            </a:endParaRPr>
          </a:p>
          <a:p>
            <a:pPr algn="ctr">
              <a:defRPr/>
            </a:pPr>
            <a:endParaRPr lang="fr-FR" sz="2000">
              <a:latin typeface="Times" charset="0"/>
            </a:endParaRPr>
          </a:p>
          <a:p>
            <a:pPr algn="ctr">
              <a:defRPr/>
            </a:pPr>
            <a:endParaRPr lang="fr-FR" sz="2000">
              <a:latin typeface="Times" charset="0"/>
            </a:endParaRPr>
          </a:p>
        </p:txBody>
      </p:sp>
      <p:sp>
        <p:nvSpPr>
          <p:cNvPr id="3081" name="Rectangle 10">
            <a:extLst>
              <a:ext uri="{FF2B5EF4-FFF2-40B4-BE49-F238E27FC236}">
                <a16:creationId xmlns:a16="http://schemas.microsoft.com/office/drawing/2014/main" xmlns="" id="{2AA5A89F-65BD-4705-9908-203875BB6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1219200" cy="381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/>
              <a:t>Décodeur</a:t>
            </a:r>
          </a:p>
        </p:txBody>
      </p:sp>
      <p:sp>
        <p:nvSpPr>
          <p:cNvPr id="3082" name="AutoShape 11">
            <a:extLst>
              <a:ext uri="{FF2B5EF4-FFF2-40B4-BE49-F238E27FC236}">
                <a16:creationId xmlns:a16="http://schemas.microsoft.com/office/drawing/2014/main" xmlns="" id="{2BB274D1-74C2-4D45-8D5C-D2CD73867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7338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3083" name="Rectangle 12">
            <a:extLst>
              <a:ext uri="{FF2B5EF4-FFF2-40B4-BE49-F238E27FC236}">
                <a16:creationId xmlns:a16="http://schemas.microsoft.com/office/drawing/2014/main" xmlns="" id="{C9367E14-9D14-486D-9E2C-E49F1381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1447800" cy="228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/>
              <a:t>PC</a:t>
            </a:r>
          </a:p>
        </p:txBody>
      </p:sp>
      <p:sp>
        <p:nvSpPr>
          <p:cNvPr id="3084" name="Freeform 13">
            <a:extLst>
              <a:ext uri="{FF2B5EF4-FFF2-40B4-BE49-F238E27FC236}">
                <a16:creationId xmlns:a16="http://schemas.microsoft.com/office/drawing/2014/main" xmlns="" id="{AF6D6A43-5071-46DE-BB5F-3BB3A011CF5D}"/>
              </a:ext>
            </a:extLst>
          </p:cNvPr>
          <p:cNvSpPr>
            <a:spLocks/>
          </p:cNvSpPr>
          <p:nvPr/>
        </p:nvSpPr>
        <p:spPr bwMode="auto">
          <a:xfrm>
            <a:off x="6172200" y="4648200"/>
            <a:ext cx="1066800" cy="533400"/>
          </a:xfrm>
          <a:custGeom>
            <a:avLst/>
            <a:gdLst>
              <a:gd name="T0" fmla="*/ 0 w 672"/>
              <a:gd name="T1" fmla="*/ 0 h 336"/>
              <a:gd name="T2" fmla="*/ 2147483647 w 672"/>
              <a:gd name="T3" fmla="*/ 2147483647 h 336"/>
              <a:gd name="T4" fmla="*/ 2147483647 w 672"/>
              <a:gd name="T5" fmla="*/ 2147483647 h 336"/>
              <a:gd name="T6" fmla="*/ 2147483647 w 672"/>
              <a:gd name="T7" fmla="*/ 0 h 336"/>
              <a:gd name="T8" fmla="*/ 2147483647 w 672"/>
              <a:gd name="T9" fmla="*/ 0 h 336"/>
              <a:gd name="T10" fmla="*/ 2147483647 w 672"/>
              <a:gd name="T11" fmla="*/ 2147483647 h 336"/>
              <a:gd name="T12" fmla="*/ 2147483647 w 672"/>
              <a:gd name="T13" fmla="*/ 0 h 336"/>
              <a:gd name="T14" fmla="*/ 0 w 672"/>
              <a:gd name="T15" fmla="*/ 0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2"/>
              <a:gd name="T25" fmla="*/ 0 h 336"/>
              <a:gd name="T26" fmla="*/ 672 w 672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2" h="336">
                <a:moveTo>
                  <a:pt x="0" y="0"/>
                </a:moveTo>
                <a:lnTo>
                  <a:pt x="144" y="336"/>
                </a:lnTo>
                <a:lnTo>
                  <a:pt x="528" y="336"/>
                </a:lnTo>
                <a:lnTo>
                  <a:pt x="672" y="0"/>
                </a:lnTo>
                <a:lnTo>
                  <a:pt x="384" y="0"/>
                </a:lnTo>
                <a:lnTo>
                  <a:pt x="336" y="144"/>
                </a:lnTo>
                <a:lnTo>
                  <a:pt x="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3085" name="Text Box 14">
            <a:extLst>
              <a:ext uri="{FF2B5EF4-FFF2-40B4-BE49-F238E27FC236}">
                <a16:creationId xmlns:a16="http://schemas.microsoft.com/office/drawing/2014/main" xmlns="" id="{4268A4B2-77F4-442A-AD3B-71A848EB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1800"/>
              <a:t>ALU</a:t>
            </a:r>
          </a:p>
        </p:txBody>
      </p:sp>
      <p:sp>
        <p:nvSpPr>
          <p:cNvPr id="3086" name="AutoShape 15">
            <a:extLst>
              <a:ext uri="{FF2B5EF4-FFF2-40B4-BE49-F238E27FC236}">
                <a16:creationId xmlns:a16="http://schemas.microsoft.com/office/drawing/2014/main" xmlns="" id="{979EB548-FD86-4222-AA97-57860D09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3087" name="AutoShape 16">
            <a:extLst>
              <a:ext uri="{FF2B5EF4-FFF2-40B4-BE49-F238E27FC236}">
                <a16:creationId xmlns:a16="http://schemas.microsoft.com/office/drawing/2014/main" xmlns="" id="{614E488D-BF1C-433A-B843-3C91AFD4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74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/>
          </a:p>
        </p:txBody>
      </p:sp>
      <p:sp>
        <p:nvSpPr>
          <p:cNvPr id="3088" name="AutoShape 17">
            <a:extLst>
              <a:ext uri="{FF2B5EF4-FFF2-40B4-BE49-F238E27FC236}">
                <a16:creationId xmlns:a16="http://schemas.microsoft.com/office/drawing/2014/main" xmlns="" id="{0B860861-1A4E-4A26-9593-DA40186FA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8674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/>
          </a:p>
        </p:txBody>
      </p:sp>
      <p:sp>
        <p:nvSpPr>
          <p:cNvPr id="3089" name="Text Box 18">
            <a:extLst>
              <a:ext uri="{FF2B5EF4-FFF2-40B4-BE49-F238E27FC236}">
                <a16:creationId xmlns:a16="http://schemas.microsoft.com/office/drawing/2014/main" xmlns="" id="{1E75420C-F728-49EE-8614-DBEE1FE1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4000"/>
              <a:t>CPU</a:t>
            </a:r>
          </a:p>
        </p:txBody>
      </p:sp>
      <p:sp>
        <p:nvSpPr>
          <p:cNvPr id="225299" name="Rectangle 19">
            <a:extLst>
              <a:ext uri="{FF2B5EF4-FFF2-40B4-BE49-F238E27FC236}">
                <a16:creationId xmlns:a16="http://schemas.microsoft.com/office/drawing/2014/main" xmlns="" id="{347A6239-3CB4-4D6A-88CA-F0605F94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38400"/>
            <a:ext cx="2514600" cy="685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latin typeface="Times" charset="0"/>
              </a:rPr>
              <a:t>MÉMOIRE</a:t>
            </a:r>
          </a:p>
          <a:p>
            <a:pPr algn="ctr">
              <a:defRPr/>
            </a:pPr>
            <a:r>
              <a:rPr lang="fr-FR" sz="2000">
                <a:latin typeface="Times" charset="0"/>
              </a:rPr>
              <a:t>PRINCIPALE</a:t>
            </a:r>
            <a:endParaRPr lang="fr-FR">
              <a:latin typeface="Times" charset="0"/>
            </a:endParaRPr>
          </a:p>
        </p:txBody>
      </p:sp>
      <p:sp>
        <p:nvSpPr>
          <p:cNvPr id="225300" name="Rectangle 20">
            <a:extLst>
              <a:ext uri="{FF2B5EF4-FFF2-40B4-BE49-F238E27FC236}">
                <a16:creationId xmlns:a16="http://schemas.microsoft.com/office/drawing/2014/main" xmlns="" id="{C62FF44D-C771-41D2-8ADE-036425EC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533400" cy="533400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>
                <a:latin typeface="Times" charset="0"/>
              </a:rPr>
              <a:t>DD</a:t>
            </a:r>
          </a:p>
        </p:txBody>
      </p:sp>
      <p:sp>
        <p:nvSpPr>
          <p:cNvPr id="225301" name="Rectangle 21">
            <a:extLst>
              <a:ext uri="{FF2B5EF4-FFF2-40B4-BE49-F238E27FC236}">
                <a16:creationId xmlns:a16="http://schemas.microsoft.com/office/drawing/2014/main" xmlns="" id="{87B7FEA0-392A-4EF8-B1D5-F9472A06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90800"/>
            <a:ext cx="533400" cy="533400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>
                <a:latin typeface="Times" charset="0"/>
              </a:rPr>
              <a:t>IO</a:t>
            </a:r>
          </a:p>
        </p:txBody>
      </p:sp>
      <p:sp>
        <p:nvSpPr>
          <p:cNvPr id="225302" name="Rectangle 22">
            <a:extLst>
              <a:ext uri="{FF2B5EF4-FFF2-40B4-BE49-F238E27FC236}">
                <a16:creationId xmlns:a16="http://schemas.microsoft.com/office/drawing/2014/main" xmlns="" id="{922917AD-0514-439F-BA71-E042A0F07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90800"/>
            <a:ext cx="533400" cy="533400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>
                <a:latin typeface="Times" charset="0"/>
              </a:rPr>
              <a:t>IO</a:t>
            </a:r>
          </a:p>
        </p:txBody>
      </p:sp>
      <p:sp>
        <p:nvSpPr>
          <p:cNvPr id="3094" name="AutoShape 23">
            <a:extLst>
              <a:ext uri="{FF2B5EF4-FFF2-40B4-BE49-F238E27FC236}">
                <a16:creationId xmlns:a16="http://schemas.microsoft.com/office/drawing/2014/main" xmlns="" id="{852AAAC9-7603-4897-927C-36566120C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3095" name="AutoShape 24">
            <a:extLst>
              <a:ext uri="{FF2B5EF4-FFF2-40B4-BE49-F238E27FC236}">
                <a16:creationId xmlns:a16="http://schemas.microsoft.com/office/drawing/2014/main" xmlns="" id="{4A446E44-C276-4F29-ABD1-630FF236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242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3096" name="AutoShape 25">
            <a:extLst>
              <a:ext uri="{FF2B5EF4-FFF2-40B4-BE49-F238E27FC236}">
                <a16:creationId xmlns:a16="http://schemas.microsoft.com/office/drawing/2014/main" xmlns="" id="{9BF744C9-0953-4FC6-AC51-E0639DD9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3097" name="AutoShape 26">
            <a:extLst>
              <a:ext uri="{FF2B5EF4-FFF2-40B4-BE49-F238E27FC236}">
                <a16:creationId xmlns:a16="http://schemas.microsoft.com/office/drawing/2014/main" xmlns="" id="{C9EC72ED-1605-4CB7-915B-C5192956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1242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3098" name="AutoShape 27">
            <a:extLst>
              <a:ext uri="{FF2B5EF4-FFF2-40B4-BE49-F238E27FC236}">
                <a16:creationId xmlns:a16="http://schemas.microsoft.com/office/drawing/2014/main" xmlns="" id="{5E51F6F5-C1CE-4439-8AFC-C2396DDD696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20000" y="4800600"/>
            <a:ext cx="228600" cy="381000"/>
          </a:xfrm>
          <a:prstGeom prst="upDownArrow">
            <a:avLst>
              <a:gd name="adj1" fmla="val 51398"/>
              <a:gd name="adj2" fmla="val 53472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225308" name="Rectangle 28">
            <a:extLst>
              <a:ext uri="{FF2B5EF4-FFF2-40B4-BE49-F238E27FC236}">
                <a16:creationId xmlns:a16="http://schemas.microsoft.com/office/drawing/2014/main" xmlns="" id="{842C1DF6-169B-4699-BC90-0C963423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033838"/>
            <a:ext cx="1447800" cy="24384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25309" name="Rectangle 29">
            <a:extLst>
              <a:ext uri="{FF2B5EF4-FFF2-40B4-BE49-F238E27FC236}">
                <a16:creationId xmlns:a16="http://schemas.microsoft.com/office/drawing/2014/main" xmlns="" id="{008B23D1-CFEF-43B3-A99D-4770C03DA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4033838"/>
            <a:ext cx="1447800" cy="24384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3101" name="Rectangle 30">
            <a:extLst>
              <a:ext uri="{FF2B5EF4-FFF2-40B4-BE49-F238E27FC236}">
                <a16:creationId xmlns:a16="http://schemas.microsoft.com/office/drawing/2014/main" xmlns="" id="{8ACD158F-FB46-4ABC-9DB1-3D69995C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4033838"/>
            <a:ext cx="1447800" cy="24384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3102" name="Line 31">
            <a:extLst>
              <a:ext uri="{FF2B5EF4-FFF2-40B4-BE49-F238E27FC236}">
                <a16:creationId xmlns:a16="http://schemas.microsoft.com/office/drawing/2014/main" xmlns="" id="{E1F70E1E-2C69-4FB1-A54E-76447A052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49482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03" name="Line 32">
            <a:extLst>
              <a:ext uri="{FF2B5EF4-FFF2-40B4-BE49-F238E27FC236}">
                <a16:creationId xmlns:a16="http://schemas.microsoft.com/office/drawing/2014/main" xmlns="" id="{CECAD8B4-3D32-41C2-B79D-913F073F1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1006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04" name="Line 33">
            <a:extLst>
              <a:ext uri="{FF2B5EF4-FFF2-40B4-BE49-F238E27FC236}">
                <a16:creationId xmlns:a16="http://schemas.microsoft.com/office/drawing/2014/main" xmlns="" id="{CB78688A-D4FD-4137-8A0E-1148BA287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2530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05" name="Line 34">
            <a:extLst>
              <a:ext uri="{FF2B5EF4-FFF2-40B4-BE49-F238E27FC236}">
                <a16:creationId xmlns:a16="http://schemas.microsoft.com/office/drawing/2014/main" xmlns="" id="{86461080-C5CF-4DAB-9B7C-FF3DCAF99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4054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06" name="Line 35">
            <a:extLst>
              <a:ext uri="{FF2B5EF4-FFF2-40B4-BE49-F238E27FC236}">
                <a16:creationId xmlns:a16="http://schemas.microsoft.com/office/drawing/2014/main" xmlns="" id="{60B473FC-A960-4646-8485-DED20FB5A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5578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07" name="Line 36">
            <a:extLst>
              <a:ext uri="{FF2B5EF4-FFF2-40B4-BE49-F238E27FC236}">
                <a16:creationId xmlns:a16="http://schemas.microsoft.com/office/drawing/2014/main" xmlns="" id="{51C6F858-3723-41B5-B7FB-5CBEC493F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7102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08" name="Line 37">
            <a:extLst>
              <a:ext uri="{FF2B5EF4-FFF2-40B4-BE49-F238E27FC236}">
                <a16:creationId xmlns:a16="http://schemas.microsoft.com/office/drawing/2014/main" xmlns="" id="{A1FB1249-8EF7-4C70-97E5-655D9485E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8626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09" name="Line 38">
            <a:extLst>
              <a:ext uri="{FF2B5EF4-FFF2-40B4-BE49-F238E27FC236}">
                <a16:creationId xmlns:a16="http://schemas.microsoft.com/office/drawing/2014/main" xmlns="" id="{BC60366E-3E0F-477B-9400-0F6506172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60150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10" name="Line 39">
            <a:extLst>
              <a:ext uri="{FF2B5EF4-FFF2-40B4-BE49-F238E27FC236}">
                <a16:creationId xmlns:a16="http://schemas.microsoft.com/office/drawing/2014/main" xmlns="" id="{6CFAFA7C-697F-412A-9C9A-9641265F6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61674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11" name="Line 40">
            <a:extLst>
              <a:ext uri="{FF2B5EF4-FFF2-40B4-BE49-F238E27FC236}">
                <a16:creationId xmlns:a16="http://schemas.microsoft.com/office/drawing/2014/main" xmlns="" id="{9B897D4A-1489-44FD-B47A-0CB4AA437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6319838"/>
            <a:ext cx="1447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12" name="Rectangle 41">
            <a:extLst>
              <a:ext uri="{FF2B5EF4-FFF2-40B4-BE49-F238E27FC236}">
                <a16:creationId xmlns:a16="http://schemas.microsoft.com/office/drawing/2014/main" xmlns="" id="{EB1CF7DE-EE85-4CEA-B0A2-E13CE891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033838"/>
            <a:ext cx="1447800" cy="24384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3113" name="Line 42">
            <a:extLst>
              <a:ext uri="{FF2B5EF4-FFF2-40B4-BE49-F238E27FC236}">
                <a16:creationId xmlns:a16="http://schemas.microsoft.com/office/drawing/2014/main" xmlns="" id="{49C4437F-9644-497C-BBB4-E427DEF7B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49482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14" name="Line 43">
            <a:extLst>
              <a:ext uri="{FF2B5EF4-FFF2-40B4-BE49-F238E27FC236}">
                <a16:creationId xmlns:a16="http://schemas.microsoft.com/office/drawing/2014/main" xmlns="" id="{7AE67342-D4A8-42E2-88BD-4B13E4FE0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1006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15" name="Line 44">
            <a:extLst>
              <a:ext uri="{FF2B5EF4-FFF2-40B4-BE49-F238E27FC236}">
                <a16:creationId xmlns:a16="http://schemas.microsoft.com/office/drawing/2014/main" xmlns="" id="{AF3747FE-2E0A-4E81-9B60-3054695F6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2530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16" name="Line 45">
            <a:extLst>
              <a:ext uri="{FF2B5EF4-FFF2-40B4-BE49-F238E27FC236}">
                <a16:creationId xmlns:a16="http://schemas.microsoft.com/office/drawing/2014/main" xmlns="" id="{FB2EFEFB-88F8-47DB-B887-E9A0894DD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4054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17" name="Line 46">
            <a:extLst>
              <a:ext uri="{FF2B5EF4-FFF2-40B4-BE49-F238E27FC236}">
                <a16:creationId xmlns:a16="http://schemas.microsoft.com/office/drawing/2014/main" xmlns="" id="{33B19B70-8315-4C32-97ED-C401458BD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5578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18" name="Line 47">
            <a:extLst>
              <a:ext uri="{FF2B5EF4-FFF2-40B4-BE49-F238E27FC236}">
                <a16:creationId xmlns:a16="http://schemas.microsoft.com/office/drawing/2014/main" xmlns="" id="{1F31A645-5F38-46A3-B478-C04689BEC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7102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19" name="Line 48">
            <a:extLst>
              <a:ext uri="{FF2B5EF4-FFF2-40B4-BE49-F238E27FC236}">
                <a16:creationId xmlns:a16="http://schemas.microsoft.com/office/drawing/2014/main" xmlns="" id="{7F5568AC-A5A0-4440-B232-4FADD8D64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626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0" name="Line 49">
            <a:extLst>
              <a:ext uri="{FF2B5EF4-FFF2-40B4-BE49-F238E27FC236}">
                <a16:creationId xmlns:a16="http://schemas.microsoft.com/office/drawing/2014/main" xmlns="" id="{DC72AE45-8DF9-4221-A756-FCCE79281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60150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1" name="Line 50">
            <a:extLst>
              <a:ext uri="{FF2B5EF4-FFF2-40B4-BE49-F238E27FC236}">
                <a16:creationId xmlns:a16="http://schemas.microsoft.com/office/drawing/2014/main" xmlns="" id="{563F3893-6F99-4109-95B8-4763E84D1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61674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2" name="Line 51">
            <a:extLst>
              <a:ext uri="{FF2B5EF4-FFF2-40B4-BE49-F238E27FC236}">
                <a16:creationId xmlns:a16="http://schemas.microsoft.com/office/drawing/2014/main" xmlns="" id="{6E68BC2C-9B48-42F0-B08C-DA2FBB38D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631983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" name="Rectangle 52">
            <a:extLst>
              <a:ext uri="{FF2B5EF4-FFF2-40B4-BE49-F238E27FC236}">
                <a16:creationId xmlns:a16="http://schemas.microsoft.com/office/drawing/2014/main" xmlns="" id="{57AE8D74-EC17-49E9-B112-08891E20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4033838"/>
            <a:ext cx="1447800" cy="9144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/>
              <a:t>Cache</a:t>
            </a:r>
          </a:p>
          <a:p>
            <a:pPr algn="ctr"/>
            <a:r>
              <a:rPr lang="fr-FR" altLang="it-IT" sz="2000"/>
              <a:t>données</a:t>
            </a:r>
          </a:p>
          <a:p>
            <a:pPr algn="ctr"/>
            <a:endParaRPr lang="fr-FR" altLang="it-IT" sz="2000"/>
          </a:p>
        </p:txBody>
      </p:sp>
      <p:sp>
        <p:nvSpPr>
          <p:cNvPr id="3124" name="Rectangle 53">
            <a:extLst>
              <a:ext uri="{FF2B5EF4-FFF2-40B4-BE49-F238E27FC236}">
                <a16:creationId xmlns:a16="http://schemas.microsoft.com/office/drawing/2014/main" xmlns="" id="{F0A84ACB-01BE-41AF-B4D3-0DF7436C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033838"/>
            <a:ext cx="1447800" cy="9144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/>
              <a:t>Cache</a:t>
            </a:r>
          </a:p>
          <a:p>
            <a:pPr algn="ctr"/>
            <a:r>
              <a:rPr lang="fr-FR" altLang="it-IT" sz="2000"/>
              <a:t>instructions</a:t>
            </a:r>
          </a:p>
          <a:p>
            <a:pPr algn="ctr"/>
            <a:endParaRPr lang="fr-FR" altLang="it-IT" sz="2000"/>
          </a:p>
        </p:txBody>
      </p:sp>
      <p:sp>
        <p:nvSpPr>
          <p:cNvPr id="3125" name="AutoShape 54">
            <a:extLst>
              <a:ext uri="{FF2B5EF4-FFF2-40B4-BE49-F238E27FC236}">
                <a16:creationId xmlns:a16="http://schemas.microsoft.com/office/drawing/2014/main" xmlns="" id="{E2318B9E-7B1A-4992-BA35-0E1F09697E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2600" y="4800600"/>
            <a:ext cx="228600" cy="381000"/>
          </a:xfrm>
          <a:prstGeom prst="upDownArrow">
            <a:avLst>
              <a:gd name="adj1" fmla="val 51398"/>
              <a:gd name="adj2" fmla="val 53472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/>
          </a:p>
        </p:txBody>
      </p:sp>
      <p:sp>
        <p:nvSpPr>
          <p:cNvPr id="3126" name="AutoShape 55">
            <a:extLst>
              <a:ext uri="{FF2B5EF4-FFF2-40B4-BE49-F238E27FC236}">
                <a16:creationId xmlns:a16="http://schemas.microsoft.com/office/drawing/2014/main" xmlns="" id="{A224F782-CF63-4399-80E6-568DC182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05400"/>
            <a:ext cx="1600200" cy="260350"/>
          </a:xfrm>
          <a:prstGeom prst="rightArrow">
            <a:avLst>
              <a:gd name="adj1" fmla="val 45120"/>
              <a:gd name="adj2" fmla="val 50622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336" name="Rectangle 56">
            <a:extLst>
              <a:ext uri="{FF2B5EF4-FFF2-40B4-BE49-F238E27FC236}">
                <a16:creationId xmlns:a16="http://schemas.microsoft.com/office/drawing/2014/main" xmlns="" id="{4BDD774D-3867-4A03-881C-F15275A53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990600" cy="685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latin typeface="Times" charset="0"/>
              </a:rPr>
              <a:t>MMU</a:t>
            </a:r>
          </a:p>
          <a:p>
            <a:pPr algn="ctr">
              <a:defRPr/>
            </a:pPr>
            <a:endParaRPr lang="fr-FR" sz="2000">
              <a:latin typeface="Times" charset="0"/>
            </a:endParaRPr>
          </a:p>
        </p:txBody>
      </p:sp>
      <p:sp>
        <p:nvSpPr>
          <p:cNvPr id="3128" name="AutoShape 57">
            <a:extLst>
              <a:ext uri="{FF2B5EF4-FFF2-40B4-BE49-F238E27FC236}">
                <a16:creationId xmlns:a16="http://schemas.microsoft.com/office/drawing/2014/main" xmlns="" id="{9A3D91BE-CA12-40FE-88A2-C29D033E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67200"/>
            <a:ext cx="304800" cy="228600"/>
          </a:xfrm>
          <a:prstGeom prst="leftArrow">
            <a:avLst>
              <a:gd name="adj1" fmla="val 50000"/>
              <a:gd name="adj2" fmla="val 52086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3129" name="AutoShape 58">
            <a:extLst>
              <a:ext uri="{FF2B5EF4-FFF2-40B4-BE49-F238E27FC236}">
                <a16:creationId xmlns:a16="http://schemas.microsoft.com/office/drawing/2014/main" xmlns="" id="{B43C899C-AEB0-4261-A46B-38D5C821534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81300" y="3771900"/>
            <a:ext cx="304800" cy="228600"/>
          </a:xfrm>
          <a:prstGeom prst="leftArrow">
            <a:avLst>
              <a:gd name="adj1" fmla="val 50000"/>
              <a:gd name="adj2" fmla="val 52086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3130" name="Rectangle 59">
            <a:extLst>
              <a:ext uri="{FF2B5EF4-FFF2-40B4-BE49-F238E27FC236}">
                <a16:creationId xmlns:a16="http://schemas.microsoft.com/office/drawing/2014/main" xmlns="" id="{C7EC5DC8-4C1A-42A2-8063-CF55D050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95800"/>
            <a:ext cx="685800" cy="228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1800"/>
              <a:t>TLB</a:t>
            </a:r>
          </a:p>
        </p:txBody>
      </p:sp>
      <p:sp>
        <p:nvSpPr>
          <p:cNvPr id="3131" name="AutoShape 60">
            <a:extLst>
              <a:ext uri="{FF2B5EF4-FFF2-40B4-BE49-F238E27FC236}">
                <a16:creationId xmlns:a16="http://schemas.microsoft.com/office/drawing/2014/main" xmlns="" id="{6F17C832-AA15-4A9F-8A49-DC81B724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304800" cy="228600"/>
          </a:xfrm>
          <a:prstGeom prst="leftArrow">
            <a:avLst>
              <a:gd name="adj1" fmla="val 50000"/>
              <a:gd name="adj2" fmla="val 52086"/>
            </a:avLst>
          </a:prstGeom>
          <a:solidFill>
            <a:srgbClr val="FFF3E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AutoShape 2">
            <a:extLst>
              <a:ext uri="{FF2B5EF4-FFF2-40B4-BE49-F238E27FC236}">
                <a16:creationId xmlns:a16="http://schemas.microsoft.com/office/drawing/2014/main" xmlns="" id="{040226F4-1159-41C3-ACAC-D8497E9C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660525"/>
            <a:ext cx="8923338" cy="15494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8BE94EC9-8F05-493D-9BE7-D40AF2430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Codage binaire - Nombres flottants</a:t>
            </a:r>
            <a:endParaRPr lang="en-US" altLang="it-IT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xmlns="" id="{C1EABC72-2BA3-49DC-844B-2B7A5829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9324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Standard IEEE 754 (32 et 64 bits)</a:t>
            </a:r>
          </a:p>
        </p:txBody>
      </p:sp>
      <p:sp>
        <p:nvSpPr>
          <p:cNvPr id="253957" name="Rectangle 5">
            <a:extLst>
              <a:ext uri="{FF2B5EF4-FFF2-40B4-BE49-F238E27FC236}">
                <a16:creationId xmlns:a16="http://schemas.microsoft.com/office/drawing/2014/main" xmlns="" id="{7B0036F3-1691-4A45-B0D6-7E855163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58" name="Rectangle 6">
            <a:extLst>
              <a:ext uri="{FF2B5EF4-FFF2-40B4-BE49-F238E27FC236}">
                <a16:creationId xmlns:a16="http://schemas.microsoft.com/office/drawing/2014/main" xmlns="" id="{E4F1394E-CD03-4043-AF9F-0BA17929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59" name="Rectangle 7">
            <a:extLst>
              <a:ext uri="{FF2B5EF4-FFF2-40B4-BE49-F238E27FC236}">
                <a16:creationId xmlns:a16="http://schemas.microsoft.com/office/drawing/2014/main" xmlns="" id="{E88A25A5-A775-48FE-BB90-EC0AB708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0" name="Rectangle 8">
            <a:extLst>
              <a:ext uri="{FF2B5EF4-FFF2-40B4-BE49-F238E27FC236}">
                <a16:creationId xmlns:a16="http://schemas.microsoft.com/office/drawing/2014/main" xmlns="" id="{27407159-C863-48E1-B489-0F1D3F49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1" name="Rectangle 9">
            <a:extLst>
              <a:ext uri="{FF2B5EF4-FFF2-40B4-BE49-F238E27FC236}">
                <a16:creationId xmlns:a16="http://schemas.microsoft.com/office/drawing/2014/main" xmlns="" id="{9512D4F6-F3D8-48AC-8F6F-7DFD28E90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2" name="Rectangle 10">
            <a:extLst>
              <a:ext uri="{FF2B5EF4-FFF2-40B4-BE49-F238E27FC236}">
                <a16:creationId xmlns:a16="http://schemas.microsoft.com/office/drawing/2014/main" xmlns="" id="{51074C8F-BB08-4239-A32C-52F16ED4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3" name="Rectangle 11">
            <a:extLst>
              <a:ext uri="{FF2B5EF4-FFF2-40B4-BE49-F238E27FC236}">
                <a16:creationId xmlns:a16="http://schemas.microsoft.com/office/drawing/2014/main" xmlns="" id="{39B5840B-C301-4AE1-A03B-A733BDC4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4" name="Rectangle 12">
            <a:extLst>
              <a:ext uri="{FF2B5EF4-FFF2-40B4-BE49-F238E27FC236}">
                <a16:creationId xmlns:a16="http://schemas.microsoft.com/office/drawing/2014/main" xmlns="" id="{CD8CE1A7-3AEF-4FB8-95D6-7540BB8D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5" name="Rectangle 13">
            <a:extLst>
              <a:ext uri="{FF2B5EF4-FFF2-40B4-BE49-F238E27FC236}">
                <a16:creationId xmlns:a16="http://schemas.microsoft.com/office/drawing/2014/main" xmlns="" id="{AB87EFD2-479E-46AE-8D13-D79E42EF3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6" name="Rectangle 14">
            <a:extLst>
              <a:ext uri="{FF2B5EF4-FFF2-40B4-BE49-F238E27FC236}">
                <a16:creationId xmlns:a16="http://schemas.microsoft.com/office/drawing/2014/main" xmlns="" id="{A0D7E9C8-F788-45F4-BFA5-8BF5BD06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7" name="Rectangle 15">
            <a:extLst>
              <a:ext uri="{FF2B5EF4-FFF2-40B4-BE49-F238E27FC236}">
                <a16:creationId xmlns:a16="http://schemas.microsoft.com/office/drawing/2014/main" xmlns="" id="{2A176452-1262-4306-8875-1D796CBD5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8" name="Rectangle 16">
            <a:extLst>
              <a:ext uri="{FF2B5EF4-FFF2-40B4-BE49-F238E27FC236}">
                <a16:creationId xmlns:a16="http://schemas.microsoft.com/office/drawing/2014/main" xmlns="" id="{D623338A-D36F-4EB3-B65A-D96D5658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69" name="Rectangle 17">
            <a:extLst>
              <a:ext uri="{FF2B5EF4-FFF2-40B4-BE49-F238E27FC236}">
                <a16:creationId xmlns:a16="http://schemas.microsoft.com/office/drawing/2014/main" xmlns="" id="{5C2A5F3C-2139-4976-8770-AEE61DD7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0" name="Rectangle 18">
            <a:extLst>
              <a:ext uri="{FF2B5EF4-FFF2-40B4-BE49-F238E27FC236}">
                <a16:creationId xmlns:a16="http://schemas.microsoft.com/office/drawing/2014/main" xmlns="" id="{FB67A3A3-FC79-4471-B763-B360F61C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1" name="Rectangle 19">
            <a:extLst>
              <a:ext uri="{FF2B5EF4-FFF2-40B4-BE49-F238E27FC236}">
                <a16:creationId xmlns:a16="http://schemas.microsoft.com/office/drawing/2014/main" xmlns="" id="{792371D2-EA4D-4D36-B61D-D95CCA7B4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2" name="Rectangle 20">
            <a:extLst>
              <a:ext uri="{FF2B5EF4-FFF2-40B4-BE49-F238E27FC236}">
                <a16:creationId xmlns:a16="http://schemas.microsoft.com/office/drawing/2014/main" xmlns="" id="{4FAB16F5-6EB1-4B5D-B25E-45B9D7B46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3" name="Rectangle 21">
            <a:extLst>
              <a:ext uri="{FF2B5EF4-FFF2-40B4-BE49-F238E27FC236}">
                <a16:creationId xmlns:a16="http://schemas.microsoft.com/office/drawing/2014/main" xmlns="" id="{0F523DAB-A217-40A6-AAAD-18944D63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4" name="Rectangle 22">
            <a:extLst>
              <a:ext uri="{FF2B5EF4-FFF2-40B4-BE49-F238E27FC236}">
                <a16:creationId xmlns:a16="http://schemas.microsoft.com/office/drawing/2014/main" xmlns="" id="{6861203C-8A21-4B55-BBB8-38D5A759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5" name="Rectangle 23">
            <a:extLst>
              <a:ext uri="{FF2B5EF4-FFF2-40B4-BE49-F238E27FC236}">
                <a16:creationId xmlns:a16="http://schemas.microsoft.com/office/drawing/2014/main" xmlns="" id="{C50B3C9D-62D8-403A-A7BC-16D88444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6" name="Rectangle 24">
            <a:extLst>
              <a:ext uri="{FF2B5EF4-FFF2-40B4-BE49-F238E27FC236}">
                <a16:creationId xmlns:a16="http://schemas.microsoft.com/office/drawing/2014/main" xmlns="" id="{A717C32F-495C-4F98-8ADF-79BDEB70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7" name="Rectangle 25">
            <a:extLst>
              <a:ext uri="{FF2B5EF4-FFF2-40B4-BE49-F238E27FC236}">
                <a16:creationId xmlns:a16="http://schemas.microsoft.com/office/drawing/2014/main" xmlns="" id="{3DC3F572-CBB1-4CE1-80D6-4FE9CDC6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8" name="Rectangle 26">
            <a:extLst>
              <a:ext uri="{FF2B5EF4-FFF2-40B4-BE49-F238E27FC236}">
                <a16:creationId xmlns:a16="http://schemas.microsoft.com/office/drawing/2014/main" xmlns="" id="{0232AD0E-B979-4D27-9021-AF82AF94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79" name="Rectangle 27">
            <a:extLst>
              <a:ext uri="{FF2B5EF4-FFF2-40B4-BE49-F238E27FC236}">
                <a16:creationId xmlns:a16="http://schemas.microsoft.com/office/drawing/2014/main" xmlns="" id="{39F006DD-24D6-44CC-97E2-38E506C3A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80" name="Rectangle 28">
            <a:extLst>
              <a:ext uri="{FF2B5EF4-FFF2-40B4-BE49-F238E27FC236}">
                <a16:creationId xmlns:a16="http://schemas.microsoft.com/office/drawing/2014/main" xmlns="" id="{07CE1900-ED53-4308-9556-11A7735D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81" name="Rectangle 29">
            <a:extLst>
              <a:ext uri="{FF2B5EF4-FFF2-40B4-BE49-F238E27FC236}">
                <a16:creationId xmlns:a16="http://schemas.microsoft.com/office/drawing/2014/main" xmlns="" id="{64C50584-2CFF-479B-8B5F-AAC0812A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82" name="Rectangle 30">
            <a:extLst>
              <a:ext uri="{FF2B5EF4-FFF2-40B4-BE49-F238E27FC236}">
                <a16:creationId xmlns:a16="http://schemas.microsoft.com/office/drawing/2014/main" xmlns="" id="{5F1AC2F8-5CAF-4C33-9245-3FB2926D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83" name="Rectangle 31">
            <a:extLst>
              <a:ext uri="{FF2B5EF4-FFF2-40B4-BE49-F238E27FC236}">
                <a16:creationId xmlns:a16="http://schemas.microsoft.com/office/drawing/2014/main" xmlns="" id="{28C0C35F-1222-45BE-A9C7-93C94ED1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84" name="Rectangle 32">
            <a:extLst>
              <a:ext uri="{FF2B5EF4-FFF2-40B4-BE49-F238E27FC236}">
                <a16:creationId xmlns:a16="http://schemas.microsoft.com/office/drawing/2014/main" xmlns="" id="{71DC5920-FF61-4DD7-A3D0-AE540699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85" name="Rectangle 33">
            <a:extLst>
              <a:ext uri="{FF2B5EF4-FFF2-40B4-BE49-F238E27FC236}">
                <a16:creationId xmlns:a16="http://schemas.microsoft.com/office/drawing/2014/main" xmlns="" id="{83F62669-F0DD-477F-9F64-7AC82B62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86" name="Rectangle 34">
            <a:extLst>
              <a:ext uri="{FF2B5EF4-FFF2-40B4-BE49-F238E27FC236}">
                <a16:creationId xmlns:a16="http://schemas.microsoft.com/office/drawing/2014/main" xmlns="" id="{AEABC131-6A85-46BD-992F-5F976C64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87" name="Rectangle 35">
            <a:extLst>
              <a:ext uri="{FF2B5EF4-FFF2-40B4-BE49-F238E27FC236}">
                <a16:creationId xmlns:a16="http://schemas.microsoft.com/office/drawing/2014/main" xmlns="" id="{F6E2045E-3B0F-497E-86AF-66D30627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53988" name="Rectangle 36">
            <a:extLst>
              <a:ext uri="{FF2B5EF4-FFF2-40B4-BE49-F238E27FC236}">
                <a16:creationId xmlns:a16="http://schemas.microsoft.com/office/drawing/2014/main" xmlns="" id="{2EA26256-7210-4534-BB16-4FA3A401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812925"/>
            <a:ext cx="228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2325" name="Text Box 37">
            <a:extLst>
              <a:ext uri="{FF2B5EF4-FFF2-40B4-BE49-F238E27FC236}">
                <a16:creationId xmlns:a16="http://schemas.microsoft.com/office/drawing/2014/main" xmlns="" id="{FC9FB2A8-5160-4656-8CBB-2009EDE58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21177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b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12326" name="Text Box 38">
            <a:extLst>
              <a:ext uri="{FF2B5EF4-FFF2-40B4-BE49-F238E27FC236}">
                <a16:creationId xmlns:a16="http://schemas.microsoft.com/office/drawing/2014/main" xmlns="" id="{048B5AE9-5434-4EF2-B65D-434866F6D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17725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b="1">
                <a:solidFill>
                  <a:schemeClr val="hlink"/>
                </a:solidFill>
              </a:rPr>
              <a:t>Exposant E</a:t>
            </a:r>
            <a:r>
              <a:rPr lang="fr-FR" altLang="it-IT" b="1">
                <a:solidFill>
                  <a:srgbClr val="663300"/>
                </a:solidFill>
              </a:rPr>
              <a:t> (excès 127) </a:t>
            </a:r>
          </a:p>
        </p:txBody>
      </p:sp>
      <p:sp>
        <p:nvSpPr>
          <p:cNvPr id="12327" name="Text Box 39">
            <a:extLst>
              <a:ext uri="{FF2B5EF4-FFF2-40B4-BE49-F238E27FC236}">
                <a16:creationId xmlns:a16="http://schemas.microsoft.com/office/drawing/2014/main" xmlns="" id="{50510C8B-A0A0-4824-875C-202D8B3B4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17725"/>
            <a:ext cx="527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b="1">
                <a:solidFill>
                  <a:schemeClr val="folHlink"/>
                </a:solidFill>
              </a:rPr>
              <a:t>Partie fractionnaire F</a:t>
            </a:r>
            <a:endParaRPr lang="fr-FR" altLang="it-IT" b="1">
              <a:solidFill>
                <a:srgbClr val="663300"/>
              </a:solidFill>
            </a:endParaRPr>
          </a:p>
        </p:txBody>
      </p:sp>
      <p:sp>
        <p:nvSpPr>
          <p:cNvPr id="12328" name="Rectangle 41">
            <a:extLst>
              <a:ext uri="{FF2B5EF4-FFF2-40B4-BE49-F238E27FC236}">
                <a16:creationId xmlns:a16="http://schemas.microsoft.com/office/drawing/2014/main" xmlns="" id="{E98100B5-CD51-4128-9820-2A5A80EAE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673475"/>
            <a:ext cx="9144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b="1">
                <a:solidFill>
                  <a:srgbClr val="663300"/>
                </a:solidFill>
              </a:rPr>
              <a:t>Exemple:	</a:t>
            </a:r>
            <a:r>
              <a:rPr lang="fr-FR" altLang="it-IT" b="1">
                <a:solidFill>
                  <a:schemeClr val="accent1"/>
                </a:solidFill>
              </a:rPr>
              <a:t>1</a:t>
            </a:r>
            <a:r>
              <a:rPr lang="fr-FR" altLang="it-IT" b="1">
                <a:solidFill>
                  <a:srgbClr val="663300"/>
                </a:solidFill>
              </a:rPr>
              <a:t>  </a:t>
            </a:r>
            <a:r>
              <a:rPr lang="fr-FR" altLang="it-IT" b="1">
                <a:solidFill>
                  <a:schemeClr val="hlink"/>
                </a:solidFill>
              </a:rPr>
              <a:t>10000001</a:t>
            </a:r>
            <a:r>
              <a:rPr lang="fr-FR" altLang="it-IT" b="1">
                <a:solidFill>
                  <a:srgbClr val="663300"/>
                </a:solidFill>
              </a:rPr>
              <a:t>  </a:t>
            </a:r>
            <a:r>
              <a:rPr lang="fr-FR" altLang="it-IT" b="1">
                <a:solidFill>
                  <a:schemeClr val="folHlink"/>
                </a:solidFill>
              </a:rPr>
              <a:t>01000000000000000000000</a:t>
            </a:r>
            <a:r>
              <a:rPr lang="fr-FR" altLang="it-IT" b="1">
                <a:solidFill>
                  <a:srgbClr val="663300"/>
                </a:solidFill>
              </a:rPr>
              <a:t> = </a:t>
            </a:r>
          </a:p>
          <a:p>
            <a:r>
              <a:rPr lang="fr-FR" altLang="it-IT" b="1">
                <a:solidFill>
                  <a:srgbClr val="663300"/>
                </a:solidFill>
              </a:rPr>
              <a:t>		(-1)</a:t>
            </a:r>
            <a:r>
              <a:rPr lang="fr-FR" altLang="it-IT" b="1" baseline="30000">
                <a:solidFill>
                  <a:schemeClr val="accent1"/>
                </a:solidFill>
              </a:rPr>
              <a:t>1</a:t>
            </a:r>
            <a:r>
              <a:rPr lang="fr-FR" altLang="it-IT" b="1">
                <a:solidFill>
                  <a:srgbClr val="663300"/>
                </a:solidFill>
              </a:rPr>
              <a:t> x 2</a:t>
            </a:r>
            <a:r>
              <a:rPr lang="fr-FR" altLang="it-IT" b="1" baseline="30000">
                <a:solidFill>
                  <a:schemeClr val="hlink"/>
                </a:solidFill>
              </a:rPr>
              <a:t>129</a:t>
            </a:r>
            <a:r>
              <a:rPr lang="fr-FR" altLang="it-IT" b="1" baseline="30000">
                <a:solidFill>
                  <a:srgbClr val="663300"/>
                </a:solidFill>
              </a:rPr>
              <a:t>-127</a:t>
            </a:r>
            <a:r>
              <a:rPr lang="fr-FR" altLang="it-IT" b="1">
                <a:solidFill>
                  <a:srgbClr val="663300"/>
                </a:solidFill>
              </a:rPr>
              <a:t> x 1.(</a:t>
            </a:r>
            <a:r>
              <a:rPr lang="fr-FR" altLang="it-IT" b="1">
                <a:solidFill>
                  <a:schemeClr val="folHlink"/>
                </a:solidFill>
              </a:rPr>
              <a:t>0.01</a:t>
            </a:r>
            <a:r>
              <a:rPr lang="fr-FR" altLang="it-IT" b="1" baseline="-25000">
                <a:solidFill>
                  <a:srgbClr val="663300"/>
                </a:solidFill>
              </a:rPr>
              <a:t>2</a:t>
            </a:r>
            <a:r>
              <a:rPr lang="fr-FR" altLang="it-IT" b="1">
                <a:solidFill>
                  <a:srgbClr val="663300"/>
                </a:solidFill>
              </a:rPr>
              <a:t>) = -1 x 2</a:t>
            </a:r>
            <a:r>
              <a:rPr lang="fr-FR" altLang="it-IT" b="1" baseline="30000">
                <a:solidFill>
                  <a:srgbClr val="663300"/>
                </a:solidFill>
              </a:rPr>
              <a:t>2</a:t>
            </a:r>
            <a:r>
              <a:rPr lang="fr-FR" altLang="it-IT" b="1">
                <a:solidFill>
                  <a:srgbClr val="663300"/>
                </a:solidFill>
              </a:rPr>
              <a:t> x 1.25 = -5</a:t>
            </a:r>
          </a:p>
          <a:p>
            <a:endParaRPr lang="fr-FR" altLang="it-IT" b="1">
              <a:solidFill>
                <a:srgbClr val="663300"/>
              </a:solidFill>
            </a:endParaRPr>
          </a:p>
          <a:p>
            <a:r>
              <a:rPr lang="fr-FR" altLang="it-IT" b="1">
                <a:solidFill>
                  <a:srgbClr val="663300"/>
                </a:solidFill>
              </a:rPr>
              <a:t>32 bits: 	1 bit S + 8 bits E (excès 127) + 23 bits F</a:t>
            </a:r>
          </a:p>
          <a:p>
            <a:r>
              <a:rPr lang="fr-FR" altLang="it-IT" b="1">
                <a:solidFill>
                  <a:srgbClr val="663300"/>
                </a:solidFill>
              </a:rPr>
              <a:t>		1.0 x 2</a:t>
            </a:r>
            <a:r>
              <a:rPr lang="fr-FR" altLang="it-IT" b="1" baseline="30000">
                <a:solidFill>
                  <a:srgbClr val="663300"/>
                </a:solidFill>
              </a:rPr>
              <a:t>-126</a:t>
            </a:r>
            <a:r>
              <a:rPr lang="fr-FR" altLang="it-IT" b="1">
                <a:solidFill>
                  <a:srgbClr val="663300"/>
                </a:solidFill>
              </a:rPr>
              <a:t> ≤ X ≤ (2-2</a:t>
            </a:r>
            <a:r>
              <a:rPr lang="fr-FR" altLang="it-IT" b="1" baseline="30000">
                <a:solidFill>
                  <a:srgbClr val="663300"/>
                </a:solidFill>
              </a:rPr>
              <a:t>-23</a:t>
            </a:r>
            <a:r>
              <a:rPr lang="fr-FR" altLang="it-IT" b="1">
                <a:solidFill>
                  <a:srgbClr val="663300"/>
                </a:solidFill>
              </a:rPr>
              <a:t>) x 2</a:t>
            </a:r>
            <a:r>
              <a:rPr lang="fr-FR" altLang="it-IT" b="1" baseline="30000">
                <a:solidFill>
                  <a:srgbClr val="663300"/>
                </a:solidFill>
              </a:rPr>
              <a:t>127</a:t>
            </a:r>
            <a:r>
              <a:rPr lang="fr-FR" altLang="it-IT" b="1">
                <a:solidFill>
                  <a:srgbClr val="663300"/>
                </a:solidFill>
              </a:rPr>
              <a:t>  </a:t>
            </a:r>
          </a:p>
          <a:p>
            <a:r>
              <a:rPr lang="fr-FR" altLang="it-IT" b="1">
                <a:solidFill>
                  <a:srgbClr val="663300"/>
                </a:solidFill>
              </a:rPr>
              <a:t>		1.18x10</a:t>
            </a:r>
            <a:r>
              <a:rPr lang="fr-FR" altLang="it-IT" b="1" baseline="30000">
                <a:solidFill>
                  <a:srgbClr val="663300"/>
                </a:solidFill>
              </a:rPr>
              <a:t>-38</a:t>
            </a:r>
            <a:r>
              <a:rPr lang="fr-FR" altLang="it-IT" b="1">
                <a:solidFill>
                  <a:srgbClr val="663300"/>
                </a:solidFill>
              </a:rPr>
              <a:t> ≤ X ≤ 3.40 x 10</a:t>
            </a:r>
            <a:r>
              <a:rPr lang="fr-FR" altLang="it-IT" b="1" baseline="30000">
                <a:solidFill>
                  <a:srgbClr val="663300"/>
                </a:solidFill>
              </a:rPr>
              <a:t>38</a:t>
            </a:r>
            <a:r>
              <a:rPr lang="fr-FR" altLang="it-IT" b="1">
                <a:solidFill>
                  <a:srgbClr val="663300"/>
                </a:solidFill>
              </a:rPr>
              <a:t>  (approx.)</a:t>
            </a:r>
          </a:p>
          <a:p>
            <a:endParaRPr lang="fr-FR" altLang="it-IT" b="1">
              <a:solidFill>
                <a:srgbClr val="663300"/>
              </a:solidFill>
            </a:endParaRPr>
          </a:p>
          <a:p>
            <a:r>
              <a:rPr lang="fr-FR" altLang="it-IT" b="1">
                <a:solidFill>
                  <a:srgbClr val="663300"/>
                </a:solidFill>
              </a:rPr>
              <a:t>64 bits: 	1 bit S + 11 bits E (excès 1023) + 52 bits F</a:t>
            </a:r>
          </a:p>
        </p:txBody>
      </p:sp>
      <p:sp>
        <p:nvSpPr>
          <p:cNvPr id="12329" name="Rectangle 42">
            <a:extLst>
              <a:ext uri="{FF2B5EF4-FFF2-40B4-BE49-F238E27FC236}">
                <a16:creationId xmlns:a16="http://schemas.microsoft.com/office/drawing/2014/main" xmlns="" id="{607EFF3B-42F1-4A59-8EFC-419B991C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2651125"/>
            <a:ext cx="3175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it-IT" sz="3200" b="1">
                <a:solidFill>
                  <a:srgbClr val="663300"/>
                </a:solidFill>
              </a:rPr>
              <a:t>(-1)</a:t>
            </a:r>
            <a:r>
              <a:rPr lang="fr-FR" altLang="it-IT" sz="3200" b="1" baseline="30000">
                <a:solidFill>
                  <a:schemeClr val="accent2"/>
                </a:solidFill>
              </a:rPr>
              <a:t>S</a:t>
            </a:r>
            <a:r>
              <a:rPr lang="fr-FR" altLang="it-IT" sz="3200" b="1">
                <a:solidFill>
                  <a:srgbClr val="663300"/>
                </a:solidFill>
              </a:rPr>
              <a:t> x 2</a:t>
            </a:r>
            <a:r>
              <a:rPr lang="fr-FR" altLang="it-IT" sz="3200" b="1" baseline="30000">
                <a:solidFill>
                  <a:schemeClr val="hlink"/>
                </a:solidFill>
              </a:rPr>
              <a:t>E</a:t>
            </a:r>
            <a:r>
              <a:rPr lang="fr-FR" altLang="it-IT" sz="3200" b="1" baseline="30000">
                <a:solidFill>
                  <a:srgbClr val="663300"/>
                </a:solidFill>
              </a:rPr>
              <a:t>-127</a:t>
            </a:r>
            <a:r>
              <a:rPr lang="fr-FR" altLang="it-IT" sz="3200" b="1">
                <a:solidFill>
                  <a:srgbClr val="663300"/>
                </a:solidFill>
              </a:rPr>
              <a:t>x 1.</a:t>
            </a:r>
            <a:r>
              <a:rPr lang="fr-FR" altLang="it-IT" sz="3200" b="1">
                <a:solidFill>
                  <a:schemeClr val="folHlink"/>
                </a:solidFill>
              </a:rPr>
              <a:t>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animBg="1"/>
      <p:bldP spid="12292" grpId="0"/>
      <p:bldP spid="12325" grpId="0"/>
      <p:bldP spid="12326" grpId="0"/>
      <p:bldP spid="12327" grpId="0"/>
      <p:bldP spid="12328" grpId="0" build="p" bldLvl="5"/>
      <p:bldP spid="123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42" name="AutoShape 14">
            <a:extLst>
              <a:ext uri="{FF2B5EF4-FFF2-40B4-BE49-F238E27FC236}">
                <a16:creationId xmlns:a16="http://schemas.microsoft.com/office/drawing/2014/main" xmlns="" id="{9BBC7D85-CCC3-460B-9BFA-54A1F748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24438"/>
            <a:ext cx="3733800" cy="1420812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27336" name="AutoShape 8">
            <a:extLst>
              <a:ext uri="{FF2B5EF4-FFF2-40B4-BE49-F238E27FC236}">
                <a16:creationId xmlns:a16="http://schemas.microsoft.com/office/drawing/2014/main" xmlns="" id="{DC1B67CD-FEC8-416E-BD81-503F3CCC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19363"/>
            <a:ext cx="3733800" cy="1443037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xmlns="" id="{5D78E4F8-50B8-418F-9A11-79C972E45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976313"/>
            <a:ext cx="9451975" cy="54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 sz="2800" b="1">
                <a:solidFill>
                  <a:srgbClr val="663300"/>
                </a:solidFill>
              </a:rPr>
              <a:t>Pour les nombres entiers non-signés, l’addition binaire est </a:t>
            </a:r>
            <a:r>
              <a:rPr lang="fr-FR" altLang="it-IT" sz="2800" b="1">
                <a:solidFill>
                  <a:srgbClr val="FF0000"/>
                </a:solidFill>
              </a:rPr>
              <a:t>identique</a:t>
            </a:r>
            <a:r>
              <a:rPr lang="fr-FR" altLang="it-IT" sz="2800" b="1">
                <a:solidFill>
                  <a:srgbClr val="663300"/>
                </a:solidFill>
              </a:rPr>
              <a:t> à l’addition décimale:</a:t>
            </a:r>
          </a:p>
          <a:p>
            <a:pPr>
              <a:spcBef>
                <a:spcPct val="50000"/>
              </a:spcBef>
            </a:pPr>
            <a:endParaRPr lang="fr-FR" altLang="it-IT" b="1">
              <a:solidFill>
                <a:srgbClr val="663300"/>
              </a:solidFill>
              <a:latin typeface="Courier" charset="0"/>
            </a:endParaRPr>
          </a:p>
          <a:p>
            <a:pPr>
              <a:spcBef>
                <a:spcPct val="50000"/>
              </a:spcBef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b="1">
                <a:solidFill>
                  <a:srgbClr val="FF0000"/>
                </a:solidFill>
                <a:latin typeface="Courier" charset="0"/>
              </a:rPr>
              <a:t>1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	</a:t>
            </a:r>
            <a:r>
              <a:rPr lang="fr-FR" altLang="it-IT" b="1">
                <a:solidFill>
                  <a:srgbClr val="FF0000"/>
                </a:solidFill>
                <a:latin typeface="Courier" charset="0"/>
              </a:rPr>
              <a:t>   11</a:t>
            </a:r>
            <a:endParaRPr lang="fr-FR" altLang="it-IT" b="1">
              <a:solidFill>
                <a:srgbClr val="663300"/>
              </a:solidFill>
              <a:latin typeface="Courier" charset="0"/>
            </a:endParaRPr>
          </a:p>
          <a:p>
            <a:pPr>
              <a:lnSpc>
                <a:spcPct val="80000"/>
              </a:lnSpc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 3 +		 00011 +</a:t>
            </a:r>
          </a:p>
          <a:p>
            <a:pPr>
              <a:lnSpc>
                <a:spcPct val="80000"/>
              </a:lnSpc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b="1" u="sng">
                <a:solidFill>
                  <a:srgbClr val="663300"/>
                </a:solidFill>
                <a:latin typeface="Courier" charset="0"/>
              </a:rPr>
              <a:t>27 =		 11011 =</a:t>
            </a:r>
          </a:p>
          <a:p>
            <a:pPr>
              <a:lnSpc>
                <a:spcPct val="80000"/>
              </a:lnSpc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30		 11110	</a:t>
            </a:r>
          </a:p>
          <a:p>
            <a:pPr>
              <a:spcBef>
                <a:spcPct val="50000"/>
              </a:spcBef>
            </a:pPr>
            <a:r>
              <a:rPr lang="fr-FR" altLang="it-IT" sz="2800" b="1">
                <a:solidFill>
                  <a:srgbClr val="663300"/>
                </a:solidFill>
              </a:rPr>
              <a:t>Étant donné que la </a:t>
            </a:r>
            <a:r>
              <a:rPr lang="fr-FR" altLang="it-IT" sz="2800" b="1">
                <a:solidFill>
                  <a:srgbClr val="FF0000"/>
                </a:solidFill>
              </a:rPr>
              <a:t>taille</a:t>
            </a:r>
            <a:r>
              <a:rPr lang="fr-FR" altLang="it-IT" sz="2800" b="1">
                <a:solidFill>
                  <a:srgbClr val="663300"/>
                </a:solidFill>
              </a:rPr>
              <a:t> des mots est normalement </a:t>
            </a:r>
            <a:r>
              <a:rPr lang="fr-FR" altLang="it-IT" sz="2800" b="1">
                <a:solidFill>
                  <a:srgbClr val="FF0000"/>
                </a:solidFill>
              </a:rPr>
              <a:t>fixe</a:t>
            </a:r>
            <a:r>
              <a:rPr lang="fr-FR" altLang="it-IT" sz="2800" b="1">
                <a:solidFill>
                  <a:srgbClr val="663300"/>
                </a:solidFill>
              </a:rPr>
              <a:t>, la possibilité d’un </a:t>
            </a:r>
            <a:r>
              <a:rPr lang="fr-FR" altLang="it-IT" sz="2800" b="1">
                <a:solidFill>
                  <a:srgbClr val="FF0000"/>
                </a:solidFill>
              </a:rPr>
              <a:t>débordement</a:t>
            </a:r>
            <a:r>
              <a:rPr lang="fr-FR" altLang="it-IT" sz="2800" b="1">
                <a:solidFill>
                  <a:srgbClr val="663300"/>
                </a:solidFill>
              </a:rPr>
              <a:t> (overflow) existe.</a:t>
            </a:r>
          </a:p>
          <a:p>
            <a:pPr>
              <a:spcBef>
                <a:spcPct val="50000"/>
              </a:spcBef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b="1">
                <a:solidFill>
                  <a:srgbClr val="FF0000"/>
                </a:solidFill>
                <a:latin typeface="Courier" charset="0"/>
              </a:rPr>
              <a:t>1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	</a:t>
            </a:r>
            <a:r>
              <a:rPr lang="fr-FR" altLang="it-IT" b="1">
                <a:solidFill>
                  <a:srgbClr val="FF0000"/>
                </a:solidFill>
                <a:latin typeface="Courier" charset="0"/>
              </a:rPr>
              <a:t>1  11</a:t>
            </a:r>
            <a:endParaRPr lang="fr-FR" altLang="it-IT" b="1">
              <a:solidFill>
                <a:srgbClr val="663300"/>
              </a:solidFill>
              <a:latin typeface="Courier" charset="0"/>
            </a:endParaRPr>
          </a:p>
          <a:p>
            <a:pPr>
              <a:lnSpc>
                <a:spcPct val="80000"/>
              </a:lnSpc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19 +		 10011 +</a:t>
            </a:r>
          </a:p>
          <a:p>
            <a:pPr>
              <a:lnSpc>
                <a:spcPct val="80000"/>
              </a:lnSpc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b="1" u="sng">
                <a:solidFill>
                  <a:srgbClr val="663300"/>
                </a:solidFill>
                <a:latin typeface="Courier" charset="0"/>
              </a:rPr>
              <a:t>27 =		 11011 =</a:t>
            </a:r>
          </a:p>
          <a:p>
            <a:pPr>
              <a:lnSpc>
                <a:spcPct val="80000"/>
              </a:lnSpc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46		101110	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xmlns="" id="{4468E0D6-FA9A-431A-AE88-3E5DD9BE6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Addition binaire</a:t>
            </a:r>
          </a:p>
        </p:txBody>
      </p:sp>
      <p:sp>
        <p:nvSpPr>
          <p:cNvPr id="13318" name="Oval 9">
            <a:extLst>
              <a:ext uri="{FF2B5EF4-FFF2-40B4-BE49-F238E27FC236}">
                <a16:creationId xmlns:a16="http://schemas.microsoft.com/office/drawing/2014/main" xmlns="" id="{8F5D7889-454C-4163-8AAE-CAB01912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2628900"/>
            <a:ext cx="204788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cxnSp>
        <p:nvCxnSpPr>
          <p:cNvPr id="13319" name="AutoShape 10">
            <a:extLst>
              <a:ext uri="{FF2B5EF4-FFF2-40B4-BE49-F238E27FC236}">
                <a16:creationId xmlns:a16="http://schemas.microsoft.com/office/drawing/2014/main" xmlns="" id="{4F0A119D-EF46-4971-A4F2-60AC98032ED0}"/>
              </a:ext>
            </a:extLst>
          </p:cNvPr>
          <p:cNvCxnSpPr>
            <a:cxnSpLocks noChangeShapeType="1"/>
            <a:stCxn id="13320" idx="1"/>
            <a:endCxn id="13318" idx="0"/>
          </p:cNvCxnSpPr>
          <p:nvPr/>
        </p:nvCxnSpPr>
        <p:spPr bwMode="auto">
          <a:xfrm rot="10800000" flipV="1">
            <a:off x="4087813" y="2241550"/>
            <a:ext cx="407987" cy="3873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Text Box 11">
            <a:extLst>
              <a:ext uri="{FF2B5EF4-FFF2-40B4-BE49-F238E27FC236}">
                <a16:creationId xmlns:a16="http://schemas.microsoft.com/office/drawing/2014/main" xmlns="" id="{AED4BE12-7806-4E15-84C8-EEB51A6E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057400"/>
            <a:ext cx="374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 b="1">
                <a:solidFill>
                  <a:srgbClr val="FF0000"/>
                </a:solidFill>
              </a:rPr>
              <a:t>Retenue</a:t>
            </a:r>
          </a:p>
        </p:txBody>
      </p:sp>
      <p:sp>
        <p:nvSpPr>
          <p:cNvPr id="13321" name="Oval 12">
            <a:extLst>
              <a:ext uri="{FF2B5EF4-FFF2-40B4-BE49-F238E27FC236}">
                <a16:creationId xmlns:a16="http://schemas.microsoft.com/office/drawing/2014/main" xmlns="" id="{1ECD4327-8D43-401B-BCF6-479750AE7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28900"/>
            <a:ext cx="204788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cxnSp>
        <p:nvCxnSpPr>
          <p:cNvPr id="13322" name="AutoShape 13">
            <a:extLst>
              <a:ext uri="{FF2B5EF4-FFF2-40B4-BE49-F238E27FC236}">
                <a16:creationId xmlns:a16="http://schemas.microsoft.com/office/drawing/2014/main" xmlns="" id="{B73370C0-C22E-4011-A905-C57189A1508C}"/>
              </a:ext>
            </a:extLst>
          </p:cNvPr>
          <p:cNvCxnSpPr>
            <a:cxnSpLocks noChangeShapeType="1"/>
            <a:stCxn id="13320" idx="1"/>
            <a:endCxn id="13321" idx="0"/>
          </p:cNvCxnSpPr>
          <p:nvPr/>
        </p:nvCxnSpPr>
        <p:spPr bwMode="auto">
          <a:xfrm rot="10800000" flipV="1">
            <a:off x="1703388" y="2241550"/>
            <a:ext cx="2792412" cy="3873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Oval 15">
            <a:extLst>
              <a:ext uri="{FF2B5EF4-FFF2-40B4-BE49-F238E27FC236}">
                <a16:creationId xmlns:a16="http://schemas.microsoft.com/office/drawing/2014/main" xmlns="" id="{F52E7E6F-3707-4AF9-B578-067C3E72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6015038"/>
            <a:ext cx="204788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3324" name="Text Box 16">
            <a:extLst>
              <a:ext uri="{FF2B5EF4-FFF2-40B4-BE49-F238E27FC236}">
                <a16:creationId xmlns:a16="http://schemas.microsoft.com/office/drawing/2014/main" xmlns="" id="{F59E4F64-9BEC-4208-931C-A4939BA3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6400800"/>
            <a:ext cx="374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 b="1">
                <a:solidFill>
                  <a:srgbClr val="FF0000"/>
                </a:solidFill>
              </a:rPr>
              <a:t>Débordement? Signaler!</a:t>
            </a:r>
          </a:p>
        </p:txBody>
      </p:sp>
      <p:cxnSp>
        <p:nvCxnSpPr>
          <p:cNvPr id="13325" name="AutoShape 17">
            <a:extLst>
              <a:ext uri="{FF2B5EF4-FFF2-40B4-BE49-F238E27FC236}">
                <a16:creationId xmlns:a16="http://schemas.microsoft.com/office/drawing/2014/main" xmlns="" id="{598739D3-FBCC-468D-97CD-44569AC4D630}"/>
              </a:ext>
            </a:extLst>
          </p:cNvPr>
          <p:cNvCxnSpPr>
            <a:cxnSpLocks noChangeShapeType="1"/>
            <a:stCxn id="13324" idx="1"/>
            <a:endCxn id="13323" idx="4"/>
          </p:cNvCxnSpPr>
          <p:nvPr/>
        </p:nvCxnSpPr>
        <p:spPr bwMode="auto">
          <a:xfrm rot="10800000">
            <a:off x="3525838" y="6319838"/>
            <a:ext cx="268287" cy="265112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AutoShape 31">
            <a:extLst>
              <a:ext uri="{FF2B5EF4-FFF2-40B4-BE49-F238E27FC236}">
                <a16:creationId xmlns:a16="http://schemas.microsoft.com/office/drawing/2014/main" xmlns="" id="{CCAA62B5-FC99-4CCF-989F-2FEF1DC8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19400"/>
            <a:ext cx="3962400" cy="32766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51221" name="AutoShape 21">
            <a:extLst>
              <a:ext uri="{FF2B5EF4-FFF2-40B4-BE49-F238E27FC236}">
                <a16:creationId xmlns:a16="http://schemas.microsoft.com/office/drawing/2014/main" xmlns="" id="{4D1EB03D-31FF-41D4-947A-9ED8B1DFD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19400"/>
            <a:ext cx="3962400" cy="32766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xmlns="" id="{55674A71-F432-43D1-864D-0B5B8033A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Addition binaire - Nombres signés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xmlns="" id="{B615B5DC-9CBA-4591-AFB9-0B7CA132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9324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Complément à deux</a:t>
            </a: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Text Box 16">
            <a:extLst>
              <a:ext uri="{FF2B5EF4-FFF2-40B4-BE49-F238E27FC236}">
                <a16:creationId xmlns:a16="http://schemas.microsoft.com/office/drawing/2014/main" xmlns="" id="{CC401FB2-6BEA-48A2-A6BB-81B06E1CD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90678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8788" algn="l"/>
                <a:tab pos="2166938" algn="l"/>
                <a:tab pos="5026025" algn="l"/>
                <a:tab pos="67452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458788" algn="l"/>
                <a:tab pos="2166938" algn="l"/>
                <a:tab pos="5026025" algn="l"/>
                <a:tab pos="67452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458788" algn="l"/>
                <a:tab pos="2166938" algn="l"/>
                <a:tab pos="5026025" algn="l"/>
                <a:tab pos="67452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458788" algn="l"/>
                <a:tab pos="2166938" algn="l"/>
                <a:tab pos="5026025" algn="l"/>
                <a:tab pos="67452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458788" algn="l"/>
                <a:tab pos="2166938" algn="l"/>
                <a:tab pos="5026025" algn="l"/>
                <a:tab pos="67452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2166938" algn="l"/>
                <a:tab pos="5026025" algn="l"/>
                <a:tab pos="67452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2166938" algn="l"/>
                <a:tab pos="5026025" algn="l"/>
                <a:tab pos="67452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2166938" algn="l"/>
                <a:tab pos="5026025" algn="l"/>
                <a:tab pos="67452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2166938" algn="l"/>
                <a:tab pos="5026025" algn="l"/>
                <a:tab pos="67452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rgbClr val="663300"/>
                </a:solidFill>
              </a:rPr>
              <a:t>Pour le complément à deux, la </a:t>
            </a:r>
            <a:r>
              <a:rPr lang="fr-FR" altLang="it-IT">
                <a:solidFill>
                  <a:srgbClr val="FF0000"/>
                </a:solidFill>
              </a:rPr>
              <a:t>soustraction est identique à l’addition</a:t>
            </a:r>
            <a:r>
              <a:rPr lang="fr-FR" altLang="it-IT">
                <a:solidFill>
                  <a:srgbClr val="663300"/>
                </a:solidFill>
              </a:rPr>
              <a:t>. Les débordements doivent être traités </a:t>
            </a:r>
            <a:r>
              <a:rPr lang="fr-FR" altLang="it-IT">
                <a:solidFill>
                  <a:srgbClr val="FF0000"/>
                </a:solidFill>
              </a:rPr>
              <a:t>différemment</a:t>
            </a:r>
            <a:r>
              <a:rPr lang="fr-FR" altLang="it-IT">
                <a:solidFill>
                  <a:srgbClr val="663300"/>
                </a:solidFill>
              </a:rPr>
              <a:t> par rapport au nombres non-signés.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 		</a:t>
            </a: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 13 -	 01101 -	-13 -	 10011 -</a:t>
            </a: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u="sng">
                <a:solidFill>
                  <a:srgbClr val="663300"/>
                </a:solidFill>
                <a:latin typeface="Courier" charset="0"/>
              </a:rPr>
              <a:t>  7 =	 00111 =	  7 =	 00111 =</a:t>
            </a:r>
            <a:endParaRPr lang="fr-FR" altLang="it-IT">
              <a:solidFill>
                <a:srgbClr val="663300"/>
              </a:solidFill>
              <a:latin typeface="Courier" charset="0"/>
            </a:endParaRP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 13 +	 01101 + 	-13 +	 10011 +</a:t>
            </a: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u="sng">
                <a:solidFill>
                  <a:srgbClr val="663300"/>
                </a:solidFill>
                <a:latin typeface="Courier" charset="0"/>
              </a:rPr>
              <a:t>- 7 =	 11001 =	- 7 =	 11001 =</a:t>
            </a:r>
            <a:endParaRPr lang="fr-FR" altLang="it-IT">
              <a:solidFill>
                <a:srgbClr val="663300"/>
              </a:solidFill>
              <a:latin typeface="Courier" charset="0"/>
            </a:endParaRP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  6  	 01101 +	-20	 10011 +</a:t>
            </a: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u="sng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>
                <a:solidFill>
                  <a:srgbClr val="663300"/>
                </a:solidFill>
                <a:latin typeface="Courier" charset="0"/>
              </a:rPr>
              <a:t> 11000 +		 11000 +</a:t>
            </a: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u="sng">
                <a:solidFill>
                  <a:srgbClr val="663300"/>
                </a:solidFill>
                <a:latin typeface="Courier" charset="0"/>
              </a:rPr>
              <a:t>	     1 =		     1 =</a:t>
            </a:r>
            <a:endParaRPr lang="fr-FR" altLang="it-IT">
              <a:solidFill>
                <a:srgbClr val="663300"/>
              </a:solidFill>
              <a:latin typeface="Courier" charset="0"/>
            </a:endParaRP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	100110		101100</a:t>
            </a:r>
          </a:p>
        </p:txBody>
      </p:sp>
      <p:sp>
        <p:nvSpPr>
          <p:cNvPr id="14343" name="Oval 17">
            <a:extLst>
              <a:ext uri="{FF2B5EF4-FFF2-40B4-BE49-F238E27FC236}">
                <a16:creationId xmlns:a16="http://schemas.microsoft.com/office/drawing/2014/main" xmlns="" id="{261000A8-074E-494D-A6AC-33B53447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5029200"/>
            <a:ext cx="200025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4344" name="Text Box 18">
            <a:extLst>
              <a:ext uri="{FF2B5EF4-FFF2-40B4-BE49-F238E27FC236}">
                <a16:creationId xmlns:a16="http://schemas.microsoft.com/office/drawing/2014/main" xmlns="" id="{F4291023-2ED0-4C14-9E44-0B2C4A146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1822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fr-FR" altLang="it-IT" sz="1800">
                <a:solidFill>
                  <a:srgbClr val="FF0000"/>
                </a:solidFill>
              </a:rPr>
              <a:t>Débordement? </a:t>
            </a:r>
          </a:p>
          <a:p>
            <a:pPr algn="r"/>
            <a:r>
              <a:rPr lang="fr-FR" altLang="it-IT" sz="1800" b="1">
                <a:solidFill>
                  <a:srgbClr val="FF0000"/>
                </a:solidFill>
              </a:rPr>
              <a:t>Non!</a:t>
            </a:r>
            <a:endParaRPr lang="fr-FR" altLang="it-IT" sz="1800">
              <a:solidFill>
                <a:srgbClr val="663300"/>
              </a:solidFill>
            </a:endParaRPr>
          </a:p>
        </p:txBody>
      </p:sp>
      <p:cxnSp>
        <p:nvCxnSpPr>
          <p:cNvPr id="14345" name="AutoShape 19">
            <a:extLst>
              <a:ext uri="{FF2B5EF4-FFF2-40B4-BE49-F238E27FC236}">
                <a16:creationId xmlns:a16="http://schemas.microsoft.com/office/drawing/2014/main" xmlns="" id="{B3A7CB18-2B6F-428F-8E0F-71F026932E34}"/>
              </a:ext>
            </a:extLst>
          </p:cNvPr>
          <p:cNvCxnSpPr>
            <a:cxnSpLocks noChangeShapeType="1"/>
            <a:stCxn id="14344" idx="3"/>
            <a:endCxn id="14343" idx="4"/>
          </p:cNvCxnSpPr>
          <p:nvPr/>
        </p:nvCxnSpPr>
        <p:spPr bwMode="auto">
          <a:xfrm flipV="1">
            <a:off x="2736850" y="5334000"/>
            <a:ext cx="58738" cy="32067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Oval 28">
            <a:extLst>
              <a:ext uri="{FF2B5EF4-FFF2-40B4-BE49-F238E27FC236}">
                <a16:creationId xmlns:a16="http://schemas.microsoft.com/office/drawing/2014/main" xmlns="" id="{2AC84630-4332-4305-A9E1-E04D2BB7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5029200"/>
            <a:ext cx="200025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4347" name="Text Box 29">
            <a:extLst>
              <a:ext uri="{FF2B5EF4-FFF2-40B4-BE49-F238E27FC236}">
                <a16:creationId xmlns:a16="http://schemas.microsoft.com/office/drawing/2014/main" xmlns="" id="{9C0952BC-6417-4B98-A004-9F8F03D3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1822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fr-FR" altLang="it-IT" sz="1800">
                <a:solidFill>
                  <a:srgbClr val="FF0000"/>
                </a:solidFill>
              </a:rPr>
              <a:t>Débordement? </a:t>
            </a:r>
          </a:p>
          <a:p>
            <a:pPr algn="r"/>
            <a:r>
              <a:rPr lang="fr-FR" altLang="it-IT" sz="1800" b="1">
                <a:solidFill>
                  <a:srgbClr val="FF0000"/>
                </a:solidFill>
              </a:rPr>
              <a:t>Oui!</a:t>
            </a:r>
            <a:endParaRPr lang="fr-FR" altLang="it-IT" sz="1800">
              <a:solidFill>
                <a:srgbClr val="663300"/>
              </a:solidFill>
            </a:endParaRPr>
          </a:p>
        </p:txBody>
      </p:sp>
      <p:cxnSp>
        <p:nvCxnSpPr>
          <p:cNvPr id="14348" name="AutoShape 30">
            <a:extLst>
              <a:ext uri="{FF2B5EF4-FFF2-40B4-BE49-F238E27FC236}">
                <a16:creationId xmlns:a16="http://schemas.microsoft.com/office/drawing/2014/main" xmlns="" id="{0CB6C10A-D54D-436B-908C-50D2D748F4AE}"/>
              </a:ext>
            </a:extLst>
          </p:cNvPr>
          <p:cNvCxnSpPr>
            <a:cxnSpLocks noChangeShapeType="1"/>
            <a:stCxn id="14347" idx="3"/>
            <a:endCxn id="14346" idx="4"/>
          </p:cNvCxnSpPr>
          <p:nvPr/>
        </p:nvCxnSpPr>
        <p:spPr bwMode="auto">
          <a:xfrm flipV="1">
            <a:off x="7308850" y="5334000"/>
            <a:ext cx="58738" cy="32067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82" name="AutoShape 94">
            <a:extLst>
              <a:ext uri="{FF2B5EF4-FFF2-40B4-BE49-F238E27FC236}">
                <a16:creationId xmlns:a16="http://schemas.microsoft.com/office/drawing/2014/main" xmlns="" id="{77BE9890-C229-4B7E-B2EC-E345E713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14800"/>
            <a:ext cx="4267200" cy="14478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17183" name="AutoShape 95">
            <a:extLst>
              <a:ext uri="{FF2B5EF4-FFF2-40B4-BE49-F238E27FC236}">
                <a16:creationId xmlns:a16="http://schemas.microsoft.com/office/drawing/2014/main" xmlns="" id="{4EF4EF2A-7E22-400B-A82A-7D59016B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4038600" cy="14478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xmlns="" id="{D52C85EA-9A62-4D8E-8145-5DC6A523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93249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tabLst>
                <a:tab pos="223838" algn="l"/>
                <a:tab pos="1600200" algn="l"/>
                <a:tab pos="4567238" algn="l"/>
                <a:tab pos="59451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223838" algn="l"/>
                <a:tab pos="1600200" algn="l"/>
                <a:tab pos="4567238" algn="l"/>
                <a:tab pos="59451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223838" algn="l"/>
                <a:tab pos="1600200" algn="l"/>
                <a:tab pos="4567238" algn="l"/>
                <a:tab pos="59451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223838" algn="l"/>
                <a:tab pos="1600200" algn="l"/>
                <a:tab pos="4567238" algn="l"/>
                <a:tab pos="59451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223838" algn="l"/>
                <a:tab pos="1600200" algn="l"/>
                <a:tab pos="4567238" algn="l"/>
                <a:tab pos="59451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600200" algn="l"/>
                <a:tab pos="4567238" algn="l"/>
                <a:tab pos="59451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600200" algn="l"/>
                <a:tab pos="4567238" algn="l"/>
                <a:tab pos="59451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600200" algn="l"/>
                <a:tab pos="4567238" algn="l"/>
                <a:tab pos="59451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600200" algn="l"/>
                <a:tab pos="4567238" algn="l"/>
                <a:tab pos="59451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Une solution pour éviter les débordements existe: on peut utiliser des mots </a:t>
            </a:r>
            <a:r>
              <a:rPr lang="fr-FR" altLang="it-IT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plus grands</a:t>
            </a: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 (p.ex. 16 bits) pour stocker les résultat d’une opération sur des mots plus petits (p.ex. 8 bits). Mais dans le cas des nombres signés, une </a:t>
            </a:r>
            <a:r>
              <a:rPr lang="fr-FR" altLang="it-IT" sz="3200" b="1">
                <a:solidFill>
                  <a:srgbClr val="FF0000"/>
                </a:solidFill>
                <a:latin typeface="Times New Roman" panose="02020603050405020304" pitchFamily="18" charset="0"/>
              </a:rPr>
              <a:t>extension du signe</a:t>
            </a: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 devient nécessaire pour obtenir un résultat correct.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 		</a:t>
            </a: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  5 +	     0101 +	-13 +	    10011 +</a:t>
            </a: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u="sng">
                <a:solidFill>
                  <a:srgbClr val="663300"/>
                </a:solidFill>
                <a:latin typeface="Courier" charset="0"/>
              </a:rPr>
              <a:t>  7 =	     0111 =	- 7 =	    11001 =</a:t>
            </a:r>
            <a:endParaRPr lang="fr-FR" altLang="it-IT">
              <a:solidFill>
                <a:srgbClr val="663300"/>
              </a:solidFill>
              <a:latin typeface="Courier" charset="0"/>
            </a:endParaRP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 12 	     1100 (-4)	-20	</a:t>
            </a:r>
            <a:r>
              <a:rPr lang="fr-FR" altLang="it-IT">
                <a:solidFill>
                  <a:srgbClr val="FF0000"/>
                </a:solidFill>
                <a:latin typeface="Courier" charset="0"/>
              </a:rPr>
              <a:t>   </a:t>
            </a:r>
            <a:r>
              <a:rPr lang="fr-FR" altLang="it-IT">
                <a:solidFill>
                  <a:srgbClr val="663300"/>
                </a:solidFill>
                <a:latin typeface="Courier" charset="0"/>
              </a:rPr>
              <a:t>101100 (Err)</a:t>
            </a: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u="sng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>
                <a:solidFill>
                  <a:srgbClr val="663300"/>
                </a:solidFill>
                <a:latin typeface="Courier" charset="0"/>
              </a:rPr>
              <a:t> </a:t>
            </a:r>
            <a:r>
              <a:rPr lang="fr-FR" altLang="it-IT">
                <a:solidFill>
                  <a:srgbClr val="FF0000"/>
                </a:solidFill>
                <a:latin typeface="Courier" charset="0"/>
              </a:rPr>
              <a:t>0000</a:t>
            </a:r>
            <a:r>
              <a:rPr lang="fr-FR" altLang="it-IT">
                <a:solidFill>
                  <a:srgbClr val="663300"/>
                </a:solidFill>
                <a:latin typeface="Courier" charset="0"/>
              </a:rPr>
              <a:t>1100 (12)</a:t>
            </a:r>
            <a:r>
              <a:rPr lang="fr-FR" altLang="it-IT" u="sng">
                <a:solidFill>
                  <a:srgbClr val="663300"/>
                </a:solidFill>
                <a:latin typeface="Courier" charset="0"/>
              </a:rPr>
              <a:t>		</a:t>
            </a:r>
            <a:r>
              <a:rPr lang="fr-FR" altLang="it-IT">
                <a:solidFill>
                  <a:srgbClr val="FF0000"/>
                </a:solidFill>
                <a:latin typeface="Courier" charset="0"/>
              </a:rPr>
              <a:t>111</a:t>
            </a:r>
            <a:r>
              <a:rPr lang="fr-FR" altLang="it-IT">
                <a:solidFill>
                  <a:srgbClr val="663300"/>
                </a:solidFill>
                <a:latin typeface="Courier" charset="0"/>
              </a:rPr>
              <a:t>101100 (-20)</a:t>
            </a:r>
          </a:p>
          <a:p>
            <a:pPr>
              <a:lnSpc>
                <a:spcPct val="80000"/>
              </a:lnSpc>
            </a:pP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L’extension est calculée en fonction des signes des opérandes et de l’opération effectuée.</a:t>
            </a:r>
            <a:endParaRPr lang="fr-FR" altLang="it-IT">
              <a:solidFill>
                <a:srgbClr val="663300"/>
              </a:solidFill>
              <a:latin typeface="Courier" charset="0"/>
            </a:endParaRPr>
          </a:p>
          <a:p>
            <a:pPr>
              <a:lnSpc>
                <a:spcPct val="80000"/>
              </a:lnSpc>
            </a:pPr>
            <a:r>
              <a:rPr lang="fr-FR" altLang="it-IT">
                <a:solidFill>
                  <a:srgbClr val="663300"/>
                </a:solidFill>
                <a:latin typeface="Courier" charset="0"/>
              </a:rPr>
              <a:t>	 			 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xmlns="" id="{22903D15-438E-4EAC-B692-4E0A2449C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Nombre signés: Extension du signe</a:t>
            </a:r>
            <a:endParaRPr lang="en-US" alt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87" name="AutoShape 231">
            <a:extLst>
              <a:ext uri="{FF2B5EF4-FFF2-40B4-BE49-F238E27FC236}">
                <a16:creationId xmlns:a16="http://schemas.microsoft.com/office/drawing/2014/main" xmlns="" id="{A5EE7054-0F84-4DE7-89B7-E68A8DDB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62400"/>
            <a:ext cx="3200400" cy="2667000"/>
          </a:xfrm>
          <a:prstGeom prst="roundRect">
            <a:avLst>
              <a:gd name="adj" fmla="val 8630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96486" name="AutoShape 230">
            <a:extLst>
              <a:ext uri="{FF2B5EF4-FFF2-40B4-BE49-F238E27FC236}">
                <a16:creationId xmlns:a16="http://schemas.microsoft.com/office/drawing/2014/main" xmlns="" id="{0C6D148D-7409-4480-AC7E-8D13FF0FB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3352800" cy="3048000"/>
          </a:xfrm>
          <a:prstGeom prst="roundRect">
            <a:avLst>
              <a:gd name="adj" fmla="val 10731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6388" name="Rectangle 50">
            <a:extLst>
              <a:ext uri="{FF2B5EF4-FFF2-40B4-BE49-F238E27FC236}">
                <a16:creationId xmlns:a16="http://schemas.microsoft.com/office/drawing/2014/main" xmlns="" id="{297365A6-72AA-4CB5-98BE-DAFF5EC5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4135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solidFill>
                  <a:srgbClr val="663300"/>
                </a:solidFill>
              </a:rPr>
              <a:t>3 bits en entrée 	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a,b,c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e</a:t>
            </a:r>
            <a:endParaRPr lang="fr-FR" altLang="it-IT" sz="2800">
              <a:solidFill>
                <a:srgbClr val="663300"/>
              </a:solidFill>
              <a:latin typeface="Courier" charset="0"/>
            </a:endParaRPr>
          </a:p>
        </p:txBody>
      </p:sp>
      <p:sp>
        <p:nvSpPr>
          <p:cNvPr id="16389" name="Rectangle 58">
            <a:extLst>
              <a:ext uri="{FF2B5EF4-FFF2-40B4-BE49-F238E27FC236}">
                <a16:creationId xmlns:a16="http://schemas.microsoft.com/office/drawing/2014/main" xmlns="" id="{475D5552-CF83-4F2A-9DCD-9CB8B1321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6832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solidFill>
                  <a:srgbClr val="663300"/>
                </a:solidFill>
              </a:rPr>
              <a:t>1 bit de retenue 	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s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 = (a+b+c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e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) </a:t>
            </a:r>
            <a:r>
              <a:rPr lang="fr-FR" altLang="it-IT" sz="2800" i="1">
                <a:solidFill>
                  <a:srgbClr val="663300"/>
                </a:solidFill>
                <a:latin typeface="Courier" charset="0"/>
              </a:rPr>
              <a:t>div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 2</a:t>
            </a:r>
          </a:p>
          <a:p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			 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 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 = ab + ac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e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 + bc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e</a:t>
            </a:r>
          </a:p>
        </p:txBody>
      </p:sp>
      <p:sp>
        <p:nvSpPr>
          <p:cNvPr id="16390" name="Rectangle 59">
            <a:extLst>
              <a:ext uri="{FF2B5EF4-FFF2-40B4-BE49-F238E27FC236}">
                <a16:creationId xmlns:a16="http://schemas.microsoft.com/office/drawing/2014/main" xmlns="" id="{EDD7892F-84A6-41D5-9A99-C5A27E1C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8823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solidFill>
                  <a:srgbClr val="663300"/>
                </a:solidFill>
              </a:rPr>
              <a:t>1 bit de somme 	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s = (a+b+c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e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) </a:t>
            </a:r>
            <a:r>
              <a:rPr lang="fr-FR" altLang="it-IT" sz="2800" i="1">
                <a:solidFill>
                  <a:srgbClr val="663300"/>
                </a:solidFill>
                <a:latin typeface="Courier" charset="0"/>
              </a:rPr>
              <a:t>mod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 2</a:t>
            </a:r>
          </a:p>
          <a:p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			  = abc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e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 + abc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e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 + abc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e</a:t>
            </a:r>
            <a:r>
              <a:rPr lang="fr-FR" altLang="it-IT" sz="2800">
                <a:solidFill>
                  <a:srgbClr val="663300"/>
                </a:solidFill>
                <a:latin typeface="Courier" charset="0"/>
              </a:rPr>
              <a:t> + abc</a:t>
            </a:r>
            <a:r>
              <a:rPr lang="fr-FR" altLang="it-IT" sz="2800" baseline="-25000">
                <a:solidFill>
                  <a:srgbClr val="663300"/>
                </a:solidFill>
                <a:latin typeface="Courier" charset="0"/>
              </a:rPr>
              <a:t>e</a:t>
            </a:r>
          </a:p>
        </p:txBody>
      </p:sp>
      <p:sp>
        <p:nvSpPr>
          <p:cNvPr id="16391" name="Rectangle 46">
            <a:extLst>
              <a:ext uri="{FF2B5EF4-FFF2-40B4-BE49-F238E27FC236}">
                <a16:creationId xmlns:a16="http://schemas.microsoft.com/office/drawing/2014/main" xmlns="" id="{A5994B06-9F5A-4197-96AB-15F02452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Additionneur complet</a:t>
            </a:r>
          </a:p>
        </p:txBody>
      </p:sp>
      <p:sp>
        <p:nvSpPr>
          <p:cNvPr id="16392" name="Line 51">
            <a:extLst>
              <a:ext uri="{FF2B5EF4-FFF2-40B4-BE49-F238E27FC236}">
                <a16:creationId xmlns:a16="http://schemas.microsoft.com/office/drawing/2014/main" xmlns="" id="{B327E2E1-FBAC-47C6-BB77-6A9C5F4C7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86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93" name="Line 52">
            <a:extLst>
              <a:ext uri="{FF2B5EF4-FFF2-40B4-BE49-F238E27FC236}">
                <a16:creationId xmlns:a16="http://schemas.microsoft.com/office/drawing/2014/main" xmlns="" id="{AB5296D0-3893-4711-9EEC-7C213EEBF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86000"/>
            <a:ext cx="3048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94" name="Line 53">
            <a:extLst>
              <a:ext uri="{FF2B5EF4-FFF2-40B4-BE49-F238E27FC236}">
                <a16:creationId xmlns:a16="http://schemas.microsoft.com/office/drawing/2014/main" xmlns="" id="{FFBD2090-ED7C-4CED-B59A-C972AA098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86000"/>
            <a:ext cx="3048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95" name="Line 54">
            <a:extLst>
              <a:ext uri="{FF2B5EF4-FFF2-40B4-BE49-F238E27FC236}">
                <a16:creationId xmlns:a16="http://schemas.microsoft.com/office/drawing/2014/main" xmlns="" id="{E65DF571-A6C3-4A55-A042-78718463F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2286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96" name="Line 55">
            <a:extLst>
              <a:ext uri="{FF2B5EF4-FFF2-40B4-BE49-F238E27FC236}">
                <a16:creationId xmlns:a16="http://schemas.microsoft.com/office/drawing/2014/main" xmlns="" id="{7FDE1425-1125-4484-8BEB-56B8A67B1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286000"/>
            <a:ext cx="2286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97" name="Line 56">
            <a:extLst>
              <a:ext uri="{FF2B5EF4-FFF2-40B4-BE49-F238E27FC236}">
                <a16:creationId xmlns:a16="http://schemas.microsoft.com/office/drawing/2014/main" xmlns="" id="{BA5BA35D-19E0-4BF4-921B-755649E35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2286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98" name="Line 71">
            <a:extLst>
              <a:ext uri="{FF2B5EF4-FFF2-40B4-BE49-F238E27FC236}">
                <a16:creationId xmlns:a16="http://schemas.microsoft.com/office/drawing/2014/main" xmlns="" id="{468B3A54-716B-40BA-956C-A509C17C6C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334000"/>
            <a:ext cx="381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99" name="Line 72">
            <a:extLst>
              <a:ext uri="{FF2B5EF4-FFF2-40B4-BE49-F238E27FC236}">
                <a16:creationId xmlns:a16="http://schemas.microsoft.com/office/drawing/2014/main" xmlns="" id="{37B42251-4930-4043-A4E7-59AECBA9D5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486400"/>
            <a:ext cx="838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6400" name="Group 122">
            <a:extLst>
              <a:ext uri="{FF2B5EF4-FFF2-40B4-BE49-F238E27FC236}">
                <a16:creationId xmlns:a16="http://schemas.microsoft.com/office/drawing/2014/main" xmlns="" id="{D9BDAA34-B506-4FC1-856F-09F2350CC0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5257800"/>
            <a:ext cx="457200" cy="306388"/>
            <a:chOff x="2784" y="2688"/>
            <a:chExt cx="288" cy="193"/>
          </a:xfrm>
        </p:grpSpPr>
        <p:sp>
          <p:nvSpPr>
            <p:cNvPr id="16469" name="Oval 74">
              <a:extLst>
                <a:ext uri="{FF2B5EF4-FFF2-40B4-BE49-F238E27FC236}">
                  <a16:creationId xmlns:a16="http://schemas.microsoft.com/office/drawing/2014/main" xmlns="" id="{5B0924F4-8517-452E-B1AA-5806137E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688"/>
              <a:ext cx="192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70" name="Rectangle 75">
              <a:extLst>
                <a:ext uri="{FF2B5EF4-FFF2-40B4-BE49-F238E27FC236}">
                  <a16:creationId xmlns:a16="http://schemas.microsoft.com/office/drawing/2014/main" xmlns="" id="{EED27068-B8FF-4849-96A9-9F2AA212C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88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71" name="Line 76">
              <a:extLst>
                <a:ext uri="{FF2B5EF4-FFF2-40B4-BE49-F238E27FC236}">
                  <a16:creationId xmlns:a16="http://schemas.microsoft.com/office/drawing/2014/main" xmlns="" id="{BA0C09BD-9D60-413B-BBF6-644CC339E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688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72" name="Line 77">
              <a:extLst>
                <a:ext uri="{FF2B5EF4-FFF2-40B4-BE49-F238E27FC236}">
                  <a16:creationId xmlns:a16="http://schemas.microsoft.com/office/drawing/2014/main" xmlns="" id="{4A2FB0CD-9C40-4F06-BC15-2C1BC8C57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688"/>
              <a:ext cx="1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73" name="Line 78">
              <a:extLst>
                <a:ext uri="{FF2B5EF4-FFF2-40B4-BE49-F238E27FC236}">
                  <a16:creationId xmlns:a16="http://schemas.microsoft.com/office/drawing/2014/main" xmlns="" id="{FD33FAD5-A4A5-42DD-A041-2941270CD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880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6401" name="Line 82">
            <a:extLst>
              <a:ext uri="{FF2B5EF4-FFF2-40B4-BE49-F238E27FC236}">
                <a16:creationId xmlns:a16="http://schemas.microsoft.com/office/drawing/2014/main" xmlns="" id="{90B9AEE1-0F06-4CF8-BFF4-FB7CD694E6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257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02" name="Line 83">
            <a:extLst>
              <a:ext uri="{FF2B5EF4-FFF2-40B4-BE49-F238E27FC236}">
                <a16:creationId xmlns:a16="http://schemas.microsoft.com/office/drawing/2014/main" xmlns="" id="{352C6DC2-F2CD-4F15-8F05-2F966916D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03" name="Line 84">
            <a:extLst>
              <a:ext uri="{FF2B5EF4-FFF2-40B4-BE49-F238E27FC236}">
                <a16:creationId xmlns:a16="http://schemas.microsoft.com/office/drawing/2014/main" xmlns="" id="{42963674-115B-4555-9C4A-A8FE8F12D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334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6404" name="Group 123">
            <a:extLst>
              <a:ext uri="{FF2B5EF4-FFF2-40B4-BE49-F238E27FC236}">
                <a16:creationId xmlns:a16="http://schemas.microsoft.com/office/drawing/2014/main" xmlns="" id="{E759A9D7-B87D-4D0F-B658-6AD8FD068BD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19200" y="5181600"/>
            <a:ext cx="457200" cy="304800"/>
            <a:chOff x="2784" y="2928"/>
            <a:chExt cx="288" cy="192"/>
          </a:xfrm>
        </p:grpSpPr>
        <p:sp>
          <p:nvSpPr>
            <p:cNvPr id="16463" name="Freeform 111">
              <a:extLst>
                <a:ext uri="{FF2B5EF4-FFF2-40B4-BE49-F238E27FC236}">
                  <a16:creationId xmlns:a16="http://schemas.microsoft.com/office/drawing/2014/main" xmlns="" id="{482AD6BF-DE80-4AF0-97C5-C302CA0E1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28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48 w 288"/>
                <a:gd name="T3" fmla="*/ 96 h 192"/>
                <a:gd name="T4" fmla="*/ 0 w 288"/>
                <a:gd name="T5" fmla="*/ 192 h 192"/>
                <a:gd name="T6" fmla="*/ 144 w 288"/>
                <a:gd name="T7" fmla="*/ 192 h 192"/>
                <a:gd name="T8" fmla="*/ 288 w 288"/>
                <a:gd name="T9" fmla="*/ 96 h 192"/>
                <a:gd name="T10" fmla="*/ 144 w 288"/>
                <a:gd name="T11" fmla="*/ 0 h 192"/>
                <a:gd name="T12" fmla="*/ 0 w 288"/>
                <a:gd name="T13" fmla="*/ 0 h 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2"/>
                <a:gd name="T23" fmla="*/ 288 w 288"/>
                <a:gd name="T24" fmla="*/ 192 h 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2">
                  <a:moveTo>
                    <a:pt x="0" y="0"/>
                  </a:moveTo>
                  <a:lnTo>
                    <a:pt x="48" y="96"/>
                  </a:lnTo>
                  <a:lnTo>
                    <a:pt x="0" y="192"/>
                  </a:lnTo>
                  <a:lnTo>
                    <a:pt x="144" y="192"/>
                  </a:lnTo>
                  <a:lnTo>
                    <a:pt x="288" y="96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64" name="Line 86">
              <a:extLst>
                <a:ext uri="{FF2B5EF4-FFF2-40B4-BE49-F238E27FC236}">
                  <a16:creationId xmlns:a16="http://schemas.microsoft.com/office/drawing/2014/main" xmlns="" id="{160C4F6F-83DA-447D-9CD6-3A03F88E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1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65" name="Freeform 87">
              <a:extLst>
                <a:ext uri="{FF2B5EF4-FFF2-40B4-BE49-F238E27FC236}">
                  <a16:creationId xmlns:a16="http://schemas.microsoft.com/office/drawing/2014/main" xmlns="" id="{F09E66D9-2650-4F88-88A0-6796F9383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3024"/>
              <a:ext cx="144" cy="96"/>
            </a:xfrm>
            <a:custGeom>
              <a:avLst/>
              <a:gdLst>
                <a:gd name="T0" fmla="*/ 0 w 240"/>
                <a:gd name="T1" fmla="*/ 29 h 144"/>
                <a:gd name="T2" fmla="*/ 19 w 240"/>
                <a:gd name="T3" fmla="*/ 19 h 144"/>
                <a:gd name="T4" fmla="*/ 31 w 240"/>
                <a:gd name="T5" fmla="*/ 0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144"/>
                  </a:moveTo>
                  <a:cubicBezTo>
                    <a:pt x="52" y="131"/>
                    <a:pt x="104" y="119"/>
                    <a:pt x="144" y="96"/>
                  </a:cubicBezTo>
                  <a:cubicBezTo>
                    <a:pt x="183" y="72"/>
                    <a:pt x="211" y="36"/>
                    <a:pt x="240" y="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66" name="Freeform 88">
              <a:extLst>
                <a:ext uri="{FF2B5EF4-FFF2-40B4-BE49-F238E27FC236}">
                  <a16:creationId xmlns:a16="http://schemas.microsoft.com/office/drawing/2014/main" xmlns="" id="{268A3824-EDF4-4D4E-A604-3C1EE151A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928"/>
              <a:ext cx="144" cy="96"/>
            </a:xfrm>
            <a:custGeom>
              <a:avLst/>
              <a:gdLst>
                <a:gd name="T0" fmla="*/ 0 w 240"/>
                <a:gd name="T1" fmla="*/ 0 h 144"/>
                <a:gd name="T2" fmla="*/ 19 w 240"/>
                <a:gd name="T3" fmla="*/ 9 h 144"/>
                <a:gd name="T4" fmla="*/ 31 w 240"/>
                <a:gd name="T5" fmla="*/ 29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3" y="71"/>
                    <a:pt x="211" y="107"/>
                    <a:pt x="240" y="144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67" name="Freeform 89">
              <a:extLst>
                <a:ext uri="{FF2B5EF4-FFF2-40B4-BE49-F238E27FC236}">
                  <a16:creationId xmlns:a16="http://schemas.microsoft.com/office/drawing/2014/main" xmlns="" id="{88C4A640-1234-486B-9E4E-CB688338D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28"/>
              <a:ext cx="48" cy="192"/>
            </a:xfrm>
            <a:custGeom>
              <a:avLst/>
              <a:gdLst>
                <a:gd name="T0" fmla="*/ 0 w 96"/>
                <a:gd name="T1" fmla="*/ 0 h 288"/>
                <a:gd name="T2" fmla="*/ 6 w 96"/>
                <a:gd name="T3" fmla="*/ 29 h 288"/>
                <a:gd name="T4" fmla="*/ 0 w 96"/>
                <a:gd name="T5" fmla="*/ 57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0" y="0"/>
                  </a:moveTo>
                  <a:cubicBezTo>
                    <a:pt x="48" y="48"/>
                    <a:pt x="96" y="96"/>
                    <a:pt x="96" y="144"/>
                  </a:cubicBezTo>
                  <a:cubicBezTo>
                    <a:pt x="96" y="192"/>
                    <a:pt x="16" y="264"/>
                    <a:pt x="0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68" name="Line 90">
              <a:extLst>
                <a:ext uri="{FF2B5EF4-FFF2-40B4-BE49-F238E27FC236}">
                  <a16:creationId xmlns:a16="http://schemas.microsoft.com/office/drawing/2014/main" xmlns="" id="{4F64A003-961C-4721-B24F-5AF3D0172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9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6405" name="Line 112">
            <a:extLst>
              <a:ext uri="{FF2B5EF4-FFF2-40B4-BE49-F238E27FC236}">
                <a16:creationId xmlns:a16="http://schemas.microsoft.com/office/drawing/2014/main" xmlns="" id="{EDF4CFE1-8BC3-4CCB-8A93-729CB5C37B0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590800" y="4267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06" name="Line 113">
            <a:extLst>
              <a:ext uri="{FF2B5EF4-FFF2-40B4-BE49-F238E27FC236}">
                <a16:creationId xmlns:a16="http://schemas.microsoft.com/office/drawing/2014/main" xmlns="" id="{585EE1CA-F324-4AB6-81EB-01D81F73915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590800" y="4419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6407" name="Group 124">
            <a:extLst>
              <a:ext uri="{FF2B5EF4-FFF2-40B4-BE49-F238E27FC236}">
                <a16:creationId xmlns:a16="http://schemas.microsoft.com/office/drawing/2014/main" xmlns="" id="{6A81C3C3-71E4-42D5-9E3C-6AA7829E7B2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552700" y="4533900"/>
            <a:ext cx="533400" cy="304800"/>
            <a:chOff x="2736" y="3216"/>
            <a:chExt cx="336" cy="192"/>
          </a:xfrm>
        </p:grpSpPr>
        <p:sp>
          <p:nvSpPr>
            <p:cNvPr id="16456" name="Freeform 114">
              <a:extLst>
                <a:ext uri="{FF2B5EF4-FFF2-40B4-BE49-F238E27FC236}">
                  <a16:creationId xmlns:a16="http://schemas.microsoft.com/office/drawing/2014/main" xmlns="" id="{522242E7-20E1-4BE7-A442-D8F27B01E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216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48 w 288"/>
                <a:gd name="T3" fmla="*/ 96 h 192"/>
                <a:gd name="T4" fmla="*/ 0 w 288"/>
                <a:gd name="T5" fmla="*/ 192 h 192"/>
                <a:gd name="T6" fmla="*/ 144 w 288"/>
                <a:gd name="T7" fmla="*/ 192 h 192"/>
                <a:gd name="T8" fmla="*/ 288 w 288"/>
                <a:gd name="T9" fmla="*/ 96 h 192"/>
                <a:gd name="T10" fmla="*/ 144 w 288"/>
                <a:gd name="T11" fmla="*/ 0 h 192"/>
                <a:gd name="T12" fmla="*/ 0 w 288"/>
                <a:gd name="T13" fmla="*/ 0 h 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2"/>
                <a:gd name="T23" fmla="*/ 288 w 288"/>
                <a:gd name="T24" fmla="*/ 192 h 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2">
                  <a:moveTo>
                    <a:pt x="0" y="0"/>
                  </a:moveTo>
                  <a:lnTo>
                    <a:pt x="48" y="96"/>
                  </a:lnTo>
                  <a:lnTo>
                    <a:pt x="0" y="192"/>
                  </a:lnTo>
                  <a:lnTo>
                    <a:pt x="144" y="192"/>
                  </a:lnTo>
                  <a:lnTo>
                    <a:pt x="288" y="96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57" name="Line 116">
              <a:extLst>
                <a:ext uri="{FF2B5EF4-FFF2-40B4-BE49-F238E27FC236}">
                  <a16:creationId xmlns:a16="http://schemas.microsoft.com/office/drawing/2014/main" xmlns="" id="{FB933EB4-79DA-479F-948A-DB25D0CAE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40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58" name="Freeform 117">
              <a:extLst>
                <a:ext uri="{FF2B5EF4-FFF2-40B4-BE49-F238E27FC236}">
                  <a16:creationId xmlns:a16="http://schemas.microsoft.com/office/drawing/2014/main" xmlns="" id="{77E94F1B-4432-4E9C-9E92-DA56F1E2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3312"/>
              <a:ext cx="144" cy="96"/>
            </a:xfrm>
            <a:custGeom>
              <a:avLst/>
              <a:gdLst>
                <a:gd name="T0" fmla="*/ 0 w 240"/>
                <a:gd name="T1" fmla="*/ 29 h 144"/>
                <a:gd name="T2" fmla="*/ 19 w 240"/>
                <a:gd name="T3" fmla="*/ 19 h 144"/>
                <a:gd name="T4" fmla="*/ 31 w 240"/>
                <a:gd name="T5" fmla="*/ 0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144"/>
                  </a:moveTo>
                  <a:cubicBezTo>
                    <a:pt x="52" y="131"/>
                    <a:pt x="104" y="119"/>
                    <a:pt x="144" y="96"/>
                  </a:cubicBezTo>
                  <a:cubicBezTo>
                    <a:pt x="183" y="72"/>
                    <a:pt x="211" y="36"/>
                    <a:pt x="240" y="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59" name="Freeform 118">
              <a:extLst>
                <a:ext uri="{FF2B5EF4-FFF2-40B4-BE49-F238E27FC236}">
                  <a16:creationId xmlns:a16="http://schemas.microsoft.com/office/drawing/2014/main" xmlns="" id="{A838CFEF-3CB9-469D-A9A5-C8E771F76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3216"/>
              <a:ext cx="144" cy="96"/>
            </a:xfrm>
            <a:custGeom>
              <a:avLst/>
              <a:gdLst>
                <a:gd name="T0" fmla="*/ 0 w 240"/>
                <a:gd name="T1" fmla="*/ 0 h 144"/>
                <a:gd name="T2" fmla="*/ 19 w 240"/>
                <a:gd name="T3" fmla="*/ 9 h 144"/>
                <a:gd name="T4" fmla="*/ 31 w 240"/>
                <a:gd name="T5" fmla="*/ 29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3" y="71"/>
                    <a:pt x="211" y="107"/>
                    <a:pt x="240" y="144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60" name="Freeform 119">
              <a:extLst>
                <a:ext uri="{FF2B5EF4-FFF2-40B4-BE49-F238E27FC236}">
                  <a16:creationId xmlns:a16="http://schemas.microsoft.com/office/drawing/2014/main" xmlns="" id="{354199FE-96F2-415D-95AB-DDD9A5127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216"/>
              <a:ext cx="48" cy="192"/>
            </a:xfrm>
            <a:custGeom>
              <a:avLst/>
              <a:gdLst>
                <a:gd name="T0" fmla="*/ 0 w 96"/>
                <a:gd name="T1" fmla="*/ 0 h 288"/>
                <a:gd name="T2" fmla="*/ 6 w 96"/>
                <a:gd name="T3" fmla="*/ 29 h 288"/>
                <a:gd name="T4" fmla="*/ 0 w 96"/>
                <a:gd name="T5" fmla="*/ 57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0" y="0"/>
                  </a:moveTo>
                  <a:cubicBezTo>
                    <a:pt x="48" y="48"/>
                    <a:pt x="96" y="96"/>
                    <a:pt x="96" y="144"/>
                  </a:cubicBezTo>
                  <a:cubicBezTo>
                    <a:pt x="96" y="192"/>
                    <a:pt x="16" y="264"/>
                    <a:pt x="0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61" name="Line 120">
              <a:extLst>
                <a:ext uri="{FF2B5EF4-FFF2-40B4-BE49-F238E27FC236}">
                  <a16:creationId xmlns:a16="http://schemas.microsoft.com/office/drawing/2014/main" xmlns="" id="{790002B9-25EB-4B26-BE7B-71DEFC7C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62" name="Freeform 121">
              <a:extLst>
                <a:ext uri="{FF2B5EF4-FFF2-40B4-BE49-F238E27FC236}">
                  <a16:creationId xmlns:a16="http://schemas.microsoft.com/office/drawing/2014/main" xmlns="" id="{306D894A-2DFF-4DC8-B49A-D5A6FC83D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216"/>
              <a:ext cx="48" cy="192"/>
            </a:xfrm>
            <a:custGeom>
              <a:avLst/>
              <a:gdLst>
                <a:gd name="T0" fmla="*/ 0 w 96"/>
                <a:gd name="T1" fmla="*/ 0 h 288"/>
                <a:gd name="T2" fmla="*/ 6 w 96"/>
                <a:gd name="T3" fmla="*/ 29 h 288"/>
                <a:gd name="T4" fmla="*/ 0 w 96"/>
                <a:gd name="T5" fmla="*/ 57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0" y="0"/>
                  </a:moveTo>
                  <a:cubicBezTo>
                    <a:pt x="48" y="48"/>
                    <a:pt x="96" y="96"/>
                    <a:pt x="96" y="144"/>
                  </a:cubicBezTo>
                  <a:cubicBezTo>
                    <a:pt x="96" y="192"/>
                    <a:pt x="16" y="264"/>
                    <a:pt x="0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</p:grpSp>
      <p:sp>
        <p:nvSpPr>
          <p:cNvPr id="16408" name="Line 125">
            <a:extLst>
              <a:ext uri="{FF2B5EF4-FFF2-40B4-BE49-F238E27FC236}">
                <a16:creationId xmlns:a16="http://schemas.microsoft.com/office/drawing/2014/main" xmlns="" id="{1C5CB4E5-8236-4201-BB17-49D3FAAD48D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789113" y="4303712"/>
            <a:ext cx="3810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09" name="Line 126">
            <a:extLst>
              <a:ext uri="{FF2B5EF4-FFF2-40B4-BE49-F238E27FC236}">
                <a16:creationId xmlns:a16="http://schemas.microsoft.com/office/drawing/2014/main" xmlns="" id="{C98184E4-8DEE-4F4A-9880-ED7F5C69EC3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560513" y="4227512"/>
            <a:ext cx="5334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10" name="Line 127">
            <a:extLst>
              <a:ext uri="{FF2B5EF4-FFF2-40B4-BE49-F238E27FC236}">
                <a16:creationId xmlns:a16="http://schemas.microsoft.com/office/drawing/2014/main" xmlns="" id="{E01445A9-7824-4F2E-A92A-E9ACE7D0B4E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749425" y="5105400"/>
            <a:ext cx="3063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11" name="Oval 129">
            <a:extLst>
              <a:ext uri="{FF2B5EF4-FFF2-40B4-BE49-F238E27FC236}">
                <a16:creationId xmlns:a16="http://schemas.microsoft.com/office/drawing/2014/main" xmlns="" id="{9D4D7DC1-6725-4D97-8799-FEA4036F376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52600" y="46482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12" name="Rectangle 130">
            <a:extLst>
              <a:ext uri="{FF2B5EF4-FFF2-40B4-BE49-F238E27FC236}">
                <a16:creationId xmlns:a16="http://schemas.microsoft.com/office/drawing/2014/main" xmlns="" id="{744612E3-C3D4-4DD4-A0CB-3D38329041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52600" y="4495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13" name="Line 131">
            <a:extLst>
              <a:ext uri="{FF2B5EF4-FFF2-40B4-BE49-F238E27FC236}">
                <a16:creationId xmlns:a16="http://schemas.microsoft.com/office/drawing/2014/main" xmlns="" id="{CF26F1DC-62C5-4A51-AA7B-1CF6894B391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902619" y="4647406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14" name="Line 132">
            <a:extLst>
              <a:ext uri="{FF2B5EF4-FFF2-40B4-BE49-F238E27FC236}">
                <a16:creationId xmlns:a16="http://schemas.microsoft.com/office/drawing/2014/main" xmlns="" id="{D6498BE7-8DA0-41E4-8B44-48FF3D3191D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904206" y="4344194"/>
            <a:ext cx="15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15" name="Line 133">
            <a:extLst>
              <a:ext uri="{FF2B5EF4-FFF2-40B4-BE49-F238E27FC236}">
                <a16:creationId xmlns:a16="http://schemas.microsoft.com/office/drawing/2014/main" xmlns="" id="{72842CB4-8DC3-46C0-BE32-557786C8085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597819" y="4647406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16" name="Line 139">
            <a:extLst>
              <a:ext uri="{FF2B5EF4-FFF2-40B4-BE49-F238E27FC236}">
                <a16:creationId xmlns:a16="http://schemas.microsoft.com/office/drawing/2014/main" xmlns="" id="{83330B61-7844-4FAB-85A4-DD08C13C2D2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57500" y="56769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17" name="Line 140">
            <a:extLst>
              <a:ext uri="{FF2B5EF4-FFF2-40B4-BE49-F238E27FC236}">
                <a16:creationId xmlns:a16="http://schemas.microsoft.com/office/drawing/2014/main" xmlns="" id="{AB6915F7-4DDC-4B01-A7FD-C0DDBBDD1D4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400300" y="53721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18" name="Line 141">
            <a:extLst>
              <a:ext uri="{FF2B5EF4-FFF2-40B4-BE49-F238E27FC236}">
                <a16:creationId xmlns:a16="http://schemas.microsoft.com/office/drawing/2014/main" xmlns="" id="{1999037B-1ED1-422A-B8C0-559E5AF65E9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819400" y="62484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6419" name="Group 142">
            <a:extLst>
              <a:ext uri="{FF2B5EF4-FFF2-40B4-BE49-F238E27FC236}">
                <a16:creationId xmlns:a16="http://schemas.microsoft.com/office/drawing/2014/main" xmlns="" id="{403DAD37-60D4-4015-BCE8-EA910618785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28900" y="5753100"/>
            <a:ext cx="533400" cy="304800"/>
            <a:chOff x="2736" y="3216"/>
            <a:chExt cx="336" cy="192"/>
          </a:xfrm>
        </p:grpSpPr>
        <p:sp>
          <p:nvSpPr>
            <p:cNvPr id="16449" name="Freeform 143">
              <a:extLst>
                <a:ext uri="{FF2B5EF4-FFF2-40B4-BE49-F238E27FC236}">
                  <a16:creationId xmlns:a16="http://schemas.microsoft.com/office/drawing/2014/main" xmlns="" id="{03E810C5-D9E1-4782-9170-8FA9029A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216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48 w 288"/>
                <a:gd name="T3" fmla="*/ 96 h 192"/>
                <a:gd name="T4" fmla="*/ 0 w 288"/>
                <a:gd name="T5" fmla="*/ 192 h 192"/>
                <a:gd name="T6" fmla="*/ 144 w 288"/>
                <a:gd name="T7" fmla="*/ 192 h 192"/>
                <a:gd name="T8" fmla="*/ 288 w 288"/>
                <a:gd name="T9" fmla="*/ 96 h 192"/>
                <a:gd name="T10" fmla="*/ 144 w 288"/>
                <a:gd name="T11" fmla="*/ 0 h 192"/>
                <a:gd name="T12" fmla="*/ 0 w 288"/>
                <a:gd name="T13" fmla="*/ 0 h 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2"/>
                <a:gd name="T23" fmla="*/ 288 w 288"/>
                <a:gd name="T24" fmla="*/ 192 h 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2">
                  <a:moveTo>
                    <a:pt x="0" y="0"/>
                  </a:moveTo>
                  <a:lnTo>
                    <a:pt x="48" y="96"/>
                  </a:lnTo>
                  <a:lnTo>
                    <a:pt x="0" y="192"/>
                  </a:lnTo>
                  <a:lnTo>
                    <a:pt x="144" y="192"/>
                  </a:lnTo>
                  <a:lnTo>
                    <a:pt x="288" y="96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50" name="Line 144">
              <a:extLst>
                <a:ext uri="{FF2B5EF4-FFF2-40B4-BE49-F238E27FC236}">
                  <a16:creationId xmlns:a16="http://schemas.microsoft.com/office/drawing/2014/main" xmlns="" id="{58DDFFFD-33FB-4F13-B1DC-B4E870A69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40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51" name="Freeform 145">
              <a:extLst>
                <a:ext uri="{FF2B5EF4-FFF2-40B4-BE49-F238E27FC236}">
                  <a16:creationId xmlns:a16="http://schemas.microsoft.com/office/drawing/2014/main" xmlns="" id="{46FE15E1-9E53-4E90-8219-9BD036873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3312"/>
              <a:ext cx="144" cy="96"/>
            </a:xfrm>
            <a:custGeom>
              <a:avLst/>
              <a:gdLst>
                <a:gd name="T0" fmla="*/ 0 w 240"/>
                <a:gd name="T1" fmla="*/ 29 h 144"/>
                <a:gd name="T2" fmla="*/ 19 w 240"/>
                <a:gd name="T3" fmla="*/ 19 h 144"/>
                <a:gd name="T4" fmla="*/ 31 w 240"/>
                <a:gd name="T5" fmla="*/ 0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144"/>
                  </a:moveTo>
                  <a:cubicBezTo>
                    <a:pt x="52" y="131"/>
                    <a:pt x="104" y="119"/>
                    <a:pt x="144" y="96"/>
                  </a:cubicBezTo>
                  <a:cubicBezTo>
                    <a:pt x="183" y="72"/>
                    <a:pt x="211" y="36"/>
                    <a:pt x="240" y="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52" name="Freeform 146">
              <a:extLst>
                <a:ext uri="{FF2B5EF4-FFF2-40B4-BE49-F238E27FC236}">
                  <a16:creationId xmlns:a16="http://schemas.microsoft.com/office/drawing/2014/main" xmlns="" id="{CA5061D1-FB60-4EC7-A92B-A104C6840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3216"/>
              <a:ext cx="144" cy="96"/>
            </a:xfrm>
            <a:custGeom>
              <a:avLst/>
              <a:gdLst>
                <a:gd name="T0" fmla="*/ 0 w 240"/>
                <a:gd name="T1" fmla="*/ 0 h 144"/>
                <a:gd name="T2" fmla="*/ 19 w 240"/>
                <a:gd name="T3" fmla="*/ 9 h 144"/>
                <a:gd name="T4" fmla="*/ 31 w 240"/>
                <a:gd name="T5" fmla="*/ 29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3" y="71"/>
                    <a:pt x="211" y="107"/>
                    <a:pt x="240" y="144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53" name="Freeform 147">
              <a:extLst>
                <a:ext uri="{FF2B5EF4-FFF2-40B4-BE49-F238E27FC236}">
                  <a16:creationId xmlns:a16="http://schemas.microsoft.com/office/drawing/2014/main" xmlns="" id="{67AE9F36-E6E5-4F20-A631-35D37DE7A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216"/>
              <a:ext cx="48" cy="192"/>
            </a:xfrm>
            <a:custGeom>
              <a:avLst/>
              <a:gdLst>
                <a:gd name="T0" fmla="*/ 0 w 96"/>
                <a:gd name="T1" fmla="*/ 0 h 288"/>
                <a:gd name="T2" fmla="*/ 6 w 96"/>
                <a:gd name="T3" fmla="*/ 29 h 288"/>
                <a:gd name="T4" fmla="*/ 0 w 96"/>
                <a:gd name="T5" fmla="*/ 57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0" y="0"/>
                  </a:moveTo>
                  <a:cubicBezTo>
                    <a:pt x="48" y="48"/>
                    <a:pt x="96" y="96"/>
                    <a:pt x="96" y="144"/>
                  </a:cubicBezTo>
                  <a:cubicBezTo>
                    <a:pt x="96" y="192"/>
                    <a:pt x="16" y="264"/>
                    <a:pt x="0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16454" name="Line 148">
              <a:extLst>
                <a:ext uri="{FF2B5EF4-FFF2-40B4-BE49-F238E27FC236}">
                  <a16:creationId xmlns:a16="http://schemas.microsoft.com/office/drawing/2014/main" xmlns="" id="{A846B7B8-91AF-4498-8EE2-B1F6E93C1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455" name="Freeform 149">
              <a:extLst>
                <a:ext uri="{FF2B5EF4-FFF2-40B4-BE49-F238E27FC236}">
                  <a16:creationId xmlns:a16="http://schemas.microsoft.com/office/drawing/2014/main" xmlns="" id="{0249BBEF-A4C5-40A7-962D-C148D5F1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216"/>
              <a:ext cx="48" cy="192"/>
            </a:xfrm>
            <a:custGeom>
              <a:avLst/>
              <a:gdLst>
                <a:gd name="T0" fmla="*/ 0 w 96"/>
                <a:gd name="T1" fmla="*/ 0 h 288"/>
                <a:gd name="T2" fmla="*/ 6 w 96"/>
                <a:gd name="T3" fmla="*/ 29 h 288"/>
                <a:gd name="T4" fmla="*/ 0 w 96"/>
                <a:gd name="T5" fmla="*/ 57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0" y="0"/>
                  </a:moveTo>
                  <a:cubicBezTo>
                    <a:pt x="48" y="48"/>
                    <a:pt x="96" y="96"/>
                    <a:pt x="96" y="144"/>
                  </a:cubicBezTo>
                  <a:cubicBezTo>
                    <a:pt x="96" y="192"/>
                    <a:pt x="16" y="264"/>
                    <a:pt x="0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</p:grpSp>
      <p:sp>
        <p:nvSpPr>
          <p:cNvPr id="16420" name="Rectangle 159">
            <a:extLst>
              <a:ext uri="{FF2B5EF4-FFF2-40B4-BE49-F238E27FC236}">
                <a16:creationId xmlns:a16="http://schemas.microsoft.com/office/drawing/2014/main" xmlns="" id="{90FD348D-588C-40A2-A9C7-FC3AE013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s</a:t>
            </a:r>
          </a:p>
        </p:txBody>
      </p:sp>
      <p:sp>
        <p:nvSpPr>
          <p:cNvPr id="16421" name="Rectangle 160">
            <a:extLst>
              <a:ext uri="{FF2B5EF4-FFF2-40B4-BE49-F238E27FC236}">
                <a16:creationId xmlns:a16="http://schemas.microsoft.com/office/drawing/2014/main" xmlns="" id="{81070112-80E3-4FAF-AFE6-51E9C993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172200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</a:p>
        </p:txBody>
      </p:sp>
      <p:sp>
        <p:nvSpPr>
          <p:cNvPr id="16422" name="Oval 161">
            <a:extLst>
              <a:ext uri="{FF2B5EF4-FFF2-40B4-BE49-F238E27FC236}">
                <a16:creationId xmlns:a16="http://schemas.microsoft.com/office/drawing/2014/main" xmlns="" id="{6BE2FF2F-C3CE-4A89-9DAD-A5D6DDEB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23" name="Oval 162">
            <a:extLst>
              <a:ext uri="{FF2B5EF4-FFF2-40B4-BE49-F238E27FC236}">
                <a16:creationId xmlns:a16="http://schemas.microsoft.com/office/drawing/2014/main" xmlns="" id="{C537F0DA-FBD5-4C4E-BD91-72ADA569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57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24" name="Oval 163">
            <a:extLst>
              <a:ext uri="{FF2B5EF4-FFF2-40B4-BE49-F238E27FC236}">
                <a16:creationId xmlns:a16="http://schemas.microsoft.com/office/drawing/2014/main" xmlns="" id="{0D5730A4-16C9-4E23-856D-F594DD75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25" name="Oval 164">
            <a:extLst>
              <a:ext uri="{FF2B5EF4-FFF2-40B4-BE49-F238E27FC236}">
                <a16:creationId xmlns:a16="http://schemas.microsoft.com/office/drawing/2014/main" xmlns="" id="{35E359D0-9ADC-4E78-BF7D-6C626A3F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26" name="Line 165">
            <a:extLst>
              <a:ext uri="{FF2B5EF4-FFF2-40B4-BE49-F238E27FC236}">
                <a16:creationId xmlns:a16="http://schemas.microsoft.com/office/drawing/2014/main" xmlns="" id="{8ACAE7EE-5CE1-4E8A-9A7C-86238EFBA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114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27" name="Line 166">
            <a:extLst>
              <a:ext uri="{FF2B5EF4-FFF2-40B4-BE49-F238E27FC236}">
                <a16:creationId xmlns:a16="http://schemas.microsoft.com/office/drawing/2014/main" xmlns="" id="{71A082D3-354E-44F8-B62A-173E0710E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67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428" name="Rectangle 167">
            <a:extLst>
              <a:ext uri="{FF2B5EF4-FFF2-40B4-BE49-F238E27FC236}">
                <a16:creationId xmlns:a16="http://schemas.microsoft.com/office/drawing/2014/main" xmlns="" id="{EA6351A6-AA28-4136-91E3-73FCC730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05200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</a:p>
        </p:txBody>
      </p:sp>
      <p:sp>
        <p:nvSpPr>
          <p:cNvPr id="16429" name="Rectangle 168">
            <a:extLst>
              <a:ext uri="{FF2B5EF4-FFF2-40B4-BE49-F238E27FC236}">
                <a16:creationId xmlns:a16="http://schemas.microsoft.com/office/drawing/2014/main" xmlns="" id="{B6B811D5-81F7-407E-9909-6A10E03C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39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</a:p>
        </p:txBody>
      </p:sp>
      <p:sp>
        <p:nvSpPr>
          <p:cNvPr id="16430" name="Rectangle 169">
            <a:extLst>
              <a:ext uri="{FF2B5EF4-FFF2-40B4-BE49-F238E27FC236}">
                <a16:creationId xmlns:a16="http://schemas.microsoft.com/office/drawing/2014/main" xmlns="" id="{322A3A24-C6ED-4FA4-B0F4-298B2216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816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e</a:t>
            </a:r>
          </a:p>
        </p:txBody>
      </p:sp>
      <p:sp>
        <p:nvSpPr>
          <p:cNvPr id="16431" name="Rectangle 186">
            <a:extLst>
              <a:ext uri="{FF2B5EF4-FFF2-40B4-BE49-F238E27FC236}">
                <a16:creationId xmlns:a16="http://schemas.microsoft.com/office/drawing/2014/main" xmlns="" id="{F0F504B6-B1D9-4AB6-B3EF-9684E470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720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32" name="Rectangle 187">
            <a:extLst>
              <a:ext uri="{FF2B5EF4-FFF2-40B4-BE49-F238E27FC236}">
                <a16:creationId xmlns:a16="http://schemas.microsoft.com/office/drawing/2014/main" xmlns="" id="{AE3D286E-5172-4AEA-9A92-C273C06C4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720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33" name="Rectangle 188">
            <a:extLst>
              <a:ext uri="{FF2B5EF4-FFF2-40B4-BE49-F238E27FC236}">
                <a16:creationId xmlns:a16="http://schemas.microsoft.com/office/drawing/2014/main" xmlns="" id="{082C820D-68D7-41C7-A091-06679243F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34" name="Rectangle 189">
            <a:extLst>
              <a:ext uri="{FF2B5EF4-FFF2-40B4-BE49-F238E27FC236}">
                <a16:creationId xmlns:a16="http://schemas.microsoft.com/office/drawing/2014/main" xmlns="" id="{5324F253-4EBA-4613-A2CA-EFAEA3D9E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720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35" name="Rectangle 190">
            <a:extLst>
              <a:ext uri="{FF2B5EF4-FFF2-40B4-BE49-F238E27FC236}">
                <a16:creationId xmlns:a16="http://schemas.microsoft.com/office/drawing/2014/main" xmlns="" id="{8CCB8E7E-6894-4E4A-ABB2-EBD511B8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768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36" name="Rectangle 191">
            <a:extLst>
              <a:ext uri="{FF2B5EF4-FFF2-40B4-BE49-F238E27FC236}">
                <a16:creationId xmlns:a16="http://schemas.microsoft.com/office/drawing/2014/main" xmlns="" id="{C04929B7-3ACB-4F00-9A60-9E7997AB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768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37" name="Rectangle 192">
            <a:extLst>
              <a:ext uri="{FF2B5EF4-FFF2-40B4-BE49-F238E27FC236}">
                <a16:creationId xmlns:a16="http://schemas.microsoft.com/office/drawing/2014/main" xmlns="" id="{1919D88B-48CA-47EA-93AC-BA0E6E912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8768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38" name="Rectangle 193">
            <a:extLst>
              <a:ext uri="{FF2B5EF4-FFF2-40B4-BE49-F238E27FC236}">
                <a16:creationId xmlns:a16="http://schemas.microsoft.com/office/drawing/2014/main" xmlns="" id="{940A5CEC-E0D8-430E-B597-2EAD2ADA3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8768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39" name="Text Box 170">
            <a:extLst>
              <a:ext uri="{FF2B5EF4-FFF2-40B4-BE49-F238E27FC236}">
                <a16:creationId xmlns:a16="http://schemas.microsoft.com/office/drawing/2014/main" xmlns="" id="{16EDAF12-E2CB-488D-AF64-803A5050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3962400"/>
            <a:ext cx="27209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>
                <a:latin typeface="Courier" charset="0"/>
              </a:rPr>
              <a:t>s: </a:t>
            </a:r>
            <a:r>
              <a:rPr lang="fr-FR" altLang="it-IT" sz="2000" baseline="-25000">
                <a:latin typeface="Courier" charset="0"/>
              </a:rPr>
              <a:t> </a:t>
            </a:r>
            <a:r>
              <a:rPr lang="fr-FR" altLang="it-IT" sz="2000">
                <a:latin typeface="Courier" charset="0"/>
              </a:rPr>
              <a:t>  ab         </a:t>
            </a:r>
          </a:p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  </a:t>
            </a:r>
            <a:r>
              <a:rPr lang="fr-FR" altLang="it-IT" sz="2000" baseline="-25000">
                <a:latin typeface="Courier" charset="0"/>
              </a:rPr>
              <a:t> </a:t>
            </a:r>
            <a:r>
              <a:rPr lang="fr-FR" altLang="it-IT" sz="2000">
                <a:latin typeface="Courier" charset="0"/>
              </a:rPr>
              <a:t>   00 01 11 10</a:t>
            </a:r>
          </a:p>
          <a:p>
            <a:pPr algn="ctr"/>
            <a:r>
              <a:rPr lang="fr-FR" altLang="it-IT" sz="2000">
                <a:latin typeface="Courier" charset="0"/>
              </a:rPr>
              <a:t> c</a:t>
            </a:r>
            <a:r>
              <a:rPr lang="fr-FR" altLang="it-IT" sz="2000" baseline="-25000">
                <a:latin typeface="Courier" charset="0"/>
              </a:rPr>
              <a:t>e</a:t>
            </a:r>
            <a:r>
              <a:rPr lang="fr-FR" altLang="it-IT" sz="2000">
                <a:latin typeface="Courier" charset="0"/>
              </a:rPr>
              <a:t> 0 0  1  1  0</a:t>
            </a:r>
          </a:p>
          <a:p>
            <a:pPr algn="ctr"/>
            <a:r>
              <a:rPr lang="fr-FR" altLang="it-IT" sz="2000">
                <a:latin typeface="Courier" charset="0"/>
              </a:rPr>
              <a:t>   </a:t>
            </a:r>
            <a:r>
              <a:rPr lang="fr-FR" altLang="it-IT" sz="2000" baseline="-25000">
                <a:latin typeface="Courier" charset="0"/>
              </a:rPr>
              <a:t> </a:t>
            </a:r>
            <a:r>
              <a:rPr lang="fr-FR" altLang="it-IT" sz="2000">
                <a:latin typeface="Courier" charset="0"/>
              </a:rPr>
              <a:t>1 0  1  1  0</a:t>
            </a:r>
          </a:p>
        </p:txBody>
      </p:sp>
      <p:sp>
        <p:nvSpPr>
          <p:cNvPr id="16440" name="Rectangle 221">
            <a:extLst>
              <a:ext uri="{FF2B5EF4-FFF2-40B4-BE49-F238E27FC236}">
                <a16:creationId xmlns:a16="http://schemas.microsoft.com/office/drawing/2014/main" xmlns="" id="{6C70E4B1-54D9-47FF-ABFF-9E474843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9436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41" name="Rectangle 222">
            <a:extLst>
              <a:ext uri="{FF2B5EF4-FFF2-40B4-BE49-F238E27FC236}">
                <a16:creationId xmlns:a16="http://schemas.microsoft.com/office/drawing/2014/main" xmlns="" id="{BF7709CF-8860-481B-8403-382A104E8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436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42" name="Rectangle 223">
            <a:extLst>
              <a:ext uri="{FF2B5EF4-FFF2-40B4-BE49-F238E27FC236}">
                <a16:creationId xmlns:a16="http://schemas.microsoft.com/office/drawing/2014/main" xmlns="" id="{9A3B6127-7B10-4FB8-B713-900FCD3D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9436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43" name="Rectangle 224">
            <a:extLst>
              <a:ext uri="{FF2B5EF4-FFF2-40B4-BE49-F238E27FC236}">
                <a16:creationId xmlns:a16="http://schemas.microsoft.com/office/drawing/2014/main" xmlns="" id="{485C63ED-BF03-4803-9605-8B0BBB214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9436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44" name="Rectangle 225">
            <a:extLst>
              <a:ext uri="{FF2B5EF4-FFF2-40B4-BE49-F238E27FC236}">
                <a16:creationId xmlns:a16="http://schemas.microsoft.com/office/drawing/2014/main" xmlns="" id="{64C4B8F1-A691-470D-86B1-08CC5756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2484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45" name="Rectangle 226">
            <a:extLst>
              <a:ext uri="{FF2B5EF4-FFF2-40B4-BE49-F238E27FC236}">
                <a16:creationId xmlns:a16="http://schemas.microsoft.com/office/drawing/2014/main" xmlns="" id="{56F0DD1E-4EEF-466F-9D06-7CF81C3F7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2484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46" name="Rectangle 227">
            <a:extLst>
              <a:ext uri="{FF2B5EF4-FFF2-40B4-BE49-F238E27FC236}">
                <a16:creationId xmlns:a16="http://schemas.microsoft.com/office/drawing/2014/main" xmlns="" id="{7AC14D6B-AC11-417F-B33B-F0730C6C7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2484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47" name="Rectangle 228">
            <a:extLst>
              <a:ext uri="{FF2B5EF4-FFF2-40B4-BE49-F238E27FC236}">
                <a16:creationId xmlns:a16="http://schemas.microsoft.com/office/drawing/2014/main" xmlns="" id="{4F87B1E9-5E74-48A5-B051-EC5BDBD5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248400"/>
            <a:ext cx="4572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6448" name="Text Box 229">
            <a:extLst>
              <a:ext uri="{FF2B5EF4-FFF2-40B4-BE49-F238E27FC236}">
                <a16:creationId xmlns:a16="http://schemas.microsoft.com/office/drawing/2014/main" xmlns="" id="{EC4DA595-1927-4C41-A3D9-DA9FB1F19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5334000"/>
            <a:ext cx="277495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>
                <a:latin typeface="Courier" charset="0"/>
              </a:rPr>
              <a:t>c</a:t>
            </a:r>
            <a:r>
              <a:rPr lang="fr-FR" altLang="it-IT" sz="2000" baseline="-25000">
                <a:latin typeface="Courier" charset="0"/>
              </a:rPr>
              <a:t>s</a:t>
            </a:r>
            <a:r>
              <a:rPr lang="fr-FR" altLang="it-IT" sz="2000">
                <a:latin typeface="Courier" charset="0"/>
              </a:rPr>
              <a:t>:   ab         </a:t>
            </a:r>
          </a:p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      00 01 11 10</a:t>
            </a:r>
          </a:p>
          <a:p>
            <a:pPr algn="ctr"/>
            <a:r>
              <a:rPr lang="fr-FR" altLang="it-IT" sz="2000">
                <a:latin typeface="Courier" charset="0"/>
              </a:rPr>
              <a:t>  c 0 0  1  1  0</a:t>
            </a:r>
          </a:p>
          <a:p>
            <a:pPr algn="ctr"/>
            <a:r>
              <a:rPr lang="fr-FR" altLang="it-IT" sz="2000">
                <a:latin typeface="Courier" charset="0"/>
              </a:rPr>
              <a:t>    1 0  1  1  0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35" name="AutoShape 191">
            <a:extLst>
              <a:ext uri="{FF2B5EF4-FFF2-40B4-BE49-F238E27FC236}">
                <a16:creationId xmlns:a16="http://schemas.microsoft.com/office/drawing/2014/main" xmlns="" id="{756E8DB2-0DE3-4B67-8CF5-86D7D167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43400"/>
            <a:ext cx="8077200" cy="20574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08734" name="AutoShape 190">
            <a:extLst>
              <a:ext uri="{FF2B5EF4-FFF2-40B4-BE49-F238E27FC236}">
                <a16:creationId xmlns:a16="http://schemas.microsoft.com/office/drawing/2014/main" xmlns="" id="{EA3B88DE-2C7C-43AF-86C6-8A420BD0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8077200" cy="20574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7412" name="Rectangle 57">
            <a:extLst>
              <a:ext uri="{FF2B5EF4-FFF2-40B4-BE49-F238E27FC236}">
                <a16:creationId xmlns:a16="http://schemas.microsoft.com/office/drawing/2014/main" xmlns="" id="{3AC6D9EA-2E1B-4A88-BBD3-8AE524DC1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it-IT"/>
              <a:t>Addition à n bits : </a:t>
            </a:r>
            <a:r>
              <a:rPr lang="fr-FR" altLang="it-IT">
                <a:latin typeface="Courier" charset="0"/>
              </a:rPr>
              <a:t>a + b</a:t>
            </a:r>
            <a:endParaRPr lang="fr-FR" altLang="it-IT"/>
          </a:p>
          <a:p>
            <a:endParaRPr lang="fr-FR" altLang="it-IT"/>
          </a:p>
          <a:p>
            <a:endParaRPr lang="fr-FR" altLang="it-IT"/>
          </a:p>
          <a:p>
            <a:endParaRPr lang="fr-FR" altLang="it-IT"/>
          </a:p>
          <a:p>
            <a:pPr>
              <a:lnSpc>
                <a:spcPct val="70000"/>
              </a:lnSpc>
            </a:pPr>
            <a:r>
              <a:rPr lang="fr-FR" altLang="it-IT"/>
              <a:t>Soustraction à n bits : </a:t>
            </a:r>
            <a:r>
              <a:rPr lang="fr-FR" altLang="it-IT">
                <a:latin typeface="Courier" charset="0"/>
              </a:rPr>
              <a:t>a - b</a:t>
            </a:r>
            <a:endParaRPr lang="fr-FR" altLang="it-IT"/>
          </a:p>
          <a:p>
            <a:endParaRPr lang="fr-FR" altLang="it-IT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xmlns="" id="{02D78F15-8A5D-4248-9432-1C70355C1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521825" cy="609600"/>
          </a:xfrm>
        </p:spPr>
        <p:txBody>
          <a:bodyPr/>
          <a:lstStyle/>
          <a:p>
            <a:r>
              <a:rPr lang="fr-FR" altLang="it-IT"/>
              <a:t>Addition à propagation simple de retenue</a:t>
            </a:r>
          </a:p>
        </p:txBody>
      </p:sp>
      <p:sp>
        <p:nvSpPr>
          <p:cNvPr id="17414" name="Rectangle 66">
            <a:extLst>
              <a:ext uri="{FF2B5EF4-FFF2-40B4-BE49-F238E27FC236}">
                <a16:creationId xmlns:a16="http://schemas.microsoft.com/office/drawing/2014/main" xmlns="" id="{FA98D187-38D3-4C37-A959-B8F24AF4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075" y="5219700"/>
            <a:ext cx="561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c</a:t>
            </a:r>
            <a:r>
              <a:rPr lang="en-US" altLang="it-IT" sz="1700" baseline="-25000">
                <a:latin typeface="TektoMM_503 BD 488 NO" pitchFamily="34" charset="0"/>
              </a:rPr>
              <a:t>0</a:t>
            </a:r>
            <a:r>
              <a:rPr lang="en-US" altLang="it-IT" sz="1700">
                <a:latin typeface="TektoMM_503 BD 488 NO" pitchFamily="34" charset="0"/>
              </a:rPr>
              <a:t>=1</a:t>
            </a:r>
            <a:endParaRPr lang="en-US" altLang="it-IT" sz="1700" baseline="-25000">
              <a:latin typeface="TektoMM_503 BD 488 NO" pitchFamily="34" charset="0"/>
            </a:endParaRPr>
          </a:p>
        </p:txBody>
      </p:sp>
      <p:sp>
        <p:nvSpPr>
          <p:cNvPr id="17415" name="Rectangle 80">
            <a:extLst>
              <a:ext uri="{FF2B5EF4-FFF2-40B4-BE49-F238E27FC236}">
                <a16:creationId xmlns:a16="http://schemas.microsoft.com/office/drawing/2014/main" xmlns="" id="{CBBC34A4-678D-43E2-BE1E-C73C295DE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05400"/>
            <a:ext cx="1219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7416" name="Line 81">
            <a:extLst>
              <a:ext uri="{FF2B5EF4-FFF2-40B4-BE49-F238E27FC236}">
                <a16:creationId xmlns:a16="http://schemas.microsoft.com/office/drawing/2014/main" xmlns="" id="{B945B0C7-C827-4AE7-8869-BD61ADE428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724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7" name="Line 82">
            <a:extLst>
              <a:ext uri="{FF2B5EF4-FFF2-40B4-BE49-F238E27FC236}">
                <a16:creationId xmlns:a16="http://schemas.microsoft.com/office/drawing/2014/main" xmlns="" id="{344E8096-929F-4387-998B-668CB967C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724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8" name="Line 83">
            <a:extLst>
              <a:ext uri="{FF2B5EF4-FFF2-40B4-BE49-F238E27FC236}">
                <a16:creationId xmlns:a16="http://schemas.microsoft.com/office/drawing/2014/main" xmlns="" id="{9E6A45D5-97CB-488B-8F18-5101449DC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5715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9" name="Line 84">
            <a:extLst>
              <a:ext uri="{FF2B5EF4-FFF2-40B4-BE49-F238E27FC236}">
                <a16:creationId xmlns:a16="http://schemas.microsoft.com/office/drawing/2014/main" xmlns="" id="{E0D633BB-EE83-4A70-A3F2-84D1C6467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20" name="Line 85">
            <a:extLst>
              <a:ext uri="{FF2B5EF4-FFF2-40B4-BE49-F238E27FC236}">
                <a16:creationId xmlns:a16="http://schemas.microsoft.com/office/drawing/2014/main" xmlns="" id="{FD4B5C24-8019-47A6-8D18-FF12A9C441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21" name="Rectangle 86">
            <a:extLst>
              <a:ext uri="{FF2B5EF4-FFF2-40B4-BE49-F238E27FC236}">
                <a16:creationId xmlns:a16="http://schemas.microsoft.com/office/drawing/2014/main" xmlns="" id="{9A2BED49-7649-43B6-A686-7826FE24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19600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b</a:t>
            </a:r>
            <a:r>
              <a:rPr lang="en-US" altLang="it-IT" sz="1700" baseline="-25000">
                <a:latin typeface="TektoMM_503 BD 488 NO" pitchFamily="34" charset="0"/>
              </a:rPr>
              <a:t>n-1</a:t>
            </a:r>
          </a:p>
        </p:txBody>
      </p:sp>
      <p:sp>
        <p:nvSpPr>
          <p:cNvPr id="17422" name="Rectangle 87">
            <a:extLst>
              <a:ext uri="{FF2B5EF4-FFF2-40B4-BE49-F238E27FC236}">
                <a16:creationId xmlns:a16="http://schemas.microsoft.com/office/drawing/2014/main" xmlns="" id="{BF0F030F-B689-423E-B969-E2CE26401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19600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a</a:t>
            </a:r>
            <a:r>
              <a:rPr lang="en-US" altLang="it-IT" sz="1700" baseline="-25000">
                <a:latin typeface="TektoMM_503 BD 488 NO" pitchFamily="34" charset="0"/>
              </a:rPr>
              <a:t>n-1</a:t>
            </a:r>
          </a:p>
        </p:txBody>
      </p:sp>
      <p:sp>
        <p:nvSpPr>
          <p:cNvPr id="17423" name="Rectangle 88">
            <a:extLst>
              <a:ext uri="{FF2B5EF4-FFF2-40B4-BE49-F238E27FC236}">
                <a16:creationId xmlns:a16="http://schemas.microsoft.com/office/drawing/2014/main" xmlns="" id="{73213E35-ACA3-4C1F-8C0A-C87AA1617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4397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c</a:t>
            </a:r>
            <a:r>
              <a:rPr lang="en-US" altLang="it-IT" sz="1700" baseline="-25000">
                <a:latin typeface="TektoMM_503 BD 488 NO" pitchFamily="34" charset="0"/>
              </a:rPr>
              <a:t>n-1</a:t>
            </a:r>
          </a:p>
        </p:txBody>
      </p:sp>
      <p:sp>
        <p:nvSpPr>
          <p:cNvPr id="17424" name="Rectangle 90">
            <a:extLst>
              <a:ext uri="{FF2B5EF4-FFF2-40B4-BE49-F238E27FC236}">
                <a16:creationId xmlns:a16="http://schemas.microsoft.com/office/drawing/2014/main" xmlns="" id="{330EFD10-1ABE-4B97-B943-29E28CFA1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6019800"/>
            <a:ext cx="476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S</a:t>
            </a:r>
            <a:r>
              <a:rPr lang="en-US" altLang="it-IT" sz="1700" baseline="-25000">
                <a:latin typeface="TektoMM_503 BD 488 NO" pitchFamily="34" charset="0"/>
              </a:rPr>
              <a:t>n-1</a:t>
            </a:r>
          </a:p>
        </p:txBody>
      </p:sp>
      <p:sp>
        <p:nvSpPr>
          <p:cNvPr id="17425" name="Rectangle 91">
            <a:extLst>
              <a:ext uri="{FF2B5EF4-FFF2-40B4-BE49-F238E27FC236}">
                <a16:creationId xmlns:a16="http://schemas.microsoft.com/office/drawing/2014/main" xmlns="" id="{703B5156-7D90-40D9-B9E8-460045A5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57788"/>
            <a:ext cx="1219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it-IT" sz="1300">
                <a:latin typeface="TektoMM_503 BD 488 NO" pitchFamily="34" charset="0"/>
              </a:rPr>
              <a:t>additionneur</a:t>
            </a:r>
          </a:p>
          <a:p>
            <a:pPr algn="ctr"/>
            <a:r>
              <a:rPr lang="en-US" altLang="it-IT" sz="1300">
                <a:latin typeface="TektoMM_503 BD 488 NO" pitchFamily="34" charset="0"/>
              </a:rPr>
              <a:t>complet</a:t>
            </a:r>
          </a:p>
        </p:txBody>
      </p:sp>
      <p:sp>
        <p:nvSpPr>
          <p:cNvPr id="17426" name="Rectangle 92">
            <a:extLst>
              <a:ext uri="{FF2B5EF4-FFF2-40B4-BE49-F238E27FC236}">
                <a16:creationId xmlns:a16="http://schemas.microsoft.com/office/drawing/2014/main" xmlns="" id="{D381E6DB-00AF-4A71-AA73-A55FC6A45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81600"/>
            <a:ext cx="9810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2000">
                <a:latin typeface="TektoMM_503 BD 488 NO" pitchFamily="34" charset="0"/>
              </a:rPr>
              <a:t>•••••••••</a:t>
            </a:r>
          </a:p>
        </p:txBody>
      </p:sp>
      <p:sp>
        <p:nvSpPr>
          <p:cNvPr id="17427" name="Rectangle 106">
            <a:extLst>
              <a:ext uri="{FF2B5EF4-FFF2-40B4-BE49-F238E27FC236}">
                <a16:creationId xmlns:a16="http://schemas.microsoft.com/office/drawing/2014/main" xmlns="" id="{B57AD970-F5C3-425F-97C5-836F9BAFC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05400"/>
            <a:ext cx="1219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7428" name="Line 108">
            <a:extLst>
              <a:ext uri="{FF2B5EF4-FFF2-40B4-BE49-F238E27FC236}">
                <a16:creationId xmlns:a16="http://schemas.microsoft.com/office/drawing/2014/main" xmlns="" id="{A43D91D6-5C38-4178-8F41-B6B39F963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724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29" name="Line 109">
            <a:extLst>
              <a:ext uri="{FF2B5EF4-FFF2-40B4-BE49-F238E27FC236}">
                <a16:creationId xmlns:a16="http://schemas.microsoft.com/office/drawing/2014/main" xmlns="" id="{4157FAFB-0DCF-4463-A635-6FCF3EA5D7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715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30" name="Line 110">
            <a:extLst>
              <a:ext uri="{FF2B5EF4-FFF2-40B4-BE49-F238E27FC236}">
                <a16:creationId xmlns:a16="http://schemas.microsoft.com/office/drawing/2014/main" xmlns="" id="{C651BDE6-ECBF-4205-AB20-B2E0CD3DE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41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31" name="Line 111">
            <a:extLst>
              <a:ext uri="{FF2B5EF4-FFF2-40B4-BE49-F238E27FC236}">
                <a16:creationId xmlns:a16="http://schemas.microsoft.com/office/drawing/2014/main" xmlns="" id="{4CAD7490-0789-4876-8696-530024EBE9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32" name="Rectangle 112">
            <a:extLst>
              <a:ext uri="{FF2B5EF4-FFF2-40B4-BE49-F238E27FC236}">
                <a16:creationId xmlns:a16="http://schemas.microsoft.com/office/drawing/2014/main" xmlns="" id="{DC516898-8040-468E-8DF4-02EB8A37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4419600"/>
            <a:ext cx="328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b</a:t>
            </a:r>
            <a:r>
              <a:rPr lang="en-US" altLang="it-IT" sz="1700" baseline="-25000">
                <a:latin typeface="TektoMM_503 BD 488 NO" pitchFamily="34" charset="0"/>
              </a:rPr>
              <a:t>1</a:t>
            </a:r>
          </a:p>
        </p:txBody>
      </p:sp>
      <p:sp>
        <p:nvSpPr>
          <p:cNvPr id="17433" name="Rectangle 113">
            <a:extLst>
              <a:ext uri="{FF2B5EF4-FFF2-40B4-BE49-F238E27FC236}">
                <a16:creationId xmlns:a16="http://schemas.microsoft.com/office/drawing/2014/main" xmlns="" id="{9E862811-5FDF-4D38-A585-B73E3A286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19600"/>
            <a:ext cx="328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a</a:t>
            </a:r>
            <a:r>
              <a:rPr lang="en-US" altLang="it-IT" sz="1700" baseline="-25000">
                <a:latin typeface="TektoMM_503 BD 488 NO" pitchFamily="34" charset="0"/>
              </a:rPr>
              <a:t>1</a:t>
            </a:r>
          </a:p>
        </p:txBody>
      </p:sp>
      <p:sp>
        <p:nvSpPr>
          <p:cNvPr id="17434" name="Rectangle 114">
            <a:extLst>
              <a:ext uri="{FF2B5EF4-FFF2-40B4-BE49-F238E27FC236}">
                <a16:creationId xmlns:a16="http://schemas.microsoft.com/office/drawing/2014/main" xmlns="" id="{E62A1C95-1DD3-4389-804E-5126D465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c</a:t>
            </a:r>
            <a:r>
              <a:rPr lang="en-US" altLang="it-IT" sz="1700" baseline="-25000">
                <a:latin typeface="TektoMM_503 BD 488 NO" pitchFamily="34" charset="0"/>
              </a:rPr>
              <a:t>1</a:t>
            </a:r>
          </a:p>
        </p:txBody>
      </p:sp>
      <p:sp>
        <p:nvSpPr>
          <p:cNvPr id="17435" name="Rectangle 115">
            <a:extLst>
              <a:ext uri="{FF2B5EF4-FFF2-40B4-BE49-F238E27FC236}">
                <a16:creationId xmlns:a16="http://schemas.microsoft.com/office/drawing/2014/main" xmlns="" id="{151832D9-2750-4BCD-9A16-CB0257818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c</a:t>
            </a:r>
            <a:r>
              <a:rPr lang="en-US" altLang="it-IT" sz="1700" baseline="-25000">
                <a:latin typeface="TektoMM_503 BD 488 NO" pitchFamily="34" charset="0"/>
              </a:rPr>
              <a:t>2</a:t>
            </a:r>
          </a:p>
        </p:txBody>
      </p:sp>
      <p:sp>
        <p:nvSpPr>
          <p:cNvPr id="17436" name="Rectangle 116">
            <a:extLst>
              <a:ext uri="{FF2B5EF4-FFF2-40B4-BE49-F238E27FC236}">
                <a16:creationId xmlns:a16="http://schemas.microsoft.com/office/drawing/2014/main" xmlns="" id="{5A5E07AD-08A6-4101-8257-B9302D394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601980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S</a:t>
            </a:r>
            <a:r>
              <a:rPr lang="en-US" altLang="it-IT" sz="1700" baseline="-25000">
                <a:latin typeface="TektoMM_503 BD 488 NO" pitchFamily="34" charset="0"/>
              </a:rPr>
              <a:t>1</a:t>
            </a:r>
          </a:p>
        </p:txBody>
      </p:sp>
      <p:sp>
        <p:nvSpPr>
          <p:cNvPr id="17437" name="Rectangle 117">
            <a:extLst>
              <a:ext uri="{FF2B5EF4-FFF2-40B4-BE49-F238E27FC236}">
                <a16:creationId xmlns:a16="http://schemas.microsoft.com/office/drawing/2014/main" xmlns="" id="{D6F2E647-5F1C-4D97-975E-C82F3D27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57788"/>
            <a:ext cx="1219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it-IT" sz="1300">
                <a:latin typeface="TektoMM_503 BD 488 NO" pitchFamily="34" charset="0"/>
              </a:rPr>
              <a:t>additionneur</a:t>
            </a:r>
          </a:p>
          <a:p>
            <a:pPr algn="ctr"/>
            <a:r>
              <a:rPr lang="en-US" altLang="it-IT" sz="1300">
                <a:latin typeface="TektoMM_503 BD 488 NO" pitchFamily="34" charset="0"/>
              </a:rPr>
              <a:t>complet</a:t>
            </a:r>
          </a:p>
        </p:txBody>
      </p:sp>
      <p:sp>
        <p:nvSpPr>
          <p:cNvPr id="17438" name="Rectangle 138">
            <a:extLst>
              <a:ext uri="{FF2B5EF4-FFF2-40B4-BE49-F238E27FC236}">
                <a16:creationId xmlns:a16="http://schemas.microsoft.com/office/drawing/2014/main" xmlns="" id="{6F824CD6-5F75-49FF-B9A5-5FF0B449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05400"/>
            <a:ext cx="1219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7439" name="Line 140">
            <a:extLst>
              <a:ext uri="{FF2B5EF4-FFF2-40B4-BE49-F238E27FC236}">
                <a16:creationId xmlns:a16="http://schemas.microsoft.com/office/drawing/2014/main" xmlns="" id="{D2691BCD-169D-4ABA-B0CA-21531EAED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724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40" name="Line 141">
            <a:extLst>
              <a:ext uri="{FF2B5EF4-FFF2-40B4-BE49-F238E27FC236}">
                <a16:creationId xmlns:a16="http://schemas.microsoft.com/office/drawing/2014/main" xmlns="" id="{F97C7BD6-A693-4A55-A82E-25B567D3F1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41" name="Line 142">
            <a:extLst>
              <a:ext uri="{FF2B5EF4-FFF2-40B4-BE49-F238E27FC236}">
                <a16:creationId xmlns:a16="http://schemas.microsoft.com/office/drawing/2014/main" xmlns="" id="{27086F9E-3F39-4454-8246-6C0B443F8E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42" name="Rectangle 143">
            <a:extLst>
              <a:ext uri="{FF2B5EF4-FFF2-40B4-BE49-F238E27FC236}">
                <a16:creationId xmlns:a16="http://schemas.microsoft.com/office/drawing/2014/main" xmlns="" id="{42988AE7-EF24-4255-999C-651A49581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4419600"/>
            <a:ext cx="328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b</a:t>
            </a:r>
            <a:r>
              <a:rPr lang="en-US" altLang="it-IT" sz="1700" baseline="-25000">
                <a:latin typeface="TektoMM_503 BD 488 NO" pitchFamily="34" charset="0"/>
              </a:rPr>
              <a:t>0</a:t>
            </a:r>
          </a:p>
        </p:txBody>
      </p:sp>
      <p:sp>
        <p:nvSpPr>
          <p:cNvPr id="17443" name="Rectangle 144">
            <a:extLst>
              <a:ext uri="{FF2B5EF4-FFF2-40B4-BE49-F238E27FC236}">
                <a16:creationId xmlns:a16="http://schemas.microsoft.com/office/drawing/2014/main" xmlns="" id="{6F1E2058-8024-4301-B1DA-95FBD958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328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a</a:t>
            </a:r>
            <a:r>
              <a:rPr lang="en-US" altLang="it-IT" sz="1700" baseline="-25000">
                <a:latin typeface="TektoMM_503 BD 488 NO" pitchFamily="34" charset="0"/>
              </a:rPr>
              <a:t>0</a:t>
            </a:r>
          </a:p>
        </p:txBody>
      </p:sp>
      <p:sp>
        <p:nvSpPr>
          <p:cNvPr id="17444" name="Rectangle 146">
            <a:extLst>
              <a:ext uri="{FF2B5EF4-FFF2-40B4-BE49-F238E27FC236}">
                <a16:creationId xmlns:a16="http://schemas.microsoft.com/office/drawing/2014/main" xmlns="" id="{14C198F9-CD2F-47B5-BDF8-88B775A6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601980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S</a:t>
            </a:r>
            <a:r>
              <a:rPr lang="en-US" altLang="it-IT" sz="1700" baseline="-25000">
                <a:latin typeface="TektoMM_503 BD 488 NO" pitchFamily="34" charset="0"/>
              </a:rPr>
              <a:t>0</a:t>
            </a:r>
          </a:p>
        </p:txBody>
      </p:sp>
      <p:sp>
        <p:nvSpPr>
          <p:cNvPr id="17445" name="Rectangle 147">
            <a:extLst>
              <a:ext uri="{FF2B5EF4-FFF2-40B4-BE49-F238E27FC236}">
                <a16:creationId xmlns:a16="http://schemas.microsoft.com/office/drawing/2014/main" xmlns="" id="{BC5A153F-5B76-492B-830A-2545AC24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57788"/>
            <a:ext cx="1219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it-IT" sz="1300">
                <a:latin typeface="TektoMM_503 BD 488 NO" pitchFamily="34" charset="0"/>
              </a:rPr>
              <a:t>additionneur</a:t>
            </a:r>
          </a:p>
          <a:p>
            <a:pPr algn="ctr"/>
            <a:r>
              <a:rPr lang="en-US" altLang="it-IT" sz="1300">
                <a:latin typeface="TektoMM_503 BD 488 NO" pitchFamily="34" charset="0"/>
              </a:rPr>
              <a:t>complet</a:t>
            </a:r>
          </a:p>
        </p:txBody>
      </p:sp>
      <p:sp>
        <p:nvSpPr>
          <p:cNvPr id="17446" name="Rectangle 149">
            <a:extLst>
              <a:ext uri="{FF2B5EF4-FFF2-40B4-BE49-F238E27FC236}">
                <a16:creationId xmlns:a16="http://schemas.microsoft.com/office/drawing/2014/main" xmlns="" id="{65EDD0C0-88DE-492E-9E33-C6E938D5C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075" y="2424113"/>
            <a:ext cx="561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c</a:t>
            </a:r>
            <a:r>
              <a:rPr lang="en-US" altLang="it-IT" sz="1700" baseline="-25000">
                <a:latin typeface="TektoMM_503 BD 488 NO" pitchFamily="34" charset="0"/>
              </a:rPr>
              <a:t>0</a:t>
            </a:r>
            <a:r>
              <a:rPr lang="en-US" altLang="it-IT" sz="1700">
                <a:latin typeface="TektoMM_503 BD 488 NO" pitchFamily="34" charset="0"/>
              </a:rPr>
              <a:t>=0</a:t>
            </a:r>
            <a:endParaRPr lang="en-US" altLang="it-IT" sz="1700" baseline="-25000">
              <a:latin typeface="TektoMM_503 BD 488 NO" pitchFamily="34" charset="0"/>
            </a:endParaRPr>
          </a:p>
        </p:txBody>
      </p:sp>
      <p:sp>
        <p:nvSpPr>
          <p:cNvPr id="17447" name="Rectangle 150">
            <a:extLst>
              <a:ext uri="{FF2B5EF4-FFF2-40B4-BE49-F238E27FC236}">
                <a16:creationId xmlns:a16="http://schemas.microsoft.com/office/drawing/2014/main" xmlns="" id="{8AAFD071-7C40-4810-8B8D-FA795DDB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09813"/>
            <a:ext cx="1219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7448" name="Line 151">
            <a:extLst>
              <a:ext uri="{FF2B5EF4-FFF2-40B4-BE49-F238E27FC236}">
                <a16:creationId xmlns:a16="http://schemas.microsoft.com/office/drawing/2014/main" xmlns="" id="{21EFB7F9-6554-4AF0-B0CE-209DB47A66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9288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49" name="Line 152">
            <a:extLst>
              <a:ext uri="{FF2B5EF4-FFF2-40B4-BE49-F238E27FC236}">
                <a16:creationId xmlns:a16="http://schemas.microsoft.com/office/drawing/2014/main" xmlns="" id="{26C7814D-7143-40D1-8D14-FCF45DAF0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288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50" name="Line 153">
            <a:extLst>
              <a:ext uri="{FF2B5EF4-FFF2-40B4-BE49-F238E27FC236}">
                <a16:creationId xmlns:a16="http://schemas.microsoft.com/office/drawing/2014/main" xmlns="" id="{FD4AF270-4131-4C19-A73C-26851C1150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919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51" name="Line 154">
            <a:extLst>
              <a:ext uri="{FF2B5EF4-FFF2-40B4-BE49-F238E27FC236}">
                <a16:creationId xmlns:a16="http://schemas.microsoft.com/office/drawing/2014/main" xmlns="" id="{9CEF9007-D609-44A7-9787-422259E291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614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52" name="Line 155">
            <a:extLst>
              <a:ext uri="{FF2B5EF4-FFF2-40B4-BE49-F238E27FC236}">
                <a16:creationId xmlns:a16="http://schemas.microsoft.com/office/drawing/2014/main" xmlns="" id="{A8B21FF4-6A27-4FA1-9DD1-D2D9BB105F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2614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53" name="Rectangle 156">
            <a:extLst>
              <a:ext uri="{FF2B5EF4-FFF2-40B4-BE49-F238E27FC236}">
                <a16:creationId xmlns:a16="http://schemas.microsoft.com/office/drawing/2014/main" xmlns="" id="{EA57AD6D-F81D-4618-9F5A-A0490DD97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24013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b</a:t>
            </a:r>
            <a:r>
              <a:rPr lang="en-US" altLang="it-IT" sz="1700" baseline="-25000">
                <a:latin typeface="TektoMM_503 BD 488 NO" pitchFamily="34" charset="0"/>
              </a:rPr>
              <a:t>n-1</a:t>
            </a:r>
          </a:p>
        </p:txBody>
      </p:sp>
      <p:sp>
        <p:nvSpPr>
          <p:cNvPr id="17454" name="Rectangle 157">
            <a:extLst>
              <a:ext uri="{FF2B5EF4-FFF2-40B4-BE49-F238E27FC236}">
                <a16:creationId xmlns:a16="http://schemas.microsoft.com/office/drawing/2014/main" xmlns="" id="{9509B0D3-DA72-4758-82B2-CE10EF41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24013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a</a:t>
            </a:r>
            <a:r>
              <a:rPr lang="en-US" altLang="it-IT" sz="1700" baseline="-25000">
                <a:latin typeface="TektoMM_503 BD 488 NO" pitchFamily="34" charset="0"/>
              </a:rPr>
              <a:t>n-1</a:t>
            </a:r>
          </a:p>
        </p:txBody>
      </p:sp>
      <p:sp>
        <p:nvSpPr>
          <p:cNvPr id="17455" name="Rectangle 158">
            <a:extLst>
              <a:ext uri="{FF2B5EF4-FFF2-40B4-BE49-F238E27FC236}">
                <a16:creationId xmlns:a16="http://schemas.microsoft.com/office/drawing/2014/main" xmlns="" id="{0DDF03DD-7C69-49F3-B1CC-5913B116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33613"/>
            <a:ext cx="4397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c</a:t>
            </a:r>
            <a:r>
              <a:rPr lang="en-US" altLang="it-IT" sz="1700" baseline="-25000">
                <a:latin typeface="TektoMM_503 BD 488 NO" pitchFamily="34" charset="0"/>
              </a:rPr>
              <a:t>n-1</a:t>
            </a:r>
          </a:p>
        </p:txBody>
      </p:sp>
      <p:sp>
        <p:nvSpPr>
          <p:cNvPr id="17456" name="Rectangle 159">
            <a:extLst>
              <a:ext uri="{FF2B5EF4-FFF2-40B4-BE49-F238E27FC236}">
                <a16:creationId xmlns:a16="http://schemas.microsoft.com/office/drawing/2014/main" xmlns="" id="{A223E6C1-AFC5-4B09-A84F-19410836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24113"/>
            <a:ext cx="130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 sz="1700" baseline="-25000">
              <a:latin typeface="TektoMM_503 BD 488 NO" pitchFamily="34" charset="0"/>
            </a:endParaRPr>
          </a:p>
        </p:txBody>
      </p:sp>
      <p:sp>
        <p:nvSpPr>
          <p:cNvPr id="17457" name="Rectangle 160">
            <a:extLst>
              <a:ext uri="{FF2B5EF4-FFF2-40B4-BE49-F238E27FC236}">
                <a16:creationId xmlns:a16="http://schemas.microsoft.com/office/drawing/2014/main" xmlns="" id="{E4492DDA-76AB-47FD-8272-C8923C30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224213"/>
            <a:ext cx="476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S</a:t>
            </a:r>
            <a:r>
              <a:rPr lang="en-US" altLang="it-IT" sz="1700" baseline="-25000">
                <a:latin typeface="TektoMM_503 BD 488 NO" pitchFamily="34" charset="0"/>
              </a:rPr>
              <a:t>n-1</a:t>
            </a:r>
          </a:p>
        </p:txBody>
      </p:sp>
      <p:sp>
        <p:nvSpPr>
          <p:cNvPr id="17458" name="Rectangle 161">
            <a:extLst>
              <a:ext uri="{FF2B5EF4-FFF2-40B4-BE49-F238E27FC236}">
                <a16:creationId xmlns:a16="http://schemas.microsoft.com/office/drawing/2014/main" xmlns="" id="{44F15C64-784E-4D4C-B7A3-36A5D3CD9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1219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it-IT" sz="1300">
                <a:latin typeface="TektoMM_503 BD 488 NO" pitchFamily="34" charset="0"/>
              </a:rPr>
              <a:t>additionneur</a:t>
            </a:r>
          </a:p>
          <a:p>
            <a:pPr algn="ctr"/>
            <a:r>
              <a:rPr lang="en-US" altLang="it-IT" sz="1300">
                <a:latin typeface="TektoMM_503 BD 488 NO" pitchFamily="34" charset="0"/>
              </a:rPr>
              <a:t>complet</a:t>
            </a:r>
          </a:p>
        </p:txBody>
      </p:sp>
      <p:sp>
        <p:nvSpPr>
          <p:cNvPr id="17459" name="Rectangle 162">
            <a:extLst>
              <a:ext uri="{FF2B5EF4-FFF2-40B4-BE49-F238E27FC236}">
                <a16:creationId xmlns:a16="http://schemas.microsoft.com/office/drawing/2014/main" xmlns="" id="{0286F451-41C8-4809-AAA8-6E5BE49D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86013"/>
            <a:ext cx="9810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2000">
                <a:latin typeface="TektoMM_503 BD 488 NO" pitchFamily="34" charset="0"/>
              </a:rPr>
              <a:t>•••••••••</a:t>
            </a:r>
          </a:p>
        </p:txBody>
      </p:sp>
      <p:sp>
        <p:nvSpPr>
          <p:cNvPr id="17460" name="Rectangle 163">
            <a:extLst>
              <a:ext uri="{FF2B5EF4-FFF2-40B4-BE49-F238E27FC236}">
                <a16:creationId xmlns:a16="http://schemas.microsoft.com/office/drawing/2014/main" xmlns="" id="{23700F88-E9B3-4166-B251-5AFF17BA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09813"/>
            <a:ext cx="1219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7461" name="Line 164">
            <a:extLst>
              <a:ext uri="{FF2B5EF4-FFF2-40B4-BE49-F238E27FC236}">
                <a16:creationId xmlns:a16="http://schemas.microsoft.com/office/drawing/2014/main" xmlns="" id="{35025507-5851-4CA5-9A2F-23F5B7E137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19288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62" name="Line 165">
            <a:extLst>
              <a:ext uri="{FF2B5EF4-FFF2-40B4-BE49-F238E27FC236}">
                <a16:creationId xmlns:a16="http://schemas.microsoft.com/office/drawing/2014/main" xmlns="" id="{2F2E667E-B487-4D8B-A16D-D7E7D0838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288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63" name="Line 166">
            <a:extLst>
              <a:ext uri="{FF2B5EF4-FFF2-40B4-BE49-F238E27FC236}">
                <a16:creationId xmlns:a16="http://schemas.microsoft.com/office/drawing/2014/main" xmlns="" id="{830E9A38-0FCE-4BAB-8AF3-BB6A82067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919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64" name="Line 167">
            <a:extLst>
              <a:ext uri="{FF2B5EF4-FFF2-40B4-BE49-F238E27FC236}">
                <a16:creationId xmlns:a16="http://schemas.microsoft.com/office/drawing/2014/main" xmlns="" id="{BFED8D86-A654-4ABF-955D-A511C8B4A4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6146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65" name="Line 168">
            <a:extLst>
              <a:ext uri="{FF2B5EF4-FFF2-40B4-BE49-F238E27FC236}">
                <a16:creationId xmlns:a16="http://schemas.microsoft.com/office/drawing/2014/main" xmlns="" id="{0A8D2048-8F8C-4B3D-BDE4-48338D82D3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2614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66" name="Rectangle 169">
            <a:extLst>
              <a:ext uri="{FF2B5EF4-FFF2-40B4-BE49-F238E27FC236}">
                <a16:creationId xmlns:a16="http://schemas.microsoft.com/office/drawing/2014/main" xmlns="" id="{8C4F037C-AB70-425D-B6DD-4A42FF219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1624013"/>
            <a:ext cx="328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b</a:t>
            </a:r>
            <a:r>
              <a:rPr lang="en-US" altLang="it-IT" sz="1700" baseline="-25000">
                <a:latin typeface="TektoMM_503 BD 488 NO" pitchFamily="34" charset="0"/>
              </a:rPr>
              <a:t>1</a:t>
            </a:r>
          </a:p>
        </p:txBody>
      </p:sp>
      <p:sp>
        <p:nvSpPr>
          <p:cNvPr id="17467" name="Rectangle 170">
            <a:extLst>
              <a:ext uri="{FF2B5EF4-FFF2-40B4-BE49-F238E27FC236}">
                <a16:creationId xmlns:a16="http://schemas.microsoft.com/office/drawing/2014/main" xmlns="" id="{916B8C7D-937A-46FB-A018-7BE80E89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24013"/>
            <a:ext cx="328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a</a:t>
            </a:r>
            <a:r>
              <a:rPr lang="en-US" altLang="it-IT" sz="1700" baseline="-25000">
                <a:latin typeface="TektoMM_503 BD 488 NO" pitchFamily="34" charset="0"/>
              </a:rPr>
              <a:t>1</a:t>
            </a:r>
          </a:p>
        </p:txBody>
      </p:sp>
      <p:sp>
        <p:nvSpPr>
          <p:cNvPr id="17468" name="Rectangle 171">
            <a:extLst>
              <a:ext uri="{FF2B5EF4-FFF2-40B4-BE49-F238E27FC236}">
                <a16:creationId xmlns:a16="http://schemas.microsoft.com/office/drawing/2014/main" xmlns="" id="{47D60127-8C76-4ADA-BE20-1D1B52B1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33613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c</a:t>
            </a:r>
            <a:r>
              <a:rPr lang="en-US" altLang="it-IT" sz="1700" baseline="-25000">
                <a:latin typeface="TektoMM_503 BD 488 NO" pitchFamily="34" charset="0"/>
              </a:rPr>
              <a:t>1</a:t>
            </a:r>
          </a:p>
        </p:txBody>
      </p:sp>
      <p:sp>
        <p:nvSpPr>
          <p:cNvPr id="17469" name="Rectangle 172">
            <a:extLst>
              <a:ext uri="{FF2B5EF4-FFF2-40B4-BE49-F238E27FC236}">
                <a16:creationId xmlns:a16="http://schemas.microsoft.com/office/drawing/2014/main" xmlns="" id="{2EB378FA-C3F2-4852-BB6B-8C977F074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33613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c</a:t>
            </a:r>
            <a:r>
              <a:rPr lang="en-US" altLang="it-IT" sz="1700" baseline="-25000">
                <a:latin typeface="TektoMM_503 BD 488 NO" pitchFamily="34" charset="0"/>
              </a:rPr>
              <a:t>2</a:t>
            </a:r>
          </a:p>
        </p:txBody>
      </p:sp>
      <p:sp>
        <p:nvSpPr>
          <p:cNvPr id="17470" name="Rectangle 173">
            <a:extLst>
              <a:ext uri="{FF2B5EF4-FFF2-40B4-BE49-F238E27FC236}">
                <a16:creationId xmlns:a16="http://schemas.microsoft.com/office/drawing/2014/main" xmlns="" id="{E4A63156-4A2B-4F06-8048-47BA837F2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224213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S</a:t>
            </a:r>
            <a:r>
              <a:rPr lang="en-US" altLang="it-IT" sz="1700" baseline="-25000">
                <a:latin typeface="TektoMM_503 BD 488 NO" pitchFamily="34" charset="0"/>
              </a:rPr>
              <a:t>1</a:t>
            </a:r>
          </a:p>
        </p:txBody>
      </p:sp>
      <p:sp>
        <p:nvSpPr>
          <p:cNvPr id="17471" name="Rectangle 174">
            <a:extLst>
              <a:ext uri="{FF2B5EF4-FFF2-40B4-BE49-F238E27FC236}">
                <a16:creationId xmlns:a16="http://schemas.microsoft.com/office/drawing/2014/main" xmlns="" id="{CBBA54FB-EF64-4272-BC32-1CDC83C6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1219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it-IT" sz="1300">
                <a:latin typeface="TektoMM_503 BD 488 NO" pitchFamily="34" charset="0"/>
              </a:rPr>
              <a:t>additionneur</a:t>
            </a:r>
          </a:p>
          <a:p>
            <a:pPr algn="ctr"/>
            <a:r>
              <a:rPr lang="en-US" altLang="it-IT" sz="1300">
                <a:latin typeface="TektoMM_503 BD 488 NO" pitchFamily="34" charset="0"/>
              </a:rPr>
              <a:t>complet</a:t>
            </a:r>
          </a:p>
        </p:txBody>
      </p:sp>
      <p:sp>
        <p:nvSpPr>
          <p:cNvPr id="17472" name="Rectangle 175">
            <a:extLst>
              <a:ext uri="{FF2B5EF4-FFF2-40B4-BE49-F238E27FC236}">
                <a16:creationId xmlns:a16="http://schemas.microsoft.com/office/drawing/2014/main" xmlns="" id="{D29A7878-AFE2-426F-881E-1F1A298A5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09813"/>
            <a:ext cx="1219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7473" name="Line 176">
            <a:extLst>
              <a:ext uri="{FF2B5EF4-FFF2-40B4-BE49-F238E27FC236}">
                <a16:creationId xmlns:a16="http://schemas.microsoft.com/office/drawing/2014/main" xmlns="" id="{0BF9EFA2-C2D8-4F83-8243-C7C3140EF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19288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74" name="Line 177">
            <a:extLst>
              <a:ext uri="{FF2B5EF4-FFF2-40B4-BE49-F238E27FC236}">
                <a16:creationId xmlns:a16="http://schemas.microsoft.com/office/drawing/2014/main" xmlns="" id="{42813CAA-1CB4-43A8-BA81-6E175BEA2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9288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75" name="Line 178">
            <a:extLst>
              <a:ext uri="{FF2B5EF4-FFF2-40B4-BE49-F238E27FC236}">
                <a16:creationId xmlns:a16="http://schemas.microsoft.com/office/drawing/2014/main" xmlns="" id="{60A72BFD-7B49-47C5-9CDF-508A463535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919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76" name="Line 179">
            <a:extLst>
              <a:ext uri="{FF2B5EF4-FFF2-40B4-BE49-F238E27FC236}">
                <a16:creationId xmlns:a16="http://schemas.microsoft.com/office/drawing/2014/main" xmlns="" id="{05DC03BE-2A15-4E81-AC45-C8EDAFD9D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614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77" name="Rectangle 180">
            <a:extLst>
              <a:ext uri="{FF2B5EF4-FFF2-40B4-BE49-F238E27FC236}">
                <a16:creationId xmlns:a16="http://schemas.microsoft.com/office/drawing/2014/main" xmlns="" id="{18961793-A9B1-441D-93FF-0460739A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1624013"/>
            <a:ext cx="328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b</a:t>
            </a:r>
            <a:r>
              <a:rPr lang="en-US" altLang="it-IT" sz="1700" baseline="-25000">
                <a:latin typeface="TektoMM_503 BD 488 NO" pitchFamily="34" charset="0"/>
              </a:rPr>
              <a:t>0</a:t>
            </a:r>
          </a:p>
        </p:txBody>
      </p:sp>
      <p:sp>
        <p:nvSpPr>
          <p:cNvPr id="17478" name="Rectangle 181">
            <a:extLst>
              <a:ext uri="{FF2B5EF4-FFF2-40B4-BE49-F238E27FC236}">
                <a16:creationId xmlns:a16="http://schemas.microsoft.com/office/drawing/2014/main" xmlns="" id="{92E38B6B-EF5B-4AA4-B5E1-3CF5118D0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24013"/>
            <a:ext cx="328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a</a:t>
            </a:r>
            <a:r>
              <a:rPr lang="en-US" altLang="it-IT" sz="1700" baseline="-25000">
                <a:latin typeface="TektoMM_503 BD 488 NO" pitchFamily="34" charset="0"/>
              </a:rPr>
              <a:t>0</a:t>
            </a:r>
          </a:p>
        </p:txBody>
      </p:sp>
      <p:sp>
        <p:nvSpPr>
          <p:cNvPr id="17479" name="Rectangle 182">
            <a:extLst>
              <a:ext uri="{FF2B5EF4-FFF2-40B4-BE49-F238E27FC236}">
                <a16:creationId xmlns:a16="http://schemas.microsoft.com/office/drawing/2014/main" xmlns="" id="{018B2D0D-90C9-48A9-87FC-2BC231A04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3224213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S</a:t>
            </a:r>
            <a:r>
              <a:rPr lang="en-US" altLang="it-IT" sz="1700" baseline="-25000">
                <a:latin typeface="TektoMM_503 BD 488 NO" pitchFamily="34" charset="0"/>
              </a:rPr>
              <a:t>0</a:t>
            </a:r>
          </a:p>
        </p:txBody>
      </p:sp>
      <p:sp>
        <p:nvSpPr>
          <p:cNvPr id="17480" name="Rectangle 183">
            <a:extLst>
              <a:ext uri="{FF2B5EF4-FFF2-40B4-BE49-F238E27FC236}">
                <a16:creationId xmlns:a16="http://schemas.microsoft.com/office/drawing/2014/main" xmlns="" id="{D6FB2A8F-93EB-48F3-9F40-078F3EC86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62200"/>
            <a:ext cx="1219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it-IT" sz="1300">
                <a:latin typeface="TektoMM_503 BD 488 NO" pitchFamily="34" charset="0"/>
              </a:rPr>
              <a:t>additionneur</a:t>
            </a:r>
          </a:p>
          <a:p>
            <a:pPr algn="ctr"/>
            <a:r>
              <a:rPr lang="en-US" altLang="it-IT" sz="1300">
                <a:latin typeface="TektoMM_503 BD 488 NO" pitchFamily="34" charset="0"/>
              </a:rPr>
              <a:t>complet</a:t>
            </a:r>
          </a:p>
        </p:txBody>
      </p:sp>
      <p:sp>
        <p:nvSpPr>
          <p:cNvPr id="17481" name="Rectangle 184">
            <a:extLst>
              <a:ext uri="{FF2B5EF4-FFF2-40B4-BE49-F238E27FC236}">
                <a16:creationId xmlns:a16="http://schemas.microsoft.com/office/drawing/2014/main" xmlns="" id="{64130299-3016-45E1-9C99-181177FA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285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87" tIns="31750" rIns="65087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476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700">
                <a:latin typeface="TektoMM_503 BD 488 NO" pitchFamily="34" charset="0"/>
              </a:rPr>
              <a:t>D</a:t>
            </a:r>
            <a:endParaRPr lang="en-US" altLang="it-IT" sz="1700" baseline="-25000">
              <a:latin typeface="TektoMM_503 BD 488 NO" pitchFamily="34" charset="0"/>
            </a:endParaRPr>
          </a:p>
        </p:txBody>
      </p:sp>
      <p:sp>
        <p:nvSpPr>
          <p:cNvPr id="17482" name="Oval 185">
            <a:extLst>
              <a:ext uri="{FF2B5EF4-FFF2-40B4-BE49-F238E27FC236}">
                <a16:creationId xmlns:a16="http://schemas.microsoft.com/office/drawing/2014/main" xmlns="" id="{31E298BA-D46C-4332-A03B-15878B2F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530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7483" name="Line 186">
            <a:extLst>
              <a:ext uri="{FF2B5EF4-FFF2-40B4-BE49-F238E27FC236}">
                <a16:creationId xmlns:a16="http://schemas.microsoft.com/office/drawing/2014/main" xmlns="" id="{E6D3B17B-A4D0-4BF6-8A52-71D97423C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724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84" name="Oval 187">
            <a:extLst>
              <a:ext uri="{FF2B5EF4-FFF2-40B4-BE49-F238E27FC236}">
                <a16:creationId xmlns:a16="http://schemas.microsoft.com/office/drawing/2014/main" xmlns="" id="{E0887762-C753-4316-894F-1021B2CF4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7485" name="Line 188">
            <a:extLst>
              <a:ext uri="{FF2B5EF4-FFF2-40B4-BE49-F238E27FC236}">
                <a16:creationId xmlns:a16="http://schemas.microsoft.com/office/drawing/2014/main" xmlns="" id="{C1CE11E5-B053-4E0A-B336-D4AC060F5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724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86" name="Oval 189">
            <a:extLst>
              <a:ext uri="{FF2B5EF4-FFF2-40B4-BE49-F238E27FC236}">
                <a16:creationId xmlns:a16="http://schemas.microsoft.com/office/drawing/2014/main" xmlns="" id="{05885B40-B549-47D3-BFD9-540D7705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52" name="AutoShape 360">
            <a:extLst>
              <a:ext uri="{FF2B5EF4-FFF2-40B4-BE49-F238E27FC236}">
                <a16:creationId xmlns:a16="http://schemas.microsoft.com/office/drawing/2014/main" xmlns="" id="{16B16CCB-66AA-4DAA-8A01-30C1F193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28688"/>
            <a:ext cx="9180513" cy="32766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3EF0FE6D-E062-4666-932B-8B1A873B5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Propagation de retenue: délai</a:t>
            </a:r>
          </a:p>
        </p:txBody>
      </p:sp>
      <p:sp>
        <p:nvSpPr>
          <p:cNvPr id="18436" name="Rectangle 177">
            <a:extLst>
              <a:ext uri="{FF2B5EF4-FFF2-40B4-BE49-F238E27FC236}">
                <a16:creationId xmlns:a16="http://schemas.microsoft.com/office/drawing/2014/main" xmlns="" id="{D5BA6860-235F-4915-B0E2-AB8079F8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67000"/>
            <a:ext cx="6254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2000">
                <a:latin typeface="TektoMM_503 BD 488 NO" pitchFamily="34" charset="0"/>
              </a:rPr>
              <a:t>•••••</a:t>
            </a:r>
          </a:p>
        </p:txBody>
      </p:sp>
      <p:sp>
        <p:nvSpPr>
          <p:cNvPr id="18437" name="Line 180">
            <a:extLst>
              <a:ext uri="{FF2B5EF4-FFF2-40B4-BE49-F238E27FC236}">
                <a16:creationId xmlns:a16="http://schemas.microsoft.com/office/drawing/2014/main" xmlns="" id="{D3C5C513-A9F8-418F-8CB1-D1419DC9F4E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74063" y="3138488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8" name="Line 3">
            <a:extLst>
              <a:ext uri="{FF2B5EF4-FFF2-40B4-BE49-F238E27FC236}">
                <a16:creationId xmlns:a16="http://schemas.microsoft.com/office/drawing/2014/main" xmlns="" id="{57F900F4-F669-43C3-A148-DDDED19516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1663" y="2909888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9" name="Line 4">
            <a:extLst>
              <a:ext uri="{FF2B5EF4-FFF2-40B4-BE49-F238E27FC236}">
                <a16:creationId xmlns:a16="http://schemas.microsoft.com/office/drawing/2014/main" xmlns="" id="{BC9451DD-1684-4ECB-9F62-C98182070D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1663" y="3062288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40" name="Oval 6">
            <a:extLst>
              <a:ext uri="{FF2B5EF4-FFF2-40B4-BE49-F238E27FC236}">
                <a16:creationId xmlns:a16="http://schemas.microsoft.com/office/drawing/2014/main" xmlns="" id="{FFBA8B38-9CDA-4CB7-8AA3-305AB8E959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93063" y="28194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41" name="Rectangle 7">
            <a:extLst>
              <a:ext uri="{FF2B5EF4-FFF2-40B4-BE49-F238E27FC236}">
                <a16:creationId xmlns:a16="http://schemas.microsoft.com/office/drawing/2014/main" xmlns="" id="{CEF8009A-D215-4E5C-95A2-2A7B31F809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145463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42" name="Line 8">
            <a:extLst>
              <a:ext uri="{FF2B5EF4-FFF2-40B4-BE49-F238E27FC236}">
                <a16:creationId xmlns:a16="http://schemas.microsoft.com/office/drawing/2014/main" xmlns="" id="{9D68CA91-5E4E-41B2-8F79-782DAF99F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5463" y="28194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43" name="Line 9">
            <a:extLst>
              <a:ext uri="{FF2B5EF4-FFF2-40B4-BE49-F238E27FC236}">
                <a16:creationId xmlns:a16="http://schemas.microsoft.com/office/drawing/2014/main" xmlns="" id="{9264F215-E797-4EBE-9F54-3FD99ED37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8675" y="2819400"/>
            <a:ext cx="15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44" name="Line 10">
            <a:extLst>
              <a:ext uri="{FF2B5EF4-FFF2-40B4-BE49-F238E27FC236}">
                <a16:creationId xmlns:a16="http://schemas.microsoft.com/office/drawing/2014/main" xmlns="" id="{D7AD609E-5F68-4AE7-B61A-F455DCDF7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5463" y="31242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45" name="Line 11">
            <a:extLst>
              <a:ext uri="{FF2B5EF4-FFF2-40B4-BE49-F238E27FC236}">
                <a16:creationId xmlns:a16="http://schemas.microsoft.com/office/drawing/2014/main" xmlns="" id="{9FB7F8A8-89F5-49EB-883D-1115AB75C6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0663" y="28194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46" name="Line 12">
            <a:extLst>
              <a:ext uri="{FF2B5EF4-FFF2-40B4-BE49-F238E27FC236}">
                <a16:creationId xmlns:a16="http://schemas.microsoft.com/office/drawing/2014/main" xmlns="" id="{6B260D58-F4EE-4665-A0B5-BA25A1E0D6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0663" y="2971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47" name="Line 13">
            <a:extLst>
              <a:ext uri="{FF2B5EF4-FFF2-40B4-BE49-F238E27FC236}">
                <a16:creationId xmlns:a16="http://schemas.microsoft.com/office/drawing/2014/main" xmlns="" id="{CE4389A3-A118-469C-9613-88221BC18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4863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48" name="Freeform 15">
            <a:extLst>
              <a:ext uri="{FF2B5EF4-FFF2-40B4-BE49-F238E27FC236}">
                <a16:creationId xmlns:a16="http://schemas.microsoft.com/office/drawing/2014/main" xmlns="" id="{6EFA8933-D548-4307-A172-52935E616776}"/>
              </a:ext>
            </a:extLst>
          </p:cNvPr>
          <p:cNvSpPr>
            <a:spLocks/>
          </p:cNvSpPr>
          <p:nvPr/>
        </p:nvSpPr>
        <p:spPr bwMode="auto">
          <a:xfrm flipH="1">
            <a:off x="7459663" y="27432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49" name="Line 16">
            <a:extLst>
              <a:ext uri="{FF2B5EF4-FFF2-40B4-BE49-F238E27FC236}">
                <a16:creationId xmlns:a16="http://schemas.microsoft.com/office/drawing/2014/main" xmlns="" id="{2FA2EC54-ECD5-4CF2-92EC-9BD9AE67D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263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50" name="Freeform 17">
            <a:extLst>
              <a:ext uri="{FF2B5EF4-FFF2-40B4-BE49-F238E27FC236}">
                <a16:creationId xmlns:a16="http://schemas.microsoft.com/office/drawing/2014/main" xmlns="" id="{3902A441-691C-420E-980D-98125D2BB927}"/>
              </a:ext>
            </a:extLst>
          </p:cNvPr>
          <p:cNvSpPr>
            <a:spLocks/>
          </p:cNvSpPr>
          <p:nvPr/>
        </p:nvSpPr>
        <p:spPr bwMode="auto">
          <a:xfrm flipH="1">
            <a:off x="7459663" y="28956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51" name="Freeform 18">
            <a:extLst>
              <a:ext uri="{FF2B5EF4-FFF2-40B4-BE49-F238E27FC236}">
                <a16:creationId xmlns:a16="http://schemas.microsoft.com/office/drawing/2014/main" xmlns="" id="{12506BF1-D7AD-4382-A437-1FA2C6F50456}"/>
              </a:ext>
            </a:extLst>
          </p:cNvPr>
          <p:cNvSpPr>
            <a:spLocks/>
          </p:cNvSpPr>
          <p:nvPr/>
        </p:nvSpPr>
        <p:spPr bwMode="auto">
          <a:xfrm flipH="1">
            <a:off x="7459663" y="27432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52" name="Freeform 19">
            <a:extLst>
              <a:ext uri="{FF2B5EF4-FFF2-40B4-BE49-F238E27FC236}">
                <a16:creationId xmlns:a16="http://schemas.microsoft.com/office/drawing/2014/main" xmlns="" id="{DE23C48B-6C19-4455-9D25-44C37388D66A}"/>
              </a:ext>
            </a:extLst>
          </p:cNvPr>
          <p:cNvSpPr>
            <a:spLocks/>
          </p:cNvSpPr>
          <p:nvPr/>
        </p:nvSpPr>
        <p:spPr bwMode="auto">
          <a:xfrm flipH="1">
            <a:off x="7840663" y="27432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53" name="Line 20">
            <a:extLst>
              <a:ext uri="{FF2B5EF4-FFF2-40B4-BE49-F238E27FC236}">
                <a16:creationId xmlns:a16="http://schemas.microsoft.com/office/drawing/2014/main" xmlns="" id="{B0AD04EF-4F77-4645-8019-AD546C5BF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263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54" name="Line 21">
            <a:extLst>
              <a:ext uri="{FF2B5EF4-FFF2-40B4-BE49-F238E27FC236}">
                <a16:creationId xmlns:a16="http://schemas.microsoft.com/office/drawing/2014/main" xmlns="" id="{8AF6023F-D9EE-42E3-8D27-E5174A61F19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74063" y="1843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55" name="Line 22">
            <a:extLst>
              <a:ext uri="{FF2B5EF4-FFF2-40B4-BE49-F238E27FC236}">
                <a16:creationId xmlns:a16="http://schemas.microsoft.com/office/drawing/2014/main" xmlns="" id="{6ADD8CB8-AB8B-47E8-987C-CAD0EC8404F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74063" y="19954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56" name="Freeform 24">
            <a:extLst>
              <a:ext uri="{FF2B5EF4-FFF2-40B4-BE49-F238E27FC236}">
                <a16:creationId xmlns:a16="http://schemas.microsoft.com/office/drawing/2014/main" xmlns="" id="{54DD85C4-141E-4351-8199-F464D870D76D}"/>
              </a:ext>
            </a:extLst>
          </p:cNvPr>
          <p:cNvSpPr>
            <a:spLocks/>
          </p:cNvSpPr>
          <p:nvPr/>
        </p:nvSpPr>
        <p:spPr bwMode="auto">
          <a:xfrm rot="5400000">
            <a:off x="8372475" y="21463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57" name="Line 25">
            <a:extLst>
              <a:ext uri="{FF2B5EF4-FFF2-40B4-BE49-F238E27FC236}">
                <a16:creationId xmlns:a16="http://schemas.microsoft.com/office/drawing/2014/main" xmlns="" id="{465CE144-400A-4524-96E9-39E8A9AB6C9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334375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58" name="Freeform 26">
            <a:extLst>
              <a:ext uri="{FF2B5EF4-FFF2-40B4-BE49-F238E27FC236}">
                <a16:creationId xmlns:a16="http://schemas.microsoft.com/office/drawing/2014/main" xmlns="" id="{78E8A12F-6A74-4DE8-A91B-D056CFF58E39}"/>
              </a:ext>
            </a:extLst>
          </p:cNvPr>
          <p:cNvSpPr>
            <a:spLocks/>
          </p:cNvSpPr>
          <p:nvPr/>
        </p:nvSpPr>
        <p:spPr bwMode="auto">
          <a:xfrm rot="5400000">
            <a:off x="8410575" y="23368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59" name="Freeform 27">
            <a:extLst>
              <a:ext uri="{FF2B5EF4-FFF2-40B4-BE49-F238E27FC236}">
                <a16:creationId xmlns:a16="http://schemas.microsoft.com/office/drawing/2014/main" xmlns="" id="{9D09E04C-A6CC-4EBA-86C9-09798CFF3783}"/>
              </a:ext>
            </a:extLst>
          </p:cNvPr>
          <p:cNvSpPr>
            <a:spLocks/>
          </p:cNvSpPr>
          <p:nvPr/>
        </p:nvSpPr>
        <p:spPr bwMode="auto">
          <a:xfrm rot="5400000">
            <a:off x="8562975" y="23368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60" name="Freeform 28">
            <a:extLst>
              <a:ext uri="{FF2B5EF4-FFF2-40B4-BE49-F238E27FC236}">
                <a16:creationId xmlns:a16="http://schemas.microsoft.com/office/drawing/2014/main" xmlns="" id="{2A151CB9-9473-443D-B92A-8E9880754840}"/>
              </a:ext>
            </a:extLst>
          </p:cNvPr>
          <p:cNvSpPr>
            <a:spLocks/>
          </p:cNvSpPr>
          <p:nvPr/>
        </p:nvSpPr>
        <p:spPr bwMode="auto">
          <a:xfrm rot="5400000">
            <a:off x="8562975" y="1955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61" name="Line 29">
            <a:extLst>
              <a:ext uri="{FF2B5EF4-FFF2-40B4-BE49-F238E27FC236}">
                <a16:creationId xmlns:a16="http://schemas.microsoft.com/office/drawing/2014/main" xmlns="" id="{7261D674-53A1-4D1D-B72D-0153126BCFB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39175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62" name="Freeform 30">
            <a:extLst>
              <a:ext uri="{FF2B5EF4-FFF2-40B4-BE49-F238E27FC236}">
                <a16:creationId xmlns:a16="http://schemas.microsoft.com/office/drawing/2014/main" xmlns="" id="{5B6AC70B-31A6-4B08-84BA-9A39A5A55F0A}"/>
              </a:ext>
            </a:extLst>
          </p:cNvPr>
          <p:cNvSpPr>
            <a:spLocks/>
          </p:cNvSpPr>
          <p:nvPr/>
        </p:nvSpPr>
        <p:spPr bwMode="auto">
          <a:xfrm rot="5400000">
            <a:off x="8562975" y="18796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63" name="Line 31">
            <a:extLst>
              <a:ext uri="{FF2B5EF4-FFF2-40B4-BE49-F238E27FC236}">
                <a16:creationId xmlns:a16="http://schemas.microsoft.com/office/drawing/2014/main" xmlns="" id="{F36E2C7F-8A00-4929-AD9F-E76A853D42E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877176" y="18653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64" name="Line 32">
            <a:extLst>
              <a:ext uri="{FF2B5EF4-FFF2-40B4-BE49-F238E27FC236}">
                <a16:creationId xmlns:a16="http://schemas.microsoft.com/office/drawing/2014/main" xmlns="" id="{3EA3F80F-6FC7-4ADE-9106-E537FDC5DA6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648576" y="17891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65" name="Line 33">
            <a:extLst>
              <a:ext uri="{FF2B5EF4-FFF2-40B4-BE49-F238E27FC236}">
                <a16:creationId xmlns:a16="http://schemas.microsoft.com/office/drawing/2014/main" xmlns="" id="{DF065408-33D6-4327-AA6B-45C85D953DC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40663" y="26670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66" name="Oval 34">
            <a:extLst>
              <a:ext uri="{FF2B5EF4-FFF2-40B4-BE49-F238E27FC236}">
                <a16:creationId xmlns:a16="http://schemas.microsoft.com/office/drawing/2014/main" xmlns="" id="{CF2B2962-CA13-4883-B211-5167B39967C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0663" y="22098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67" name="Rectangle 35">
            <a:extLst>
              <a:ext uri="{FF2B5EF4-FFF2-40B4-BE49-F238E27FC236}">
                <a16:creationId xmlns:a16="http://schemas.microsoft.com/office/drawing/2014/main" xmlns="" id="{2C1D4899-5152-4D3C-9850-ABA954F7805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0663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68" name="Line 36">
            <a:extLst>
              <a:ext uri="{FF2B5EF4-FFF2-40B4-BE49-F238E27FC236}">
                <a16:creationId xmlns:a16="http://schemas.microsoft.com/office/drawing/2014/main" xmlns="" id="{2D494A58-1185-4C4C-BE69-D43A233127F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993063" y="22098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69" name="Line 37">
            <a:extLst>
              <a:ext uri="{FF2B5EF4-FFF2-40B4-BE49-F238E27FC236}">
                <a16:creationId xmlns:a16="http://schemas.microsoft.com/office/drawing/2014/main" xmlns="" id="{56FAD7DE-245F-4BB6-85EA-14410C7915B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992269" y="19057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70" name="Line 38">
            <a:extLst>
              <a:ext uri="{FF2B5EF4-FFF2-40B4-BE49-F238E27FC236}">
                <a16:creationId xmlns:a16="http://schemas.microsoft.com/office/drawing/2014/main" xmlns="" id="{D20010F9-50C1-4C8D-8E52-89BF64D95DB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85882" y="2209006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71" name="Line 39">
            <a:extLst>
              <a:ext uri="{FF2B5EF4-FFF2-40B4-BE49-F238E27FC236}">
                <a16:creationId xmlns:a16="http://schemas.microsoft.com/office/drawing/2014/main" xmlns="" id="{BABB65A0-9E2C-4818-999F-275526BB7C7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640763" y="3252788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72" name="Line 40">
            <a:extLst>
              <a:ext uri="{FF2B5EF4-FFF2-40B4-BE49-F238E27FC236}">
                <a16:creationId xmlns:a16="http://schemas.microsoft.com/office/drawing/2014/main" xmlns="" id="{B52680B8-DB52-4C5E-B394-C31F2B1D771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412163" y="27193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73" name="Line 41">
            <a:extLst>
              <a:ext uri="{FF2B5EF4-FFF2-40B4-BE49-F238E27FC236}">
                <a16:creationId xmlns:a16="http://schemas.microsoft.com/office/drawing/2014/main" xmlns="" id="{4027D0D7-1D71-44CE-B4F1-1B00C5662A1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02663" y="38242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74" name="Freeform 43">
            <a:extLst>
              <a:ext uri="{FF2B5EF4-FFF2-40B4-BE49-F238E27FC236}">
                <a16:creationId xmlns:a16="http://schemas.microsoft.com/office/drawing/2014/main" xmlns="" id="{D1B02241-617E-411B-B35F-558A97C8B67C}"/>
              </a:ext>
            </a:extLst>
          </p:cNvPr>
          <p:cNvSpPr>
            <a:spLocks/>
          </p:cNvSpPr>
          <p:nvPr/>
        </p:nvSpPr>
        <p:spPr bwMode="auto">
          <a:xfrm rot="5400000">
            <a:off x="8448675" y="33655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75" name="Line 44">
            <a:extLst>
              <a:ext uri="{FF2B5EF4-FFF2-40B4-BE49-F238E27FC236}">
                <a16:creationId xmlns:a16="http://schemas.microsoft.com/office/drawing/2014/main" xmlns="" id="{00047E0D-63F8-4DA2-83CB-FCE23CEF2D3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410575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76" name="Freeform 45">
            <a:extLst>
              <a:ext uri="{FF2B5EF4-FFF2-40B4-BE49-F238E27FC236}">
                <a16:creationId xmlns:a16="http://schemas.microsoft.com/office/drawing/2014/main" xmlns="" id="{B6D1325A-D729-4FE3-95E2-C2D42F68062A}"/>
              </a:ext>
            </a:extLst>
          </p:cNvPr>
          <p:cNvSpPr>
            <a:spLocks/>
          </p:cNvSpPr>
          <p:nvPr/>
        </p:nvSpPr>
        <p:spPr bwMode="auto">
          <a:xfrm rot="5400000">
            <a:off x="8486775" y="35560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77" name="Freeform 46">
            <a:extLst>
              <a:ext uri="{FF2B5EF4-FFF2-40B4-BE49-F238E27FC236}">
                <a16:creationId xmlns:a16="http://schemas.microsoft.com/office/drawing/2014/main" xmlns="" id="{9DB47A0C-B0C1-4685-9F32-B0A8D3C36D51}"/>
              </a:ext>
            </a:extLst>
          </p:cNvPr>
          <p:cNvSpPr>
            <a:spLocks/>
          </p:cNvSpPr>
          <p:nvPr/>
        </p:nvSpPr>
        <p:spPr bwMode="auto">
          <a:xfrm rot="5400000">
            <a:off x="8639175" y="35560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78" name="Freeform 47">
            <a:extLst>
              <a:ext uri="{FF2B5EF4-FFF2-40B4-BE49-F238E27FC236}">
                <a16:creationId xmlns:a16="http://schemas.microsoft.com/office/drawing/2014/main" xmlns="" id="{29C21010-1F23-41E9-B3B9-1836E684E6B9}"/>
              </a:ext>
            </a:extLst>
          </p:cNvPr>
          <p:cNvSpPr>
            <a:spLocks/>
          </p:cNvSpPr>
          <p:nvPr/>
        </p:nvSpPr>
        <p:spPr bwMode="auto">
          <a:xfrm rot="5400000">
            <a:off x="8639175" y="31750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79" name="Line 48">
            <a:extLst>
              <a:ext uri="{FF2B5EF4-FFF2-40B4-BE49-F238E27FC236}">
                <a16:creationId xmlns:a16="http://schemas.microsoft.com/office/drawing/2014/main" xmlns="" id="{E110FD42-5D62-47E9-B449-22F8B1D8F14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715375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80" name="Freeform 49">
            <a:extLst>
              <a:ext uri="{FF2B5EF4-FFF2-40B4-BE49-F238E27FC236}">
                <a16:creationId xmlns:a16="http://schemas.microsoft.com/office/drawing/2014/main" xmlns="" id="{9E7FDAE1-1DC3-4D23-8DE4-F0DC3B4ABEED}"/>
              </a:ext>
            </a:extLst>
          </p:cNvPr>
          <p:cNvSpPr>
            <a:spLocks/>
          </p:cNvSpPr>
          <p:nvPr/>
        </p:nvSpPr>
        <p:spPr bwMode="auto">
          <a:xfrm rot="5400000">
            <a:off x="8639175" y="3098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81" name="Rectangle 51">
            <a:extLst>
              <a:ext uri="{FF2B5EF4-FFF2-40B4-BE49-F238E27FC236}">
                <a16:creationId xmlns:a16="http://schemas.microsoft.com/office/drawing/2014/main" xmlns="" id="{FA2C1871-729B-4848-A053-6BC18C76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3748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482" name="Oval 52">
            <a:extLst>
              <a:ext uri="{FF2B5EF4-FFF2-40B4-BE49-F238E27FC236}">
                <a16:creationId xmlns:a16="http://schemas.microsoft.com/office/drawing/2014/main" xmlns="" id="{B060F262-927B-496B-A46C-3A620318B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863" y="29860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83" name="Oval 53">
            <a:extLst>
              <a:ext uri="{FF2B5EF4-FFF2-40B4-BE49-F238E27FC236}">
                <a16:creationId xmlns:a16="http://schemas.microsoft.com/office/drawing/2014/main" xmlns="" id="{5D1D41FE-0671-4169-84D1-B2F15CAD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463" y="28336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84" name="Oval 54">
            <a:extLst>
              <a:ext uri="{FF2B5EF4-FFF2-40B4-BE49-F238E27FC236}">
                <a16:creationId xmlns:a16="http://schemas.microsoft.com/office/drawing/2014/main" xmlns="" id="{53E990BA-E9C1-485D-A00B-FAEE8495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17526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85" name="Oval 55">
            <a:extLst>
              <a:ext uri="{FF2B5EF4-FFF2-40B4-BE49-F238E27FC236}">
                <a16:creationId xmlns:a16="http://schemas.microsoft.com/office/drawing/2014/main" xmlns="" id="{17048A6E-51B0-4C10-8A83-13C8E8AC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663" y="16144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86" name="Line 56">
            <a:extLst>
              <a:ext uri="{FF2B5EF4-FFF2-40B4-BE49-F238E27FC236}">
                <a16:creationId xmlns:a16="http://schemas.microsoft.com/office/drawing/2014/main" xmlns="" id="{5932D329-5A25-44B8-8DD2-B444462CE0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9263" y="16764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87" name="Line 57">
            <a:extLst>
              <a:ext uri="{FF2B5EF4-FFF2-40B4-BE49-F238E27FC236}">
                <a16:creationId xmlns:a16="http://schemas.microsoft.com/office/drawing/2014/main" xmlns="" id="{3A4423CD-6FC3-446B-9820-B6331241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3" y="18288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88" name="Rectangle 58">
            <a:extLst>
              <a:ext uri="{FF2B5EF4-FFF2-40B4-BE49-F238E27FC236}">
                <a16:creationId xmlns:a16="http://schemas.microsoft.com/office/drawing/2014/main" xmlns="" id="{D48D7454-8A07-465A-AD3E-AF66F428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10668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489" name="Rectangle 59">
            <a:extLst>
              <a:ext uri="{FF2B5EF4-FFF2-40B4-BE49-F238E27FC236}">
                <a16:creationId xmlns:a16="http://schemas.microsoft.com/office/drawing/2014/main" xmlns="" id="{247D90B5-B61A-4999-AC53-CC54722ED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1081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490" name="Rectangle 60">
            <a:extLst>
              <a:ext uri="{FF2B5EF4-FFF2-40B4-BE49-F238E27FC236}">
                <a16:creationId xmlns:a16="http://schemas.microsoft.com/office/drawing/2014/main" xmlns="" id="{861A0F0F-D179-485D-967A-B49154172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663" y="27574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0</a:t>
            </a:r>
          </a:p>
        </p:txBody>
      </p:sp>
      <p:sp>
        <p:nvSpPr>
          <p:cNvPr id="18491" name="Line 178">
            <a:extLst>
              <a:ext uri="{FF2B5EF4-FFF2-40B4-BE49-F238E27FC236}">
                <a16:creationId xmlns:a16="http://schemas.microsoft.com/office/drawing/2014/main" xmlns="" id="{CCD94449-D5AA-4601-A21B-BE1A0BB4D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4863" y="29098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92" name="Rectangle 181">
            <a:extLst>
              <a:ext uri="{FF2B5EF4-FFF2-40B4-BE49-F238E27FC236}">
                <a16:creationId xmlns:a16="http://schemas.microsoft.com/office/drawing/2014/main" xmlns="" id="{87581F34-5D6F-4C27-900F-46E1B751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22775"/>
            <a:ext cx="84582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0829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0829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0829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0829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0829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29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29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29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29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000">
                <a:solidFill>
                  <a:srgbClr val="663300"/>
                </a:solidFill>
              </a:rPr>
              <a:t>• Délai de propagation:	pour une porte AND = t</a:t>
            </a:r>
            <a:r>
              <a:rPr lang="fr-FR" altLang="it-IT" sz="2000" baseline="-25000">
                <a:solidFill>
                  <a:srgbClr val="663300"/>
                </a:solidFill>
              </a:rPr>
              <a:t>and</a:t>
            </a:r>
          </a:p>
          <a:p>
            <a:r>
              <a:rPr lang="fr-FR" altLang="it-IT" sz="2000">
                <a:solidFill>
                  <a:srgbClr val="663300"/>
                </a:solidFill>
              </a:rPr>
              <a:t>	pour une porte OR = t</a:t>
            </a:r>
            <a:r>
              <a:rPr lang="fr-FR" altLang="it-IT" sz="2000" baseline="-25000">
                <a:solidFill>
                  <a:srgbClr val="663300"/>
                </a:solidFill>
              </a:rPr>
              <a:t>or</a:t>
            </a:r>
            <a:r>
              <a:rPr lang="fr-FR" altLang="it-IT" sz="2000">
                <a:solidFill>
                  <a:srgbClr val="663300"/>
                </a:solidFill>
              </a:rPr>
              <a:t>	</a:t>
            </a:r>
          </a:p>
          <a:p>
            <a:r>
              <a:rPr lang="fr-FR" altLang="it-IT" sz="2000">
                <a:solidFill>
                  <a:srgbClr val="663300"/>
                </a:solidFill>
              </a:rPr>
              <a:t>	pour une porte XOR = t</a:t>
            </a:r>
            <a:r>
              <a:rPr lang="fr-FR" altLang="it-IT" sz="2000" baseline="-25000">
                <a:solidFill>
                  <a:srgbClr val="663300"/>
                </a:solidFill>
              </a:rPr>
              <a:t>xor</a:t>
            </a:r>
            <a:endParaRPr lang="fr-FR" altLang="it-IT" sz="2000">
              <a:solidFill>
                <a:srgbClr val="663300"/>
              </a:solidFill>
            </a:endParaRPr>
          </a:p>
          <a:p>
            <a:endParaRPr lang="fr-FR" altLang="it-IT" sz="2000" baseline="-25000">
              <a:solidFill>
                <a:srgbClr val="663300"/>
              </a:solidFill>
            </a:endParaRPr>
          </a:p>
        </p:txBody>
      </p:sp>
      <p:sp>
        <p:nvSpPr>
          <p:cNvPr id="18493" name="Rectangle 182">
            <a:extLst>
              <a:ext uri="{FF2B5EF4-FFF2-40B4-BE49-F238E27FC236}">
                <a16:creationId xmlns:a16="http://schemas.microsoft.com/office/drawing/2014/main" xmlns="" id="{3D9E5E29-FA4B-49FB-AE00-9C8477BCF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5643563"/>
            <a:ext cx="929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000">
                <a:solidFill>
                  <a:srgbClr val="663300"/>
                </a:solidFill>
              </a:rPr>
              <a:t>• Délai de propagation pour un additionneur à n bits = t</a:t>
            </a:r>
            <a:r>
              <a:rPr lang="fr-FR" altLang="it-IT" sz="2000" baseline="-25000">
                <a:solidFill>
                  <a:srgbClr val="663300"/>
                </a:solidFill>
              </a:rPr>
              <a:t>and </a:t>
            </a:r>
            <a:r>
              <a:rPr lang="fr-FR" altLang="it-IT" sz="2000">
                <a:solidFill>
                  <a:srgbClr val="663300"/>
                </a:solidFill>
              </a:rPr>
              <a:t>x n + t</a:t>
            </a:r>
            <a:r>
              <a:rPr lang="fr-FR" altLang="it-IT" sz="2000" baseline="-25000">
                <a:solidFill>
                  <a:srgbClr val="663300"/>
                </a:solidFill>
              </a:rPr>
              <a:t>or </a:t>
            </a:r>
            <a:r>
              <a:rPr lang="fr-FR" altLang="it-IT" sz="2000">
                <a:solidFill>
                  <a:srgbClr val="663300"/>
                </a:solidFill>
              </a:rPr>
              <a:t>x n + t</a:t>
            </a:r>
            <a:r>
              <a:rPr lang="fr-FR" altLang="it-IT" sz="2000" baseline="-25000">
                <a:solidFill>
                  <a:srgbClr val="663300"/>
                </a:solidFill>
              </a:rPr>
              <a:t>xor</a:t>
            </a:r>
            <a:r>
              <a:rPr lang="fr-FR" altLang="it-IT" sz="2000">
                <a:solidFill>
                  <a:srgbClr val="663300"/>
                </a:solidFill>
              </a:rPr>
              <a:t> </a:t>
            </a:r>
          </a:p>
        </p:txBody>
      </p:sp>
      <p:sp>
        <p:nvSpPr>
          <p:cNvPr id="18494" name="Rectangle 183">
            <a:extLst>
              <a:ext uri="{FF2B5EF4-FFF2-40B4-BE49-F238E27FC236}">
                <a16:creationId xmlns:a16="http://schemas.microsoft.com/office/drawing/2014/main" xmlns="" id="{CA1FB674-A4F2-4DD9-8D3E-945D7AD38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0"/>
            <a:ext cx="868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000">
                <a:solidFill>
                  <a:srgbClr val="663300"/>
                </a:solidFill>
              </a:rPr>
              <a:t>• Délai: O(n)		Espace: O(n) </a:t>
            </a:r>
          </a:p>
        </p:txBody>
      </p:sp>
      <p:sp>
        <p:nvSpPr>
          <p:cNvPr id="18495" name="Line 186">
            <a:extLst>
              <a:ext uri="{FF2B5EF4-FFF2-40B4-BE49-F238E27FC236}">
                <a16:creationId xmlns:a16="http://schemas.microsoft.com/office/drawing/2014/main" xmlns="" id="{C694BFBB-14F1-4567-A479-501B34B66CB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61125" y="3138488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96" name="Line 187">
            <a:extLst>
              <a:ext uri="{FF2B5EF4-FFF2-40B4-BE49-F238E27FC236}">
                <a16:creationId xmlns:a16="http://schemas.microsoft.com/office/drawing/2014/main" xmlns="" id="{3B7D85AF-0C84-4D67-A474-B2B6A99200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725" y="2909888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97" name="Line 188">
            <a:extLst>
              <a:ext uri="{FF2B5EF4-FFF2-40B4-BE49-F238E27FC236}">
                <a16:creationId xmlns:a16="http://schemas.microsoft.com/office/drawing/2014/main" xmlns="" id="{BE218A7C-718D-444B-8F1F-8B5B1396E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725" y="3062288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98" name="Oval 189">
            <a:extLst>
              <a:ext uri="{FF2B5EF4-FFF2-40B4-BE49-F238E27FC236}">
                <a16:creationId xmlns:a16="http://schemas.microsoft.com/office/drawing/2014/main" xmlns="" id="{31E5A471-FEC7-4C26-8EF1-A673967C623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80125" y="28194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499" name="Rectangle 190">
            <a:extLst>
              <a:ext uri="{FF2B5EF4-FFF2-40B4-BE49-F238E27FC236}">
                <a16:creationId xmlns:a16="http://schemas.microsoft.com/office/drawing/2014/main" xmlns="" id="{D5169D94-033E-48ED-8629-AAD9DC097F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32525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00" name="Line 191">
            <a:extLst>
              <a:ext uri="{FF2B5EF4-FFF2-40B4-BE49-F238E27FC236}">
                <a16:creationId xmlns:a16="http://schemas.microsoft.com/office/drawing/2014/main" xmlns="" id="{71C6419E-C701-4E76-8A13-CD75E880E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525" y="28194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01" name="Line 192">
            <a:extLst>
              <a:ext uri="{FF2B5EF4-FFF2-40B4-BE49-F238E27FC236}">
                <a16:creationId xmlns:a16="http://schemas.microsoft.com/office/drawing/2014/main" xmlns="" id="{933479A9-B540-4EE9-8B04-07DB5ECD2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5738" y="2819400"/>
            <a:ext cx="1587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02" name="Line 193">
            <a:extLst>
              <a:ext uri="{FF2B5EF4-FFF2-40B4-BE49-F238E27FC236}">
                <a16:creationId xmlns:a16="http://schemas.microsoft.com/office/drawing/2014/main" xmlns="" id="{6AF519E0-B198-40E3-980B-67DECB6D1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525" y="31242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03" name="Line 194">
            <a:extLst>
              <a:ext uri="{FF2B5EF4-FFF2-40B4-BE49-F238E27FC236}">
                <a16:creationId xmlns:a16="http://schemas.microsoft.com/office/drawing/2014/main" xmlns="" id="{87549D9F-C268-45E9-B91F-4DC8BED6DB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7725" y="28194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04" name="Line 195">
            <a:extLst>
              <a:ext uri="{FF2B5EF4-FFF2-40B4-BE49-F238E27FC236}">
                <a16:creationId xmlns:a16="http://schemas.microsoft.com/office/drawing/2014/main" xmlns="" id="{1075A1AA-1A9D-4105-839B-75D0C952A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7725" y="2971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05" name="Line 196">
            <a:extLst>
              <a:ext uri="{FF2B5EF4-FFF2-40B4-BE49-F238E27FC236}">
                <a16:creationId xmlns:a16="http://schemas.microsoft.com/office/drawing/2014/main" xmlns="" id="{FCBEF211-6F20-4870-8A44-A0027732A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925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06" name="Freeform 197">
            <a:extLst>
              <a:ext uri="{FF2B5EF4-FFF2-40B4-BE49-F238E27FC236}">
                <a16:creationId xmlns:a16="http://schemas.microsoft.com/office/drawing/2014/main" xmlns="" id="{EA920547-9CDC-4F88-9649-5EE1E1761AAE}"/>
              </a:ext>
            </a:extLst>
          </p:cNvPr>
          <p:cNvSpPr>
            <a:spLocks/>
          </p:cNvSpPr>
          <p:nvPr/>
        </p:nvSpPr>
        <p:spPr bwMode="auto">
          <a:xfrm flipH="1">
            <a:off x="5546725" y="27432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07" name="Line 198">
            <a:extLst>
              <a:ext uri="{FF2B5EF4-FFF2-40B4-BE49-F238E27FC236}">
                <a16:creationId xmlns:a16="http://schemas.microsoft.com/office/drawing/2014/main" xmlns="" id="{B09BFB6D-1317-4D27-8F63-9A55C0DB3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08" name="Freeform 199">
            <a:extLst>
              <a:ext uri="{FF2B5EF4-FFF2-40B4-BE49-F238E27FC236}">
                <a16:creationId xmlns:a16="http://schemas.microsoft.com/office/drawing/2014/main" xmlns="" id="{72B03D31-F8F5-4A51-9E3C-E2B31217A00A}"/>
              </a:ext>
            </a:extLst>
          </p:cNvPr>
          <p:cNvSpPr>
            <a:spLocks/>
          </p:cNvSpPr>
          <p:nvPr/>
        </p:nvSpPr>
        <p:spPr bwMode="auto">
          <a:xfrm flipH="1">
            <a:off x="5546725" y="28956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09" name="Freeform 200">
            <a:extLst>
              <a:ext uri="{FF2B5EF4-FFF2-40B4-BE49-F238E27FC236}">
                <a16:creationId xmlns:a16="http://schemas.microsoft.com/office/drawing/2014/main" xmlns="" id="{985396DC-112E-4FE3-BE75-385291BD7D7C}"/>
              </a:ext>
            </a:extLst>
          </p:cNvPr>
          <p:cNvSpPr>
            <a:spLocks/>
          </p:cNvSpPr>
          <p:nvPr/>
        </p:nvSpPr>
        <p:spPr bwMode="auto">
          <a:xfrm flipH="1">
            <a:off x="5546725" y="27432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10" name="Freeform 201">
            <a:extLst>
              <a:ext uri="{FF2B5EF4-FFF2-40B4-BE49-F238E27FC236}">
                <a16:creationId xmlns:a16="http://schemas.microsoft.com/office/drawing/2014/main" xmlns="" id="{FA24F86F-E3D2-45AF-B923-2F5CCCD06722}"/>
              </a:ext>
            </a:extLst>
          </p:cNvPr>
          <p:cNvSpPr>
            <a:spLocks/>
          </p:cNvSpPr>
          <p:nvPr/>
        </p:nvSpPr>
        <p:spPr bwMode="auto">
          <a:xfrm flipH="1">
            <a:off x="5927725" y="27432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11" name="Line 202">
            <a:extLst>
              <a:ext uri="{FF2B5EF4-FFF2-40B4-BE49-F238E27FC236}">
                <a16:creationId xmlns:a16="http://schemas.microsoft.com/office/drawing/2014/main" xmlns="" id="{7DCFD245-58FA-4F6D-B061-D0F5018D9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12" name="Line 203">
            <a:extLst>
              <a:ext uri="{FF2B5EF4-FFF2-40B4-BE49-F238E27FC236}">
                <a16:creationId xmlns:a16="http://schemas.microsoft.com/office/drawing/2014/main" xmlns="" id="{75ECED6F-9F7A-4307-8EAD-C782B5E664B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61125" y="1843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13" name="Line 204">
            <a:extLst>
              <a:ext uri="{FF2B5EF4-FFF2-40B4-BE49-F238E27FC236}">
                <a16:creationId xmlns:a16="http://schemas.microsoft.com/office/drawing/2014/main" xmlns="" id="{2BE34A75-7615-480F-AE89-EF205D37A00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61125" y="19954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14" name="Freeform 205">
            <a:extLst>
              <a:ext uri="{FF2B5EF4-FFF2-40B4-BE49-F238E27FC236}">
                <a16:creationId xmlns:a16="http://schemas.microsoft.com/office/drawing/2014/main" xmlns="" id="{75158540-2490-4B37-9ECF-FD15FF1E18F0}"/>
              </a:ext>
            </a:extLst>
          </p:cNvPr>
          <p:cNvSpPr>
            <a:spLocks/>
          </p:cNvSpPr>
          <p:nvPr/>
        </p:nvSpPr>
        <p:spPr bwMode="auto">
          <a:xfrm rot="5400000">
            <a:off x="6459538" y="21463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15" name="Line 206">
            <a:extLst>
              <a:ext uri="{FF2B5EF4-FFF2-40B4-BE49-F238E27FC236}">
                <a16:creationId xmlns:a16="http://schemas.microsoft.com/office/drawing/2014/main" xmlns="" id="{6C50506C-D97E-4020-BAEF-1A0B145A8B3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21438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16" name="Freeform 207">
            <a:extLst>
              <a:ext uri="{FF2B5EF4-FFF2-40B4-BE49-F238E27FC236}">
                <a16:creationId xmlns:a16="http://schemas.microsoft.com/office/drawing/2014/main" xmlns="" id="{FC3A4C7A-4356-452A-A61E-09EE6626B172}"/>
              </a:ext>
            </a:extLst>
          </p:cNvPr>
          <p:cNvSpPr>
            <a:spLocks/>
          </p:cNvSpPr>
          <p:nvPr/>
        </p:nvSpPr>
        <p:spPr bwMode="auto">
          <a:xfrm rot="5400000">
            <a:off x="6497638" y="23368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17" name="Freeform 208">
            <a:extLst>
              <a:ext uri="{FF2B5EF4-FFF2-40B4-BE49-F238E27FC236}">
                <a16:creationId xmlns:a16="http://schemas.microsoft.com/office/drawing/2014/main" xmlns="" id="{D6605B13-F13B-42B9-AFB5-DD48732E40A5}"/>
              </a:ext>
            </a:extLst>
          </p:cNvPr>
          <p:cNvSpPr>
            <a:spLocks/>
          </p:cNvSpPr>
          <p:nvPr/>
        </p:nvSpPr>
        <p:spPr bwMode="auto">
          <a:xfrm rot="5400000">
            <a:off x="6650038" y="23368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18" name="Freeform 209">
            <a:extLst>
              <a:ext uri="{FF2B5EF4-FFF2-40B4-BE49-F238E27FC236}">
                <a16:creationId xmlns:a16="http://schemas.microsoft.com/office/drawing/2014/main" xmlns="" id="{4A75B776-2DA2-45B5-969C-8BDE650C9B42}"/>
              </a:ext>
            </a:extLst>
          </p:cNvPr>
          <p:cNvSpPr>
            <a:spLocks/>
          </p:cNvSpPr>
          <p:nvPr/>
        </p:nvSpPr>
        <p:spPr bwMode="auto">
          <a:xfrm rot="5400000">
            <a:off x="6650038" y="1955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19" name="Line 210">
            <a:extLst>
              <a:ext uri="{FF2B5EF4-FFF2-40B4-BE49-F238E27FC236}">
                <a16:creationId xmlns:a16="http://schemas.microsoft.com/office/drawing/2014/main" xmlns="" id="{F16B1781-F07B-4D6C-B8B1-73D7F4EE110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726238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20" name="Freeform 211">
            <a:extLst>
              <a:ext uri="{FF2B5EF4-FFF2-40B4-BE49-F238E27FC236}">
                <a16:creationId xmlns:a16="http://schemas.microsoft.com/office/drawing/2014/main" xmlns="" id="{9F8384CA-746E-4E61-8523-8CA0D0F6495B}"/>
              </a:ext>
            </a:extLst>
          </p:cNvPr>
          <p:cNvSpPr>
            <a:spLocks/>
          </p:cNvSpPr>
          <p:nvPr/>
        </p:nvSpPr>
        <p:spPr bwMode="auto">
          <a:xfrm rot="5400000">
            <a:off x="6650038" y="18796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21" name="Line 212">
            <a:extLst>
              <a:ext uri="{FF2B5EF4-FFF2-40B4-BE49-F238E27FC236}">
                <a16:creationId xmlns:a16="http://schemas.microsoft.com/office/drawing/2014/main" xmlns="" id="{EC39FB5F-178F-40AE-9399-ACB1A0167BF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964238" y="18653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22" name="Line 213">
            <a:extLst>
              <a:ext uri="{FF2B5EF4-FFF2-40B4-BE49-F238E27FC236}">
                <a16:creationId xmlns:a16="http://schemas.microsoft.com/office/drawing/2014/main" xmlns="" id="{DE6DAEB1-F6FD-47CB-9853-624A777849A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5638" y="17891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23" name="Line 214">
            <a:extLst>
              <a:ext uri="{FF2B5EF4-FFF2-40B4-BE49-F238E27FC236}">
                <a16:creationId xmlns:a16="http://schemas.microsoft.com/office/drawing/2014/main" xmlns="" id="{38F6D1F9-8893-4EAA-8CAF-03EC2069792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927725" y="26670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24" name="Oval 215">
            <a:extLst>
              <a:ext uri="{FF2B5EF4-FFF2-40B4-BE49-F238E27FC236}">
                <a16:creationId xmlns:a16="http://schemas.microsoft.com/office/drawing/2014/main" xmlns="" id="{625F1308-5669-4FF3-AA7A-C71377A956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27725" y="22098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25" name="Rectangle 216">
            <a:extLst>
              <a:ext uri="{FF2B5EF4-FFF2-40B4-BE49-F238E27FC236}">
                <a16:creationId xmlns:a16="http://schemas.microsoft.com/office/drawing/2014/main" xmlns="" id="{21A7A309-AC71-479B-A0F1-30488F73C3D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27725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26" name="Line 217">
            <a:extLst>
              <a:ext uri="{FF2B5EF4-FFF2-40B4-BE49-F238E27FC236}">
                <a16:creationId xmlns:a16="http://schemas.microsoft.com/office/drawing/2014/main" xmlns="" id="{AEA04548-20D9-4745-81E8-975BA4E58C6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080125" y="22098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27" name="Line 218">
            <a:extLst>
              <a:ext uri="{FF2B5EF4-FFF2-40B4-BE49-F238E27FC236}">
                <a16:creationId xmlns:a16="http://schemas.microsoft.com/office/drawing/2014/main" xmlns="" id="{2C15D2AE-B4A2-47FF-911D-9B583035029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79331" y="19057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28" name="Line 219">
            <a:extLst>
              <a:ext uri="{FF2B5EF4-FFF2-40B4-BE49-F238E27FC236}">
                <a16:creationId xmlns:a16="http://schemas.microsoft.com/office/drawing/2014/main" xmlns="" id="{1D598BA8-7A85-4192-9478-2E72196939A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772944" y="2209006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29" name="Line 220">
            <a:extLst>
              <a:ext uri="{FF2B5EF4-FFF2-40B4-BE49-F238E27FC236}">
                <a16:creationId xmlns:a16="http://schemas.microsoft.com/office/drawing/2014/main" xmlns="" id="{5E281187-73C7-49D7-AA54-E81FCAF4EF7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727825" y="3252788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30" name="Line 221">
            <a:extLst>
              <a:ext uri="{FF2B5EF4-FFF2-40B4-BE49-F238E27FC236}">
                <a16:creationId xmlns:a16="http://schemas.microsoft.com/office/drawing/2014/main" xmlns="" id="{E951B581-3A1C-49EB-9716-D56571B3F54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99225" y="27193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31" name="Line 222">
            <a:extLst>
              <a:ext uri="{FF2B5EF4-FFF2-40B4-BE49-F238E27FC236}">
                <a16:creationId xmlns:a16="http://schemas.microsoft.com/office/drawing/2014/main" xmlns="" id="{E79721D5-C0F3-431E-8CB0-94978C7A4D5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689725" y="38242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32" name="Freeform 223">
            <a:extLst>
              <a:ext uri="{FF2B5EF4-FFF2-40B4-BE49-F238E27FC236}">
                <a16:creationId xmlns:a16="http://schemas.microsoft.com/office/drawing/2014/main" xmlns="" id="{D90DA9E1-C1E0-41EC-87DC-4C3C4BE25CEE}"/>
              </a:ext>
            </a:extLst>
          </p:cNvPr>
          <p:cNvSpPr>
            <a:spLocks/>
          </p:cNvSpPr>
          <p:nvPr/>
        </p:nvSpPr>
        <p:spPr bwMode="auto">
          <a:xfrm rot="5400000">
            <a:off x="6535738" y="33655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33" name="Line 224">
            <a:extLst>
              <a:ext uri="{FF2B5EF4-FFF2-40B4-BE49-F238E27FC236}">
                <a16:creationId xmlns:a16="http://schemas.microsoft.com/office/drawing/2014/main" xmlns="" id="{EC38D730-F064-4090-A9BC-06BA3D39F8C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97638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34" name="Freeform 225">
            <a:extLst>
              <a:ext uri="{FF2B5EF4-FFF2-40B4-BE49-F238E27FC236}">
                <a16:creationId xmlns:a16="http://schemas.microsoft.com/office/drawing/2014/main" xmlns="" id="{C1C40C0C-B86F-40B5-9CA6-29E95AF01012}"/>
              </a:ext>
            </a:extLst>
          </p:cNvPr>
          <p:cNvSpPr>
            <a:spLocks/>
          </p:cNvSpPr>
          <p:nvPr/>
        </p:nvSpPr>
        <p:spPr bwMode="auto">
          <a:xfrm rot="5400000">
            <a:off x="6573838" y="35560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35" name="Freeform 226">
            <a:extLst>
              <a:ext uri="{FF2B5EF4-FFF2-40B4-BE49-F238E27FC236}">
                <a16:creationId xmlns:a16="http://schemas.microsoft.com/office/drawing/2014/main" xmlns="" id="{B9E77F99-B747-4907-9E5C-18E879A4C2D1}"/>
              </a:ext>
            </a:extLst>
          </p:cNvPr>
          <p:cNvSpPr>
            <a:spLocks/>
          </p:cNvSpPr>
          <p:nvPr/>
        </p:nvSpPr>
        <p:spPr bwMode="auto">
          <a:xfrm rot="5400000">
            <a:off x="6726238" y="35560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36" name="Freeform 227">
            <a:extLst>
              <a:ext uri="{FF2B5EF4-FFF2-40B4-BE49-F238E27FC236}">
                <a16:creationId xmlns:a16="http://schemas.microsoft.com/office/drawing/2014/main" xmlns="" id="{2F0CEA01-926C-4AFD-B74B-9528BB5D8997}"/>
              </a:ext>
            </a:extLst>
          </p:cNvPr>
          <p:cNvSpPr>
            <a:spLocks/>
          </p:cNvSpPr>
          <p:nvPr/>
        </p:nvSpPr>
        <p:spPr bwMode="auto">
          <a:xfrm rot="5400000">
            <a:off x="6726238" y="31750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37" name="Line 228">
            <a:extLst>
              <a:ext uri="{FF2B5EF4-FFF2-40B4-BE49-F238E27FC236}">
                <a16:creationId xmlns:a16="http://schemas.microsoft.com/office/drawing/2014/main" xmlns="" id="{5A06A9CB-5617-4998-B1E6-E852E40BB14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02438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38" name="Freeform 229">
            <a:extLst>
              <a:ext uri="{FF2B5EF4-FFF2-40B4-BE49-F238E27FC236}">
                <a16:creationId xmlns:a16="http://schemas.microsoft.com/office/drawing/2014/main" xmlns="" id="{DF330161-2A9D-4BC5-8604-2F707DE58E52}"/>
              </a:ext>
            </a:extLst>
          </p:cNvPr>
          <p:cNvSpPr>
            <a:spLocks/>
          </p:cNvSpPr>
          <p:nvPr/>
        </p:nvSpPr>
        <p:spPr bwMode="auto">
          <a:xfrm rot="5400000">
            <a:off x="6726238" y="3098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39" name="Rectangle 231">
            <a:extLst>
              <a:ext uri="{FF2B5EF4-FFF2-40B4-BE49-F238E27FC236}">
                <a16:creationId xmlns:a16="http://schemas.microsoft.com/office/drawing/2014/main" xmlns="" id="{02DB02FA-1685-4F09-BFE6-2DBFA90D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3748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540" name="Oval 232">
            <a:extLst>
              <a:ext uri="{FF2B5EF4-FFF2-40B4-BE49-F238E27FC236}">
                <a16:creationId xmlns:a16="http://schemas.microsoft.com/office/drawing/2014/main" xmlns="" id="{587CD645-099D-4535-8E55-7BC53621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29860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41" name="Oval 233">
            <a:extLst>
              <a:ext uri="{FF2B5EF4-FFF2-40B4-BE49-F238E27FC236}">
                <a16:creationId xmlns:a16="http://schemas.microsoft.com/office/drawing/2014/main" xmlns="" id="{FDE053FE-6946-470C-9C7F-BCF02CA9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28336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42" name="Oval 234">
            <a:extLst>
              <a:ext uri="{FF2B5EF4-FFF2-40B4-BE49-F238E27FC236}">
                <a16:creationId xmlns:a16="http://schemas.microsoft.com/office/drawing/2014/main" xmlns="" id="{DC204C56-112A-4C48-8CB7-8712DB92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17526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43" name="Oval 235">
            <a:extLst>
              <a:ext uri="{FF2B5EF4-FFF2-40B4-BE49-F238E27FC236}">
                <a16:creationId xmlns:a16="http://schemas.microsoft.com/office/drawing/2014/main" xmlns="" id="{1D53FE5F-111C-43EA-933A-5BE2E3D6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16144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44" name="Line 236">
            <a:extLst>
              <a:ext uri="{FF2B5EF4-FFF2-40B4-BE49-F238E27FC236}">
                <a16:creationId xmlns:a16="http://schemas.microsoft.com/office/drawing/2014/main" xmlns="" id="{65C153E8-BC5C-46C2-839A-F4CC925824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6325" y="16764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45" name="Line 237">
            <a:extLst>
              <a:ext uri="{FF2B5EF4-FFF2-40B4-BE49-F238E27FC236}">
                <a16:creationId xmlns:a16="http://schemas.microsoft.com/office/drawing/2014/main" xmlns="" id="{CA1FC206-CC87-462D-AAC3-EDE161EF7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925" y="18288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46" name="Rectangle 238">
            <a:extLst>
              <a:ext uri="{FF2B5EF4-FFF2-40B4-BE49-F238E27FC236}">
                <a16:creationId xmlns:a16="http://schemas.microsoft.com/office/drawing/2014/main" xmlns="" id="{06B521FE-2921-4798-96CD-5B4CD557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10668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547" name="Rectangle 239">
            <a:extLst>
              <a:ext uri="{FF2B5EF4-FFF2-40B4-BE49-F238E27FC236}">
                <a16:creationId xmlns:a16="http://schemas.microsoft.com/office/drawing/2014/main" xmlns="" id="{D518F92F-A560-4DB1-B460-9C21CAA2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1081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548" name="Line 241">
            <a:extLst>
              <a:ext uri="{FF2B5EF4-FFF2-40B4-BE49-F238E27FC236}">
                <a16:creationId xmlns:a16="http://schemas.microsoft.com/office/drawing/2014/main" xmlns="" id="{315F4250-4335-4262-9D07-FB9F2FF99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925" y="29098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49" name="Line 243">
            <a:extLst>
              <a:ext uri="{FF2B5EF4-FFF2-40B4-BE49-F238E27FC236}">
                <a16:creationId xmlns:a16="http://schemas.microsoft.com/office/drawing/2014/main" xmlns="" id="{3554D818-B935-4C6B-A1F1-533051392E5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48188" y="3138488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50" name="Line 244">
            <a:extLst>
              <a:ext uri="{FF2B5EF4-FFF2-40B4-BE49-F238E27FC236}">
                <a16:creationId xmlns:a16="http://schemas.microsoft.com/office/drawing/2014/main" xmlns="" id="{611A5A5C-B6D1-44A0-A780-B503D1E7C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5788" y="2909888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51" name="Line 245">
            <a:extLst>
              <a:ext uri="{FF2B5EF4-FFF2-40B4-BE49-F238E27FC236}">
                <a16:creationId xmlns:a16="http://schemas.microsoft.com/office/drawing/2014/main" xmlns="" id="{D13AFA4E-2E2A-4B0F-BAE6-17A6E46FF7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5788" y="3062288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52" name="Oval 246">
            <a:extLst>
              <a:ext uri="{FF2B5EF4-FFF2-40B4-BE49-F238E27FC236}">
                <a16:creationId xmlns:a16="http://schemas.microsoft.com/office/drawing/2014/main" xmlns="" id="{E9FD15D6-C2CF-48BE-9958-DDE4467A5E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67188" y="28194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53" name="Rectangle 247">
            <a:extLst>
              <a:ext uri="{FF2B5EF4-FFF2-40B4-BE49-F238E27FC236}">
                <a16:creationId xmlns:a16="http://schemas.microsoft.com/office/drawing/2014/main" xmlns="" id="{C34DBE8E-D146-47D0-B935-37243D1D294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19588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54" name="Line 248">
            <a:extLst>
              <a:ext uri="{FF2B5EF4-FFF2-40B4-BE49-F238E27FC236}">
                <a16:creationId xmlns:a16="http://schemas.microsoft.com/office/drawing/2014/main" xmlns="" id="{58FDD25F-5DA4-4A35-A939-60B5DE208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8194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55" name="Line 249">
            <a:extLst>
              <a:ext uri="{FF2B5EF4-FFF2-40B4-BE49-F238E27FC236}">
                <a16:creationId xmlns:a16="http://schemas.microsoft.com/office/drawing/2014/main" xmlns="" id="{79782568-3878-4048-829E-F7449A4FE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2800" y="2819400"/>
            <a:ext cx="15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56" name="Line 250">
            <a:extLst>
              <a:ext uri="{FF2B5EF4-FFF2-40B4-BE49-F238E27FC236}">
                <a16:creationId xmlns:a16="http://schemas.microsoft.com/office/drawing/2014/main" xmlns="" id="{1610831B-A4A4-4161-AC33-C5E11F25B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31242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57" name="Line 251">
            <a:extLst>
              <a:ext uri="{FF2B5EF4-FFF2-40B4-BE49-F238E27FC236}">
                <a16:creationId xmlns:a16="http://schemas.microsoft.com/office/drawing/2014/main" xmlns="" id="{9CFC2DB5-1DD6-41E6-B498-4922B2A89C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4788" y="28194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58" name="Line 252">
            <a:extLst>
              <a:ext uri="{FF2B5EF4-FFF2-40B4-BE49-F238E27FC236}">
                <a16:creationId xmlns:a16="http://schemas.microsoft.com/office/drawing/2014/main" xmlns="" id="{82963BE7-B87F-447C-8960-168A4A1A90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4788" y="2971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59" name="Line 253">
            <a:extLst>
              <a:ext uri="{FF2B5EF4-FFF2-40B4-BE49-F238E27FC236}">
                <a16:creationId xmlns:a16="http://schemas.microsoft.com/office/drawing/2014/main" xmlns="" id="{172F0428-BC19-4AEC-A089-DFA8A83B0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60" name="Freeform 254">
            <a:extLst>
              <a:ext uri="{FF2B5EF4-FFF2-40B4-BE49-F238E27FC236}">
                <a16:creationId xmlns:a16="http://schemas.microsoft.com/office/drawing/2014/main" xmlns="" id="{78F5BBF3-870C-4883-975C-BABBDA9B13ED}"/>
              </a:ext>
            </a:extLst>
          </p:cNvPr>
          <p:cNvSpPr>
            <a:spLocks/>
          </p:cNvSpPr>
          <p:nvPr/>
        </p:nvSpPr>
        <p:spPr bwMode="auto">
          <a:xfrm flipH="1">
            <a:off x="3633788" y="27432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61" name="Line 255">
            <a:extLst>
              <a:ext uri="{FF2B5EF4-FFF2-40B4-BE49-F238E27FC236}">
                <a16:creationId xmlns:a16="http://schemas.microsoft.com/office/drawing/2014/main" xmlns="" id="{66DBAB11-52A9-483C-B68B-64FA5AA1C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388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62" name="Freeform 256">
            <a:extLst>
              <a:ext uri="{FF2B5EF4-FFF2-40B4-BE49-F238E27FC236}">
                <a16:creationId xmlns:a16="http://schemas.microsoft.com/office/drawing/2014/main" xmlns="" id="{7EE967D9-CDC8-4CF5-9189-45BFB8CE40D4}"/>
              </a:ext>
            </a:extLst>
          </p:cNvPr>
          <p:cNvSpPr>
            <a:spLocks/>
          </p:cNvSpPr>
          <p:nvPr/>
        </p:nvSpPr>
        <p:spPr bwMode="auto">
          <a:xfrm flipH="1">
            <a:off x="3633788" y="28956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63" name="Freeform 257">
            <a:extLst>
              <a:ext uri="{FF2B5EF4-FFF2-40B4-BE49-F238E27FC236}">
                <a16:creationId xmlns:a16="http://schemas.microsoft.com/office/drawing/2014/main" xmlns="" id="{9106FE0E-6EDA-480C-BB17-BB9BADC87E99}"/>
              </a:ext>
            </a:extLst>
          </p:cNvPr>
          <p:cNvSpPr>
            <a:spLocks/>
          </p:cNvSpPr>
          <p:nvPr/>
        </p:nvSpPr>
        <p:spPr bwMode="auto">
          <a:xfrm flipH="1">
            <a:off x="3633788" y="27432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64" name="Freeform 258">
            <a:extLst>
              <a:ext uri="{FF2B5EF4-FFF2-40B4-BE49-F238E27FC236}">
                <a16:creationId xmlns:a16="http://schemas.microsoft.com/office/drawing/2014/main" xmlns="" id="{1D8D2440-DEA3-4DCB-BBC7-3FCFCE6B586B}"/>
              </a:ext>
            </a:extLst>
          </p:cNvPr>
          <p:cNvSpPr>
            <a:spLocks/>
          </p:cNvSpPr>
          <p:nvPr/>
        </p:nvSpPr>
        <p:spPr bwMode="auto">
          <a:xfrm flipH="1">
            <a:off x="4014788" y="27432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65" name="Line 259">
            <a:extLst>
              <a:ext uri="{FF2B5EF4-FFF2-40B4-BE49-F238E27FC236}">
                <a16:creationId xmlns:a16="http://schemas.microsoft.com/office/drawing/2014/main" xmlns="" id="{990DC379-E30A-4F24-A50B-A7DBA324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388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66" name="Line 260">
            <a:extLst>
              <a:ext uri="{FF2B5EF4-FFF2-40B4-BE49-F238E27FC236}">
                <a16:creationId xmlns:a16="http://schemas.microsoft.com/office/drawing/2014/main" xmlns="" id="{1E730422-1A39-4E37-9C7F-D34817C8653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48188" y="1843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67" name="Line 261">
            <a:extLst>
              <a:ext uri="{FF2B5EF4-FFF2-40B4-BE49-F238E27FC236}">
                <a16:creationId xmlns:a16="http://schemas.microsoft.com/office/drawing/2014/main" xmlns="" id="{2AF3246F-BCB1-4769-B2E1-F341BDAE8A9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48188" y="19954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68" name="Freeform 262">
            <a:extLst>
              <a:ext uri="{FF2B5EF4-FFF2-40B4-BE49-F238E27FC236}">
                <a16:creationId xmlns:a16="http://schemas.microsoft.com/office/drawing/2014/main" xmlns="" id="{3BE4FD51-2C37-44E7-8A46-C49D7A7D8AB3}"/>
              </a:ext>
            </a:extLst>
          </p:cNvPr>
          <p:cNvSpPr>
            <a:spLocks/>
          </p:cNvSpPr>
          <p:nvPr/>
        </p:nvSpPr>
        <p:spPr bwMode="auto">
          <a:xfrm rot="5400000">
            <a:off x="4546600" y="21463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69" name="Line 263">
            <a:extLst>
              <a:ext uri="{FF2B5EF4-FFF2-40B4-BE49-F238E27FC236}">
                <a16:creationId xmlns:a16="http://schemas.microsoft.com/office/drawing/2014/main" xmlns="" id="{E41E7D32-F2B2-47C7-AD5F-A7B3C7F28D3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508500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70" name="Freeform 264">
            <a:extLst>
              <a:ext uri="{FF2B5EF4-FFF2-40B4-BE49-F238E27FC236}">
                <a16:creationId xmlns:a16="http://schemas.microsoft.com/office/drawing/2014/main" xmlns="" id="{D3F86941-7617-4991-BAC7-587C364C0ED2}"/>
              </a:ext>
            </a:extLst>
          </p:cNvPr>
          <p:cNvSpPr>
            <a:spLocks/>
          </p:cNvSpPr>
          <p:nvPr/>
        </p:nvSpPr>
        <p:spPr bwMode="auto">
          <a:xfrm rot="5400000">
            <a:off x="4584700" y="23368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71" name="Freeform 265">
            <a:extLst>
              <a:ext uri="{FF2B5EF4-FFF2-40B4-BE49-F238E27FC236}">
                <a16:creationId xmlns:a16="http://schemas.microsoft.com/office/drawing/2014/main" xmlns="" id="{0AF39B34-A0C2-403E-A3E7-D47CE97F9887}"/>
              </a:ext>
            </a:extLst>
          </p:cNvPr>
          <p:cNvSpPr>
            <a:spLocks/>
          </p:cNvSpPr>
          <p:nvPr/>
        </p:nvSpPr>
        <p:spPr bwMode="auto">
          <a:xfrm rot="5400000">
            <a:off x="4737100" y="23368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72" name="Freeform 266">
            <a:extLst>
              <a:ext uri="{FF2B5EF4-FFF2-40B4-BE49-F238E27FC236}">
                <a16:creationId xmlns:a16="http://schemas.microsoft.com/office/drawing/2014/main" xmlns="" id="{055F0A02-AE30-4663-87F8-E27B8B348D97}"/>
              </a:ext>
            </a:extLst>
          </p:cNvPr>
          <p:cNvSpPr>
            <a:spLocks/>
          </p:cNvSpPr>
          <p:nvPr/>
        </p:nvSpPr>
        <p:spPr bwMode="auto">
          <a:xfrm rot="5400000">
            <a:off x="4737100" y="1955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73" name="Line 267">
            <a:extLst>
              <a:ext uri="{FF2B5EF4-FFF2-40B4-BE49-F238E27FC236}">
                <a16:creationId xmlns:a16="http://schemas.microsoft.com/office/drawing/2014/main" xmlns="" id="{96DBAA95-A432-4AD0-9469-FB87F936535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13300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74" name="Freeform 268">
            <a:extLst>
              <a:ext uri="{FF2B5EF4-FFF2-40B4-BE49-F238E27FC236}">
                <a16:creationId xmlns:a16="http://schemas.microsoft.com/office/drawing/2014/main" xmlns="" id="{DE72B94D-F511-4FCA-9048-E2FC6CFF9978}"/>
              </a:ext>
            </a:extLst>
          </p:cNvPr>
          <p:cNvSpPr>
            <a:spLocks/>
          </p:cNvSpPr>
          <p:nvPr/>
        </p:nvSpPr>
        <p:spPr bwMode="auto">
          <a:xfrm rot="5400000">
            <a:off x="4737100" y="18796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75" name="Line 269">
            <a:extLst>
              <a:ext uri="{FF2B5EF4-FFF2-40B4-BE49-F238E27FC236}">
                <a16:creationId xmlns:a16="http://schemas.microsoft.com/office/drawing/2014/main" xmlns="" id="{29CEE74C-A40B-475C-B6BA-3F0B0D0700E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51301" y="18653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76" name="Line 270">
            <a:extLst>
              <a:ext uri="{FF2B5EF4-FFF2-40B4-BE49-F238E27FC236}">
                <a16:creationId xmlns:a16="http://schemas.microsoft.com/office/drawing/2014/main" xmlns="" id="{95E65D50-9068-400F-B102-5C89FB6956C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822701" y="17891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77" name="Line 271">
            <a:extLst>
              <a:ext uri="{FF2B5EF4-FFF2-40B4-BE49-F238E27FC236}">
                <a16:creationId xmlns:a16="http://schemas.microsoft.com/office/drawing/2014/main" xmlns="" id="{B365C7DA-9720-44FD-87B2-64C0B6137A9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014788" y="26670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78" name="Oval 272">
            <a:extLst>
              <a:ext uri="{FF2B5EF4-FFF2-40B4-BE49-F238E27FC236}">
                <a16:creationId xmlns:a16="http://schemas.microsoft.com/office/drawing/2014/main" xmlns="" id="{48C67F64-7980-4E02-A345-D0B5960B14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4788" y="22098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79" name="Rectangle 273">
            <a:extLst>
              <a:ext uri="{FF2B5EF4-FFF2-40B4-BE49-F238E27FC236}">
                <a16:creationId xmlns:a16="http://schemas.microsoft.com/office/drawing/2014/main" xmlns="" id="{95289A89-F084-4268-B8CA-0D636D2E2A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4788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80" name="Line 274">
            <a:extLst>
              <a:ext uri="{FF2B5EF4-FFF2-40B4-BE49-F238E27FC236}">
                <a16:creationId xmlns:a16="http://schemas.microsoft.com/office/drawing/2014/main" xmlns="" id="{7380A937-D51E-490F-A340-450A18C9C68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167188" y="22098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81" name="Line 275">
            <a:extLst>
              <a:ext uri="{FF2B5EF4-FFF2-40B4-BE49-F238E27FC236}">
                <a16:creationId xmlns:a16="http://schemas.microsoft.com/office/drawing/2014/main" xmlns="" id="{3212E1D0-7633-4134-BC0D-D3A9DC08A22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166394" y="19057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82" name="Line 276">
            <a:extLst>
              <a:ext uri="{FF2B5EF4-FFF2-40B4-BE49-F238E27FC236}">
                <a16:creationId xmlns:a16="http://schemas.microsoft.com/office/drawing/2014/main" xmlns="" id="{B7534ADB-E886-4797-B434-69B617F387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860007" y="2209006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83" name="Line 277">
            <a:extLst>
              <a:ext uri="{FF2B5EF4-FFF2-40B4-BE49-F238E27FC236}">
                <a16:creationId xmlns:a16="http://schemas.microsoft.com/office/drawing/2014/main" xmlns="" id="{EE97FFE4-4B61-450D-819D-AFBFD6DC6C4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814888" y="3252788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84" name="Line 278">
            <a:extLst>
              <a:ext uri="{FF2B5EF4-FFF2-40B4-BE49-F238E27FC236}">
                <a16:creationId xmlns:a16="http://schemas.microsoft.com/office/drawing/2014/main" xmlns="" id="{FE373493-CE6B-44EB-BDAD-4E4DAD785EE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86288" y="27193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85" name="Line 279">
            <a:extLst>
              <a:ext uri="{FF2B5EF4-FFF2-40B4-BE49-F238E27FC236}">
                <a16:creationId xmlns:a16="http://schemas.microsoft.com/office/drawing/2014/main" xmlns="" id="{6675601C-1911-4F2D-ACAD-A45C46E1A4E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776788" y="38242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86" name="Freeform 280">
            <a:extLst>
              <a:ext uri="{FF2B5EF4-FFF2-40B4-BE49-F238E27FC236}">
                <a16:creationId xmlns:a16="http://schemas.microsoft.com/office/drawing/2014/main" xmlns="" id="{E0813AC8-F050-407C-8841-B51B43FD9782}"/>
              </a:ext>
            </a:extLst>
          </p:cNvPr>
          <p:cNvSpPr>
            <a:spLocks/>
          </p:cNvSpPr>
          <p:nvPr/>
        </p:nvSpPr>
        <p:spPr bwMode="auto">
          <a:xfrm rot="5400000">
            <a:off x="4622800" y="33655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87" name="Line 281">
            <a:extLst>
              <a:ext uri="{FF2B5EF4-FFF2-40B4-BE49-F238E27FC236}">
                <a16:creationId xmlns:a16="http://schemas.microsoft.com/office/drawing/2014/main" xmlns="" id="{54AF08E8-05C7-46BF-B13E-7E0D7C13811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584700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88" name="Freeform 282">
            <a:extLst>
              <a:ext uri="{FF2B5EF4-FFF2-40B4-BE49-F238E27FC236}">
                <a16:creationId xmlns:a16="http://schemas.microsoft.com/office/drawing/2014/main" xmlns="" id="{AFF1AFC6-1737-4E18-A783-AAB576E48756}"/>
              </a:ext>
            </a:extLst>
          </p:cNvPr>
          <p:cNvSpPr>
            <a:spLocks/>
          </p:cNvSpPr>
          <p:nvPr/>
        </p:nvSpPr>
        <p:spPr bwMode="auto">
          <a:xfrm rot="5400000">
            <a:off x="4660900" y="35560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89" name="Freeform 283">
            <a:extLst>
              <a:ext uri="{FF2B5EF4-FFF2-40B4-BE49-F238E27FC236}">
                <a16:creationId xmlns:a16="http://schemas.microsoft.com/office/drawing/2014/main" xmlns="" id="{F209460F-44E6-471C-9A8E-26E7AB87FBFB}"/>
              </a:ext>
            </a:extLst>
          </p:cNvPr>
          <p:cNvSpPr>
            <a:spLocks/>
          </p:cNvSpPr>
          <p:nvPr/>
        </p:nvSpPr>
        <p:spPr bwMode="auto">
          <a:xfrm rot="5400000">
            <a:off x="4813300" y="35560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90" name="Freeform 284">
            <a:extLst>
              <a:ext uri="{FF2B5EF4-FFF2-40B4-BE49-F238E27FC236}">
                <a16:creationId xmlns:a16="http://schemas.microsoft.com/office/drawing/2014/main" xmlns="" id="{1B7D1235-8DD6-4A84-8F35-469197AA7DB7}"/>
              </a:ext>
            </a:extLst>
          </p:cNvPr>
          <p:cNvSpPr>
            <a:spLocks/>
          </p:cNvSpPr>
          <p:nvPr/>
        </p:nvSpPr>
        <p:spPr bwMode="auto">
          <a:xfrm rot="5400000">
            <a:off x="4813300" y="31750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91" name="Line 285">
            <a:extLst>
              <a:ext uri="{FF2B5EF4-FFF2-40B4-BE49-F238E27FC236}">
                <a16:creationId xmlns:a16="http://schemas.microsoft.com/office/drawing/2014/main" xmlns="" id="{DA5D00D8-7FEB-48AA-9D6E-F51665D1515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89500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92" name="Freeform 286">
            <a:extLst>
              <a:ext uri="{FF2B5EF4-FFF2-40B4-BE49-F238E27FC236}">
                <a16:creationId xmlns:a16="http://schemas.microsoft.com/office/drawing/2014/main" xmlns="" id="{690DF9FF-BDBB-4C62-BE6A-CCCC851CFBDA}"/>
              </a:ext>
            </a:extLst>
          </p:cNvPr>
          <p:cNvSpPr>
            <a:spLocks/>
          </p:cNvSpPr>
          <p:nvPr/>
        </p:nvSpPr>
        <p:spPr bwMode="auto">
          <a:xfrm rot="5400000">
            <a:off x="4813300" y="3098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93" name="Rectangle 288">
            <a:extLst>
              <a:ext uri="{FF2B5EF4-FFF2-40B4-BE49-F238E27FC236}">
                <a16:creationId xmlns:a16="http://schemas.microsoft.com/office/drawing/2014/main" xmlns="" id="{C617049E-D82F-4EE2-B26A-2296E128F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3748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594" name="Oval 289">
            <a:extLst>
              <a:ext uri="{FF2B5EF4-FFF2-40B4-BE49-F238E27FC236}">
                <a16:creationId xmlns:a16="http://schemas.microsoft.com/office/drawing/2014/main" xmlns="" id="{6284611A-99D4-43E8-9F1A-D570FD583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29860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95" name="Oval 290">
            <a:extLst>
              <a:ext uri="{FF2B5EF4-FFF2-40B4-BE49-F238E27FC236}">
                <a16:creationId xmlns:a16="http://schemas.microsoft.com/office/drawing/2014/main" xmlns="" id="{EC4A825D-F3D0-4BD1-993D-ADE9965FB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8336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96" name="Oval 291">
            <a:extLst>
              <a:ext uri="{FF2B5EF4-FFF2-40B4-BE49-F238E27FC236}">
                <a16:creationId xmlns:a16="http://schemas.microsoft.com/office/drawing/2014/main" xmlns="" id="{616DF4F1-9481-4712-801B-CA39D66B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7526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97" name="Oval 292">
            <a:extLst>
              <a:ext uri="{FF2B5EF4-FFF2-40B4-BE49-F238E27FC236}">
                <a16:creationId xmlns:a16="http://schemas.microsoft.com/office/drawing/2014/main" xmlns="" id="{836BD91A-3A83-4212-BB25-B0A84908C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16144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598" name="Line 293">
            <a:extLst>
              <a:ext uri="{FF2B5EF4-FFF2-40B4-BE49-F238E27FC236}">
                <a16:creationId xmlns:a16="http://schemas.microsoft.com/office/drawing/2014/main" xmlns="" id="{A9ECE0A9-8CC0-4F33-ADCB-0B8E176916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43388" y="16764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599" name="Line 294">
            <a:extLst>
              <a:ext uri="{FF2B5EF4-FFF2-40B4-BE49-F238E27FC236}">
                <a16:creationId xmlns:a16="http://schemas.microsoft.com/office/drawing/2014/main" xmlns="" id="{28A44EC1-D10C-4112-A1C8-E876CCAD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18288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00" name="Rectangle 295">
            <a:extLst>
              <a:ext uri="{FF2B5EF4-FFF2-40B4-BE49-F238E27FC236}">
                <a16:creationId xmlns:a16="http://schemas.microsoft.com/office/drawing/2014/main" xmlns="" id="{3BC42738-786A-4220-8B06-685597BB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10668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601" name="Rectangle 296">
            <a:extLst>
              <a:ext uri="{FF2B5EF4-FFF2-40B4-BE49-F238E27FC236}">
                <a16:creationId xmlns:a16="http://schemas.microsoft.com/office/drawing/2014/main" xmlns="" id="{F81483DC-B132-48B0-AABC-81B5569A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1081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602" name="Line 298">
            <a:extLst>
              <a:ext uri="{FF2B5EF4-FFF2-40B4-BE49-F238E27FC236}">
                <a16:creationId xmlns:a16="http://schemas.microsoft.com/office/drawing/2014/main" xmlns="" id="{56CD3650-FBE6-42AD-B711-1E8485EAA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29098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03" name="Line 300">
            <a:extLst>
              <a:ext uri="{FF2B5EF4-FFF2-40B4-BE49-F238E27FC236}">
                <a16:creationId xmlns:a16="http://schemas.microsoft.com/office/drawing/2014/main" xmlns="" id="{2C278111-CD7A-42C8-85FB-EB5548CA747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35250" y="3138488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04" name="Line 301">
            <a:extLst>
              <a:ext uri="{FF2B5EF4-FFF2-40B4-BE49-F238E27FC236}">
                <a16:creationId xmlns:a16="http://schemas.microsoft.com/office/drawing/2014/main" xmlns="" id="{C4523D84-DF50-466A-8DF9-B3BE993CB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909888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05" name="Line 302">
            <a:extLst>
              <a:ext uri="{FF2B5EF4-FFF2-40B4-BE49-F238E27FC236}">
                <a16:creationId xmlns:a16="http://schemas.microsoft.com/office/drawing/2014/main" xmlns="" id="{8AFCE91A-14A5-441D-8662-631417EC6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3062288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06" name="Oval 303">
            <a:extLst>
              <a:ext uri="{FF2B5EF4-FFF2-40B4-BE49-F238E27FC236}">
                <a16:creationId xmlns:a16="http://schemas.microsoft.com/office/drawing/2014/main" xmlns="" id="{AC12A5F3-A801-40F5-872C-1505CEAF71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54250" y="28194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07" name="Rectangle 304">
            <a:extLst>
              <a:ext uri="{FF2B5EF4-FFF2-40B4-BE49-F238E27FC236}">
                <a16:creationId xmlns:a16="http://schemas.microsoft.com/office/drawing/2014/main" xmlns="" id="{378BD47D-17CB-4079-AB47-D90D0393A8A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06650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08" name="Line 305">
            <a:extLst>
              <a:ext uri="{FF2B5EF4-FFF2-40B4-BE49-F238E27FC236}">
                <a16:creationId xmlns:a16="http://schemas.microsoft.com/office/drawing/2014/main" xmlns="" id="{EA17B239-56AB-471E-BA0F-35FCF1358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28194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09" name="Line 306">
            <a:extLst>
              <a:ext uri="{FF2B5EF4-FFF2-40B4-BE49-F238E27FC236}">
                <a16:creationId xmlns:a16="http://schemas.microsoft.com/office/drawing/2014/main" xmlns="" id="{AA0053F8-C097-4C0C-86C4-744F4F69D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863" y="2819400"/>
            <a:ext cx="1587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10" name="Line 307">
            <a:extLst>
              <a:ext uri="{FF2B5EF4-FFF2-40B4-BE49-F238E27FC236}">
                <a16:creationId xmlns:a16="http://schemas.microsoft.com/office/drawing/2014/main" xmlns="" id="{A3230926-8D95-4C8D-B6AB-0517B599E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31242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11" name="Line 308">
            <a:extLst>
              <a:ext uri="{FF2B5EF4-FFF2-40B4-BE49-F238E27FC236}">
                <a16:creationId xmlns:a16="http://schemas.microsoft.com/office/drawing/2014/main" xmlns="" id="{BE4248AC-AF7D-4607-8FC0-98994953E4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1850" y="28194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12" name="Line 309">
            <a:extLst>
              <a:ext uri="{FF2B5EF4-FFF2-40B4-BE49-F238E27FC236}">
                <a16:creationId xmlns:a16="http://schemas.microsoft.com/office/drawing/2014/main" xmlns="" id="{827A55C1-3C48-4382-9876-474150D96F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1850" y="2971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13" name="Line 310">
            <a:extLst>
              <a:ext uri="{FF2B5EF4-FFF2-40B4-BE49-F238E27FC236}">
                <a16:creationId xmlns:a16="http://schemas.microsoft.com/office/drawing/2014/main" xmlns="" id="{BD782A89-BE05-4A59-B4F9-103FC0275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14" name="Freeform 311">
            <a:extLst>
              <a:ext uri="{FF2B5EF4-FFF2-40B4-BE49-F238E27FC236}">
                <a16:creationId xmlns:a16="http://schemas.microsoft.com/office/drawing/2014/main" xmlns="" id="{D97DCEA6-6AED-4DDD-A092-42B3E2C2E4AA}"/>
              </a:ext>
            </a:extLst>
          </p:cNvPr>
          <p:cNvSpPr>
            <a:spLocks/>
          </p:cNvSpPr>
          <p:nvPr/>
        </p:nvSpPr>
        <p:spPr bwMode="auto">
          <a:xfrm flipH="1">
            <a:off x="1720850" y="27432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15" name="Line 312">
            <a:extLst>
              <a:ext uri="{FF2B5EF4-FFF2-40B4-BE49-F238E27FC236}">
                <a16:creationId xmlns:a16="http://schemas.microsoft.com/office/drawing/2014/main" xmlns="" id="{135BECE6-A21D-4D55-AB61-55E1DADE0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9450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16" name="Freeform 313">
            <a:extLst>
              <a:ext uri="{FF2B5EF4-FFF2-40B4-BE49-F238E27FC236}">
                <a16:creationId xmlns:a16="http://schemas.microsoft.com/office/drawing/2014/main" xmlns="" id="{07DEA1E5-CC9C-4B01-BD4C-4C72A5993B74}"/>
              </a:ext>
            </a:extLst>
          </p:cNvPr>
          <p:cNvSpPr>
            <a:spLocks/>
          </p:cNvSpPr>
          <p:nvPr/>
        </p:nvSpPr>
        <p:spPr bwMode="auto">
          <a:xfrm flipH="1">
            <a:off x="1720850" y="28956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17" name="Freeform 314">
            <a:extLst>
              <a:ext uri="{FF2B5EF4-FFF2-40B4-BE49-F238E27FC236}">
                <a16:creationId xmlns:a16="http://schemas.microsoft.com/office/drawing/2014/main" xmlns="" id="{DAE18F14-0AF0-416A-BDC4-21DD9AC397AE}"/>
              </a:ext>
            </a:extLst>
          </p:cNvPr>
          <p:cNvSpPr>
            <a:spLocks/>
          </p:cNvSpPr>
          <p:nvPr/>
        </p:nvSpPr>
        <p:spPr bwMode="auto">
          <a:xfrm flipH="1">
            <a:off x="1720850" y="27432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18" name="Freeform 315">
            <a:extLst>
              <a:ext uri="{FF2B5EF4-FFF2-40B4-BE49-F238E27FC236}">
                <a16:creationId xmlns:a16="http://schemas.microsoft.com/office/drawing/2014/main" xmlns="" id="{E7C75478-06AD-4B4C-B680-C4347CD72942}"/>
              </a:ext>
            </a:extLst>
          </p:cNvPr>
          <p:cNvSpPr>
            <a:spLocks/>
          </p:cNvSpPr>
          <p:nvPr/>
        </p:nvSpPr>
        <p:spPr bwMode="auto">
          <a:xfrm flipH="1">
            <a:off x="2101850" y="27432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19" name="Line 316">
            <a:extLst>
              <a:ext uri="{FF2B5EF4-FFF2-40B4-BE49-F238E27FC236}">
                <a16:creationId xmlns:a16="http://schemas.microsoft.com/office/drawing/2014/main" xmlns="" id="{675BE308-EBBC-4F00-86AA-4134B99B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9450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20" name="Line 317">
            <a:extLst>
              <a:ext uri="{FF2B5EF4-FFF2-40B4-BE49-F238E27FC236}">
                <a16:creationId xmlns:a16="http://schemas.microsoft.com/office/drawing/2014/main" xmlns="" id="{3208EFC0-23EB-499E-B03A-EB72C950C22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35250" y="1843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21" name="Line 318">
            <a:extLst>
              <a:ext uri="{FF2B5EF4-FFF2-40B4-BE49-F238E27FC236}">
                <a16:creationId xmlns:a16="http://schemas.microsoft.com/office/drawing/2014/main" xmlns="" id="{E8D5EEA4-476E-4E04-A525-F5723F1814D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35250" y="19954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22" name="Freeform 319">
            <a:extLst>
              <a:ext uri="{FF2B5EF4-FFF2-40B4-BE49-F238E27FC236}">
                <a16:creationId xmlns:a16="http://schemas.microsoft.com/office/drawing/2014/main" xmlns="" id="{BAED14B1-0AFB-471D-A023-4E64E472A39B}"/>
              </a:ext>
            </a:extLst>
          </p:cNvPr>
          <p:cNvSpPr>
            <a:spLocks/>
          </p:cNvSpPr>
          <p:nvPr/>
        </p:nvSpPr>
        <p:spPr bwMode="auto">
          <a:xfrm rot="5400000">
            <a:off x="2633663" y="21463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23" name="Line 320">
            <a:extLst>
              <a:ext uri="{FF2B5EF4-FFF2-40B4-BE49-F238E27FC236}">
                <a16:creationId xmlns:a16="http://schemas.microsoft.com/office/drawing/2014/main" xmlns="" id="{363D18CB-44A4-41B5-8B19-12839092AF2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595563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24" name="Freeform 321">
            <a:extLst>
              <a:ext uri="{FF2B5EF4-FFF2-40B4-BE49-F238E27FC236}">
                <a16:creationId xmlns:a16="http://schemas.microsoft.com/office/drawing/2014/main" xmlns="" id="{C0D6B092-9C88-4807-98DB-D07709E88478}"/>
              </a:ext>
            </a:extLst>
          </p:cNvPr>
          <p:cNvSpPr>
            <a:spLocks/>
          </p:cNvSpPr>
          <p:nvPr/>
        </p:nvSpPr>
        <p:spPr bwMode="auto">
          <a:xfrm rot="5400000">
            <a:off x="2671763" y="23368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25" name="Freeform 322">
            <a:extLst>
              <a:ext uri="{FF2B5EF4-FFF2-40B4-BE49-F238E27FC236}">
                <a16:creationId xmlns:a16="http://schemas.microsoft.com/office/drawing/2014/main" xmlns="" id="{443C5757-AEA0-40B1-BC9D-8DD100309E77}"/>
              </a:ext>
            </a:extLst>
          </p:cNvPr>
          <p:cNvSpPr>
            <a:spLocks/>
          </p:cNvSpPr>
          <p:nvPr/>
        </p:nvSpPr>
        <p:spPr bwMode="auto">
          <a:xfrm rot="5400000">
            <a:off x="2824163" y="23368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26" name="Freeform 323">
            <a:extLst>
              <a:ext uri="{FF2B5EF4-FFF2-40B4-BE49-F238E27FC236}">
                <a16:creationId xmlns:a16="http://schemas.microsoft.com/office/drawing/2014/main" xmlns="" id="{F0D7AB40-FF37-4EAB-917C-C9B87F7AC702}"/>
              </a:ext>
            </a:extLst>
          </p:cNvPr>
          <p:cNvSpPr>
            <a:spLocks/>
          </p:cNvSpPr>
          <p:nvPr/>
        </p:nvSpPr>
        <p:spPr bwMode="auto">
          <a:xfrm rot="5400000">
            <a:off x="2824163" y="1955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27" name="Line 324">
            <a:extLst>
              <a:ext uri="{FF2B5EF4-FFF2-40B4-BE49-F238E27FC236}">
                <a16:creationId xmlns:a16="http://schemas.microsoft.com/office/drawing/2014/main" xmlns="" id="{E4A25EDA-DBCC-4FC9-992D-CF4BB09B1FB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900363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28" name="Freeform 325">
            <a:extLst>
              <a:ext uri="{FF2B5EF4-FFF2-40B4-BE49-F238E27FC236}">
                <a16:creationId xmlns:a16="http://schemas.microsoft.com/office/drawing/2014/main" xmlns="" id="{D1AB7172-BF19-4DFC-9A74-71641E429D4E}"/>
              </a:ext>
            </a:extLst>
          </p:cNvPr>
          <p:cNvSpPr>
            <a:spLocks/>
          </p:cNvSpPr>
          <p:nvPr/>
        </p:nvSpPr>
        <p:spPr bwMode="auto">
          <a:xfrm rot="5400000">
            <a:off x="2824163" y="18796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29" name="Line 326">
            <a:extLst>
              <a:ext uri="{FF2B5EF4-FFF2-40B4-BE49-F238E27FC236}">
                <a16:creationId xmlns:a16="http://schemas.microsoft.com/office/drawing/2014/main" xmlns="" id="{BE4714A2-AC35-4DAA-83E6-6DBF0D4B7F9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38363" y="18653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30" name="Line 327">
            <a:extLst>
              <a:ext uri="{FF2B5EF4-FFF2-40B4-BE49-F238E27FC236}">
                <a16:creationId xmlns:a16="http://schemas.microsoft.com/office/drawing/2014/main" xmlns="" id="{0A4B64CF-7FA5-45A5-B50C-714D39F4C6E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909763" y="17891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31" name="Line 328">
            <a:extLst>
              <a:ext uri="{FF2B5EF4-FFF2-40B4-BE49-F238E27FC236}">
                <a16:creationId xmlns:a16="http://schemas.microsoft.com/office/drawing/2014/main" xmlns="" id="{B01DB43D-BDEA-46EC-B2C7-219CF4362F8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101850" y="26670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32" name="Oval 329">
            <a:extLst>
              <a:ext uri="{FF2B5EF4-FFF2-40B4-BE49-F238E27FC236}">
                <a16:creationId xmlns:a16="http://schemas.microsoft.com/office/drawing/2014/main" xmlns="" id="{E3810E8E-1EC9-43AE-B8B7-005914BF2B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01850" y="22098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33" name="Rectangle 330">
            <a:extLst>
              <a:ext uri="{FF2B5EF4-FFF2-40B4-BE49-F238E27FC236}">
                <a16:creationId xmlns:a16="http://schemas.microsoft.com/office/drawing/2014/main" xmlns="" id="{C473E891-2F0F-46CD-88D6-B0AA77CDB23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01850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34" name="Line 331">
            <a:extLst>
              <a:ext uri="{FF2B5EF4-FFF2-40B4-BE49-F238E27FC236}">
                <a16:creationId xmlns:a16="http://schemas.microsoft.com/office/drawing/2014/main" xmlns="" id="{15838E15-211B-4D3C-AE7B-D7A1942A4DB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54250" y="22098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35" name="Line 332">
            <a:extLst>
              <a:ext uri="{FF2B5EF4-FFF2-40B4-BE49-F238E27FC236}">
                <a16:creationId xmlns:a16="http://schemas.microsoft.com/office/drawing/2014/main" xmlns="" id="{657D09D1-9B7F-49FD-A069-29085FEAF89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253456" y="19057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36" name="Line 333">
            <a:extLst>
              <a:ext uri="{FF2B5EF4-FFF2-40B4-BE49-F238E27FC236}">
                <a16:creationId xmlns:a16="http://schemas.microsoft.com/office/drawing/2014/main" xmlns="" id="{CEA140A5-3147-453F-B246-09B27509570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947069" y="2209006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37" name="Line 334">
            <a:extLst>
              <a:ext uri="{FF2B5EF4-FFF2-40B4-BE49-F238E27FC236}">
                <a16:creationId xmlns:a16="http://schemas.microsoft.com/office/drawing/2014/main" xmlns="" id="{9610C7AB-B287-4615-95B7-480345E10F8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901950" y="3252788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38" name="Line 335">
            <a:extLst>
              <a:ext uri="{FF2B5EF4-FFF2-40B4-BE49-F238E27FC236}">
                <a16:creationId xmlns:a16="http://schemas.microsoft.com/office/drawing/2014/main" xmlns="" id="{E826A643-F0C9-47BB-B76B-5213D62A6E3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73350" y="27193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39" name="Line 336">
            <a:extLst>
              <a:ext uri="{FF2B5EF4-FFF2-40B4-BE49-F238E27FC236}">
                <a16:creationId xmlns:a16="http://schemas.microsoft.com/office/drawing/2014/main" xmlns="" id="{0211629A-C4AB-4338-840C-7461EEEC164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863850" y="38242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40" name="Freeform 337">
            <a:extLst>
              <a:ext uri="{FF2B5EF4-FFF2-40B4-BE49-F238E27FC236}">
                <a16:creationId xmlns:a16="http://schemas.microsoft.com/office/drawing/2014/main" xmlns="" id="{1E42441B-4942-4402-B040-8BD963394CC0}"/>
              </a:ext>
            </a:extLst>
          </p:cNvPr>
          <p:cNvSpPr>
            <a:spLocks/>
          </p:cNvSpPr>
          <p:nvPr/>
        </p:nvSpPr>
        <p:spPr bwMode="auto">
          <a:xfrm rot="5400000">
            <a:off x="2709863" y="33655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41" name="Line 338">
            <a:extLst>
              <a:ext uri="{FF2B5EF4-FFF2-40B4-BE49-F238E27FC236}">
                <a16:creationId xmlns:a16="http://schemas.microsoft.com/office/drawing/2014/main" xmlns="" id="{31F307AC-FF30-48FC-973F-77B95004337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671763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42" name="Freeform 339">
            <a:extLst>
              <a:ext uri="{FF2B5EF4-FFF2-40B4-BE49-F238E27FC236}">
                <a16:creationId xmlns:a16="http://schemas.microsoft.com/office/drawing/2014/main" xmlns="" id="{5CC3A0FA-107D-4F6D-92D6-C9AF9AC9236C}"/>
              </a:ext>
            </a:extLst>
          </p:cNvPr>
          <p:cNvSpPr>
            <a:spLocks/>
          </p:cNvSpPr>
          <p:nvPr/>
        </p:nvSpPr>
        <p:spPr bwMode="auto">
          <a:xfrm rot="5400000">
            <a:off x="2747963" y="35560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43" name="Freeform 340">
            <a:extLst>
              <a:ext uri="{FF2B5EF4-FFF2-40B4-BE49-F238E27FC236}">
                <a16:creationId xmlns:a16="http://schemas.microsoft.com/office/drawing/2014/main" xmlns="" id="{54E70A5C-EA6C-4298-B4C8-90769B442ACF}"/>
              </a:ext>
            </a:extLst>
          </p:cNvPr>
          <p:cNvSpPr>
            <a:spLocks/>
          </p:cNvSpPr>
          <p:nvPr/>
        </p:nvSpPr>
        <p:spPr bwMode="auto">
          <a:xfrm rot="5400000">
            <a:off x="2900363" y="35560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44" name="Freeform 341">
            <a:extLst>
              <a:ext uri="{FF2B5EF4-FFF2-40B4-BE49-F238E27FC236}">
                <a16:creationId xmlns:a16="http://schemas.microsoft.com/office/drawing/2014/main" xmlns="" id="{1C0AEA97-1FF4-4A62-96FB-891CAB28D101}"/>
              </a:ext>
            </a:extLst>
          </p:cNvPr>
          <p:cNvSpPr>
            <a:spLocks/>
          </p:cNvSpPr>
          <p:nvPr/>
        </p:nvSpPr>
        <p:spPr bwMode="auto">
          <a:xfrm rot="5400000">
            <a:off x="2900363" y="31750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45" name="Line 342">
            <a:extLst>
              <a:ext uri="{FF2B5EF4-FFF2-40B4-BE49-F238E27FC236}">
                <a16:creationId xmlns:a16="http://schemas.microsoft.com/office/drawing/2014/main" xmlns="" id="{92CFF5C7-C899-4D16-9C71-4CE9F78972C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976563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46" name="Freeform 343">
            <a:extLst>
              <a:ext uri="{FF2B5EF4-FFF2-40B4-BE49-F238E27FC236}">
                <a16:creationId xmlns:a16="http://schemas.microsoft.com/office/drawing/2014/main" xmlns="" id="{695B3DB4-3A77-4955-873A-1B4313768EEC}"/>
              </a:ext>
            </a:extLst>
          </p:cNvPr>
          <p:cNvSpPr>
            <a:spLocks/>
          </p:cNvSpPr>
          <p:nvPr/>
        </p:nvSpPr>
        <p:spPr bwMode="auto">
          <a:xfrm rot="5400000">
            <a:off x="2900363" y="3098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47" name="Rectangle 345">
            <a:extLst>
              <a:ext uri="{FF2B5EF4-FFF2-40B4-BE49-F238E27FC236}">
                <a16:creationId xmlns:a16="http://schemas.microsoft.com/office/drawing/2014/main" xmlns="" id="{01739C53-37F0-4D21-AE75-4887A98A1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748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3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648" name="Oval 346">
            <a:extLst>
              <a:ext uri="{FF2B5EF4-FFF2-40B4-BE49-F238E27FC236}">
                <a16:creationId xmlns:a16="http://schemas.microsoft.com/office/drawing/2014/main" xmlns="" id="{6F20D3BE-2F15-49A5-AD4C-6928C4BA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29860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49" name="Oval 347">
            <a:extLst>
              <a:ext uri="{FF2B5EF4-FFF2-40B4-BE49-F238E27FC236}">
                <a16:creationId xmlns:a16="http://schemas.microsoft.com/office/drawing/2014/main" xmlns="" id="{0C68CAD2-891A-46C9-946F-0588CFE59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28336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50" name="Oval 348">
            <a:extLst>
              <a:ext uri="{FF2B5EF4-FFF2-40B4-BE49-F238E27FC236}">
                <a16:creationId xmlns:a16="http://schemas.microsoft.com/office/drawing/2014/main" xmlns="" id="{FCE93B0D-0F3A-4216-92C3-B63A6AD1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17526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51" name="Oval 349">
            <a:extLst>
              <a:ext uri="{FF2B5EF4-FFF2-40B4-BE49-F238E27FC236}">
                <a16:creationId xmlns:a16="http://schemas.microsoft.com/office/drawing/2014/main" xmlns="" id="{CF8BE9AD-AF86-45E7-9A47-661A1AFF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16144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8652" name="Line 350">
            <a:extLst>
              <a:ext uri="{FF2B5EF4-FFF2-40B4-BE49-F238E27FC236}">
                <a16:creationId xmlns:a16="http://schemas.microsoft.com/office/drawing/2014/main" xmlns="" id="{2BED20D2-74C1-4B6D-883B-901CE5268B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0450" y="16764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53" name="Line 351">
            <a:extLst>
              <a:ext uri="{FF2B5EF4-FFF2-40B4-BE49-F238E27FC236}">
                <a16:creationId xmlns:a16="http://schemas.microsoft.com/office/drawing/2014/main" xmlns="" id="{EFB81980-366D-4D9E-BBC3-BB4D97CFE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8050" y="18288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654" name="Rectangle 352">
            <a:extLst>
              <a:ext uri="{FF2B5EF4-FFF2-40B4-BE49-F238E27FC236}">
                <a16:creationId xmlns:a16="http://schemas.microsoft.com/office/drawing/2014/main" xmlns="" id="{B0B6648B-208D-45BC-B98C-F52DB4C2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10668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3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655" name="Rectangle 353">
            <a:extLst>
              <a:ext uri="{FF2B5EF4-FFF2-40B4-BE49-F238E27FC236}">
                <a16:creationId xmlns:a16="http://schemas.microsoft.com/office/drawing/2014/main" xmlns="" id="{00AB8120-673C-4068-929D-0E065650F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1081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3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8656" name="Rectangle 356">
            <a:extLst>
              <a:ext uri="{FF2B5EF4-FFF2-40B4-BE49-F238E27FC236}">
                <a16:creationId xmlns:a16="http://schemas.microsoft.com/office/drawing/2014/main" xmlns="" id="{AA85BC41-9778-4424-A61F-73EF0B840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743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1</a:t>
            </a:r>
          </a:p>
        </p:txBody>
      </p:sp>
      <p:sp>
        <p:nvSpPr>
          <p:cNvPr id="18657" name="Rectangle 357">
            <a:extLst>
              <a:ext uri="{FF2B5EF4-FFF2-40B4-BE49-F238E27FC236}">
                <a16:creationId xmlns:a16="http://schemas.microsoft.com/office/drawing/2014/main" xmlns="" id="{92C649BE-EB9D-4D50-A3F9-92D2AA87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7432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2</a:t>
            </a:r>
          </a:p>
        </p:txBody>
      </p:sp>
      <p:sp>
        <p:nvSpPr>
          <p:cNvPr id="18658" name="Rectangle 358">
            <a:extLst>
              <a:ext uri="{FF2B5EF4-FFF2-40B4-BE49-F238E27FC236}">
                <a16:creationId xmlns:a16="http://schemas.microsoft.com/office/drawing/2014/main" xmlns="" id="{9991E955-97E7-48A8-8770-580819ED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743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3</a:t>
            </a:r>
          </a:p>
        </p:txBody>
      </p:sp>
      <p:sp>
        <p:nvSpPr>
          <p:cNvPr id="18659" name="Rectangle 359">
            <a:extLst>
              <a:ext uri="{FF2B5EF4-FFF2-40B4-BE49-F238E27FC236}">
                <a16:creationId xmlns:a16="http://schemas.microsoft.com/office/drawing/2014/main" xmlns="" id="{507DEC4E-25AA-41CF-8632-564B13C5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743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29" name="AutoShape 241">
            <a:extLst>
              <a:ext uri="{FF2B5EF4-FFF2-40B4-BE49-F238E27FC236}">
                <a16:creationId xmlns:a16="http://schemas.microsoft.com/office/drawing/2014/main" xmlns="" id="{9F174BF7-5D2C-4732-B890-3E5344B6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9180513" cy="32766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F98133D7-7DBB-4687-A65E-D6DDB0AAE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Propagation de retenue: accélération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86781C05-C247-4922-8AA3-86AAD893C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67000"/>
            <a:ext cx="6254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2000">
                <a:latin typeface="TektoMM_503 BD 488 NO" pitchFamily="34" charset="0"/>
              </a:rPr>
              <a:t>•••••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xmlns="" id="{91F0B2B2-4AC2-4EA2-BCCD-282259E9C0A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74063" y="3138488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xmlns="" id="{4480F789-2669-45B9-9F87-635EF83D9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1663" y="2909888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xmlns="" id="{C11B78D7-0BA3-43A8-A04E-899394B802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1663" y="3062288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xmlns="" id="{D633FC84-E1EC-42A9-88DD-773144A1D8D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93063" y="28194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xmlns="" id="{32E5F5A5-5A0A-478B-9692-DE9DFBDF620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145463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xmlns="" id="{3B42B9A6-64C6-487E-ACF6-603DDB807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5463" y="28194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xmlns="" id="{091B91CD-88AF-43CC-8780-262056111C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8675" y="2819400"/>
            <a:ext cx="15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xmlns="" id="{29D9B6F6-D1DA-494D-B6CC-3C107F3F0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5463" y="31242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xmlns="" id="{904BADE2-37DF-4EE9-BCB0-E9135D0A2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0663" y="28194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xmlns="" id="{7B75CAC1-584D-455B-94E0-F8DBB332D4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0663" y="2971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xmlns="" id="{02DA7989-9C64-49BD-941D-2FF92A18E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4863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72" name="Freeform 16">
            <a:extLst>
              <a:ext uri="{FF2B5EF4-FFF2-40B4-BE49-F238E27FC236}">
                <a16:creationId xmlns:a16="http://schemas.microsoft.com/office/drawing/2014/main" xmlns="" id="{2BBBC5B8-81C3-4FEE-B2AC-EDE684152B92}"/>
              </a:ext>
            </a:extLst>
          </p:cNvPr>
          <p:cNvSpPr>
            <a:spLocks/>
          </p:cNvSpPr>
          <p:nvPr/>
        </p:nvSpPr>
        <p:spPr bwMode="auto">
          <a:xfrm flipH="1">
            <a:off x="7459663" y="27432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xmlns="" id="{D7ED8A37-B514-47CA-A37E-73AE59BD4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263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74" name="Freeform 18">
            <a:extLst>
              <a:ext uri="{FF2B5EF4-FFF2-40B4-BE49-F238E27FC236}">
                <a16:creationId xmlns:a16="http://schemas.microsoft.com/office/drawing/2014/main" xmlns="" id="{31BE6046-1231-494E-A56D-3233D5D9DEA6}"/>
              </a:ext>
            </a:extLst>
          </p:cNvPr>
          <p:cNvSpPr>
            <a:spLocks/>
          </p:cNvSpPr>
          <p:nvPr/>
        </p:nvSpPr>
        <p:spPr bwMode="auto">
          <a:xfrm flipH="1">
            <a:off x="7459663" y="28956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75" name="Freeform 19">
            <a:extLst>
              <a:ext uri="{FF2B5EF4-FFF2-40B4-BE49-F238E27FC236}">
                <a16:creationId xmlns:a16="http://schemas.microsoft.com/office/drawing/2014/main" xmlns="" id="{654D5F73-8CA1-478B-AF9B-673CC2DAF6C0}"/>
              </a:ext>
            </a:extLst>
          </p:cNvPr>
          <p:cNvSpPr>
            <a:spLocks/>
          </p:cNvSpPr>
          <p:nvPr/>
        </p:nvSpPr>
        <p:spPr bwMode="auto">
          <a:xfrm flipH="1">
            <a:off x="7459663" y="27432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76" name="Freeform 20">
            <a:extLst>
              <a:ext uri="{FF2B5EF4-FFF2-40B4-BE49-F238E27FC236}">
                <a16:creationId xmlns:a16="http://schemas.microsoft.com/office/drawing/2014/main" xmlns="" id="{3404FBBD-E6F5-4306-9DA4-313025F3720A}"/>
              </a:ext>
            </a:extLst>
          </p:cNvPr>
          <p:cNvSpPr>
            <a:spLocks/>
          </p:cNvSpPr>
          <p:nvPr/>
        </p:nvSpPr>
        <p:spPr bwMode="auto">
          <a:xfrm flipH="1">
            <a:off x="7840663" y="27432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xmlns="" id="{14D2C0D9-90BA-4982-886C-BFA134589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263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xmlns="" id="{5373BF5C-04F4-437B-A118-68172B739B7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74063" y="1843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xmlns="" id="{9603FA38-7E63-4AEA-8267-B5D87A47BD8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74063" y="19954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80" name="Freeform 24">
            <a:extLst>
              <a:ext uri="{FF2B5EF4-FFF2-40B4-BE49-F238E27FC236}">
                <a16:creationId xmlns:a16="http://schemas.microsoft.com/office/drawing/2014/main" xmlns="" id="{76841ABA-2720-407C-8D51-25B8A9C4F051}"/>
              </a:ext>
            </a:extLst>
          </p:cNvPr>
          <p:cNvSpPr>
            <a:spLocks/>
          </p:cNvSpPr>
          <p:nvPr/>
        </p:nvSpPr>
        <p:spPr bwMode="auto">
          <a:xfrm rot="5400000">
            <a:off x="8372475" y="21463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xmlns="" id="{A46D0B54-A62B-4CE4-9CE0-47EC44A0C6D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334375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82" name="Freeform 26">
            <a:extLst>
              <a:ext uri="{FF2B5EF4-FFF2-40B4-BE49-F238E27FC236}">
                <a16:creationId xmlns:a16="http://schemas.microsoft.com/office/drawing/2014/main" xmlns="" id="{62014B46-532B-49EC-840E-DF5F5EFA13B9}"/>
              </a:ext>
            </a:extLst>
          </p:cNvPr>
          <p:cNvSpPr>
            <a:spLocks/>
          </p:cNvSpPr>
          <p:nvPr/>
        </p:nvSpPr>
        <p:spPr bwMode="auto">
          <a:xfrm rot="5400000">
            <a:off x="8410575" y="23368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83" name="Freeform 27">
            <a:extLst>
              <a:ext uri="{FF2B5EF4-FFF2-40B4-BE49-F238E27FC236}">
                <a16:creationId xmlns:a16="http://schemas.microsoft.com/office/drawing/2014/main" xmlns="" id="{39D15245-2244-4D3D-9C7D-894A38B02FA1}"/>
              </a:ext>
            </a:extLst>
          </p:cNvPr>
          <p:cNvSpPr>
            <a:spLocks/>
          </p:cNvSpPr>
          <p:nvPr/>
        </p:nvSpPr>
        <p:spPr bwMode="auto">
          <a:xfrm rot="5400000">
            <a:off x="8562975" y="23368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84" name="Freeform 28">
            <a:extLst>
              <a:ext uri="{FF2B5EF4-FFF2-40B4-BE49-F238E27FC236}">
                <a16:creationId xmlns:a16="http://schemas.microsoft.com/office/drawing/2014/main" xmlns="" id="{A6F6BCE4-11CE-4285-B0DA-F782DE1D733F}"/>
              </a:ext>
            </a:extLst>
          </p:cNvPr>
          <p:cNvSpPr>
            <a:spLocks/>
          </p:cNvSpPr>
          <p:nvPr/>
        </p:nvSpPr>
        <p:spPr bwMode="auto">
          <a:xfrm rot="5400000">
            <a:off x="8562975" y="1955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85" name="Line 29">
            <a:extLst>
              <a:ext uri="{FF2B5EF4-FFF2-40B4-BE49-F238E27FC236}">
                <a16:creationId xmlns:a16="http://schemas.microsoft.com/office/drawing/2014/main" xmlns="" id="{62C2ECB0-D581-4C87-BDBC-91807E1C50E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39175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86" name="Freeform 30">
            <a:extLst>
              <a:ext uri="{FF2B5EF4-FFF2-40B4-BE49-F238E27FC236}">
                <a16:creationId xmlns:a16="http://schemas.microsoft.com/office/drawing/2014/main" xmlns="" id="{31801086-DD4F-4002-9873-2AC898424372}"/>
              </a:ext>
            </a:extLst>
          </p:cNvPr>
          <p:cNvSpPr>
            <a:spLocks/>
          </p:cNvSpPr>
          <p:nvPr/>
        </p:nvSpPr>
        <p:spPr bwMode="auto">
          <a:xfrm rot="5400000">
            <a:off x="8562975" y="18796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87" name="Line 31">
            <a:extLst>
              <a:ext uri="{FF2B5EF4-FFF2-40B4-BE49-F238E27FC236}">
                <a16:creationId xmlns:a16="http://schemas.microsoft.com/office/drawing/2014/main" xmlns="" id="{86F53007-177D-452E-94D8-81C84267172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877176" y="18653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88" name="Line 32">
            <a:extLst>
              <a:ext uri="{FF2B5EF4-FFF2-40B4-BE49-F238E27FC236}">
                <a16:creationId xmlns:a16="http://schemas.microsoft.com/office/drawing/2014/main" xmlns="" id="{A0B2BD5A-A770-462F-AA97-3FF9DAF0C10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648576" y="17891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xmlns="" id="{5351D602-BF56-4D44-9F87-3FE3BD7DCE7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40663" y="26670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90" name="Oval 34">
            <a:extLst>
              <a:ext uri="{FF2B5EF4-FFF2-40B4-BE49-F238E27FC236}">
                <a16:creationId xmlns:a16="http://schemas.microsoft.com/office/drawing/2014/main" xmlns="" id="{214231CB-9637-453F-AEA1-2B8A13BA0E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0663" y="22098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/>
          </a:p>
        </p:txBody>
      </p:sp>
      <p:sp>
        <p:nvSpPr>
          <p:cNvPr id="19491" name="Rectangle 35">
            <a:extLst>
              <a:ext uri="{FF2B5EF4-FFF2-40B4-BE49-F238E27FC236}">
                <a16:creationId xmlns:a16="http://schemas.microsoft.com/office/drawing/2014/main" xmlns="" id="{ED199691-43C3-4FC1-BB3A-1651FEB454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0663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92" name="Line 36">
            <a:extLst>
              <a:ext uri="{FF2B5EF4-FFF2-40B4-BE49-F238E27FC236}">
                <a16:creationId xmlns:a16="http://schemas.microsoft.com/office/drawing/2014/main" xmlns="" id="{D32FAC03-4180-4211-950F-A2C999E98E5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993063" y="22098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93" name="Line 37">
            <a:extLst>
              <a:ext uri="{FF2B5EF4-FFF2-40B4-BE49-F238E27FC236}">
                <a16:creationId xmlns:a16="http://schemas.microsoft.com/office/drawing/2014/main" xmlns="" id="{99A8A853-B4AD-4508-B466-64B6D8B7C8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992269" y="19057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94" name="Line 38">
            <a:extLst>
              <a:ext uri="{FF2B5EF4-FFF2-40B4-BE49-F238E27FC236}">
                <a16:creationId xmlns:a16="http://schemas.microsoft.com/office/drawing/2014/main" xmlns="" id="{CB9B497E-1661-4BBE-ABE6-ED1600F345F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85882" y="2209006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95" name="Line 39">
            <a:extLst>
              <a:ext uri="{FF2B5EF4-FFF2-40B4-BE49-F238E27FC236}">
                <a16:creationId xmlns:a16="http://schemas.microsoft.com/office/drawing/2014/main" xmlns="" id="{AC0C7E8D-DDEC-4A0F-A927-3527E19F6E1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640763" y="3252788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96" name="Line 40">
            <a:extLst>
              <a:ext uri="{FF2B5EF4-FFF2-40B4-BE49-F238E27FC236}">
                <a16:creationId xmlns:a16="http://schemas.microsoft.com/office/drawing/2014/main" xmlns="" id="{A1DF0EA3-90FE-46B5-87C6-17F42243BC5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412163" y="27193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97" name="Line 41">
            <a:extLst>
              <a:ext uri="{FF2B5EF4-FFF2-40B4-BE49-F238E27FC236}">
                <a16:creationId xmlns:a16="http://schemas.microsoft.com/office/drawing/2014/main" xmlns="" id="{7A6F211C-E973-4039-9F11-26287B7235B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02663" y="38242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98" name="Freeform 42">
            <a:extLst>
              <a:ext uri="{FF2B5EF4-FFF2-40B4-BE49-F238E27FC236}">
                <a16:creationId xmlns:a16="http://schemas.microsoft.com/office/drawing/2014/main" xmlns="" id="{E45A0C65-E791-4F12-94A4-89F96FD762E8}"/>
              </a:ext>
            </a:extLst>
          </p:cNvPr>
          <p:cNvSpPr>
            <a:spLocks/>
          </p:cNvSpPr>
          <p:nvPr/>
        </p:nvSpPr>
        <p:spPr bwMode="auto">
          <a:xfrm rot="5400000">
            <a:off x="8448675" y="33655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499" name="Line 43">
            <a:extLst>
              <a:ext uri="{FF2B5EF4-FFF2-40B4-BE49-F238E27FC236}">
                <a16:creationId xmlns:a16="http://schemas.microsoft.com/office/drawing/2014/main" xmlns="" id="{C7B5612D-5040-43AE-A7B8-465F67ED49B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410575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00" name="Freeform 44">
            <a:extLst>
              <a:ext uri="{FF2B5EF4-FFF2-40B4-BE49-F238E27FC236}">
                <a16:creationId xmlns:a16="http://schemas.microsoft.com/office/drawing/2014/main" xmlns="" id="{56D9DD59-4123-48F8-9A6F-D0C47F711669}"/>
              </a:ext>
            </a:extLst>
          </p:cNvPr>
          <p:cNvSpPr>
            <a:spLocks/>
          </p:cNvSpPr>
          <p:nvPr/>
        </p:nvSpPr>
        <p:spPr bwMode="auto">
          <a:xfrm rot="5400000">
            <a:off x="8486775" y="35560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01" name="Freeform 45">
            <a:extLst>
              <a:ext uri="{FF2B5EF4-FFF2-40B4-BE49-F238E27FC236}">
                <a16:creationId xmlns:a16="http://schemas.microsoft.com/office/drawing/2014/main" xmlns="" id="{86B09618-E841-450D-9D10-12E9D38EB5D8}"/>
              </a:ext>
            </a:extLst>
          </p:cNvPr>
          <p:cNvSpPr>
            <a:spLocks/>
          </p:cNvSpPr>
          <p:nvPr/>
        </p:nvSpPr>
        <p:spPr bwMode="auto">
          <a:xfrm rot="5400000">
            <a:off x="8639175" y="35560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02" name="Freeform 46">
            <a:extLst>
              <a:ext uri="{FF2B5EF4-FFF2-40B4-BE49-F238E27FC236}">
                <a16:creationId xmlns:a16="http://schemas.microsoft.com/office/drawing/2014/main" xmlns="" id="{169044FB-C278-44C9-B591-5008AAA20C59}"/>
              </a:ext>
            </a:extLst>
          </p:cNvPr>
          <p:cNvSpPr>
            <a:spLocks/>
          </p:cNvSpPr>
          <p:nvPr/>
        </p:nvSpPr>
        <p:spPr bwMode="auto">
          <a:xfrm rot="5400000">
            <a:off x="8639175" y="31750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03" name="Line 47">
            <a:extLst>
              <a:ext uri="{FF2B5EF4-FFF2-40B4-BE49-F238E27FC236}">
                <a16:creationId xmlns:a16="http://schemas.microsoft.com/office/drawing/2014/main" xmlns="" id="{DE75A9E4-C1B9-46CD-B9B4-9266107D37D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715375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04" name="Freeform 48">
            <a:extLst>
              <a:ext uri="{FF2B5EF4-FFF2-40B4-BE49-F238E27FC236}">
                <a16:creationId xmlns:a16="http://schemas.microsoft.com/office/drawing/2014/main" xmlns="" id="{1B06B7CA-0ACA-432A-ABBD-02AE7526140A}"/>
              </a:ext>
            </a:extLst>
          </p:cNvPr>
          <p:cNvSpPr>
            <a:spLocks/>
          </p:cNvSpPr>
          <p:nvPr/>
        </p:nvSpPr>
        <p:spPr bwMode="auto">
          <a:xfrm rot="5400000">
            <a:off x="8639175" y="3098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05" name="Rectangle 49">
            <a:extLst>
              <a:ext uri="{FF2B5EF4-FFF2-40B4-BE49-F238E27FC236}">
                <a16:creationId xmlns:a16="http://schemas.microsoft.com/office/drawing/2014/main" xmlns="" id="{B032234B-231B-42D2-B884-CC37B866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743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1</a:t>
            </a:r>
          </a:p>
        </p:txBody>
      </p:sp>
      <p:sp>
        <p:nvSpPr>
          <p:cNvPr id="19506" name="Rectangle 50">
            <a:extLst>
              <a:ext uri="{FF2B5EF4-FFF2-40B4-BE49-F238E27FC236}">
                <a16:creationId xmlns:a16="http://schemas.microsoft.com/office/drawing/2014/main" xmlns="" id="{91965C44-5525-43E3-A070-C0ED45A61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3748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507" name="Oval 51">
            <a:extLst>
              <a:ext uri="{FF2B5EF4-FFF2-40B4-BE49-F238E27FC236}">
                <a16:creationId xmlns:a16="http://schemas.microsoft.com/office/drawing/2014/main" xmlns="" id="{F615E479-2CDC-4AD4-99D7-CE5F8E00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863" y="29860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08" name="Oval 52">
            <a:extLst>
              <a:ext uri="{FF2B5EF4-FFF2-40B4-BE49-F238E27FC236}">
                <a16:creationId xmlns:a16="http://schemas.microsoft.com/office/drawing/2014/main" xmlns="" id="{A4BCBB6E-F318-4F99-AD72-2943B6F2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463" y="28336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09" name="Oval 53">
            <a:extLst>
              <a:ext uri="{FF2B5EF4-FFF2-40B4-BE49-F238E27FC236}">
                <a16:creationId xmlns:a16="http://schemas.microsoft.com/office/drawing/2014/main" xmlns="" id="{84FB7180-B6A3-4C8E-B558-A8BDDB18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17526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10" name="Oval 54">
            <a:extLst>
              <a:ext uri="{FF2B5EF4-FFF2-40B4-BE49-F238E27FC236}">
                <a16:creationId xmlns:a16="http://schemas.microsoft.com/office/drawing/2014/main" xmlns="" id="{28B671A1-73B8-4BC2-8B32-6010720F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663" y="16144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11" name="Line 55">
            <a:extLst>
              <a:ext uri="{FF2B5EF4-FFF2-40B4-BE49-F238E27FC236}">
                <a16:creationId xmlns:a16="http://schemas.microsoft.com/office/drawing/2014/main" xmlns="" id="{244DB1AF-75D5-4DA0-B7D1-10CF36C128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9263" y="16764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12" name="Line 56">
            <a:extLst>
              <a:ext uri="{FF2B5EF4-FFF2-40B4-BE49-F238E27FC236}">
                <a16:creationId xmlns:a16="http://schemas.microsoft.com/office/drawing/2014/main" xmlns="" id="{C2B29B53-BA13-4CBB-BCD2-2742958B8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3" y="18288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13" name="Rectangle 57">
            <a:extLst>
              <a:ext uri="{FF2B5EF4-FFF2-40B4-BE49-F238E27FC236}">
                <a16:creationId xmlns:a16="http://schemas.microsoft.com/office/drawing/2014/main" xmlns="" id="{0E7A1DDF-2E4B-4A5B-82DB-662D3BE2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10668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514" name="Rectangle 58">
            <a:extLst>
              <a:ext uri="{FF2B5EF4-FFF2-40B4-BE49-F238E27FC236}">
                <a16:creationId xmlns:a16="http://schemas.microsoft.com/office/drawing/2014/main" xmlns="" id="{A4A48BE3-FB96-4EED-9890-066E0EAC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1081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515" name="Rectangle 59">
            <a:extLst>
              <a:ext uri="{FF2B5EF4-FFF2-40B4-BE49-F238E27FC236}">
                <a16:creationId xmlns:a16="http://schemas.microsoft.com/office/drawing/2014/main" xmlns="" id="{1F439A24-D3FC-425A-9F84-EA055EC3E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663" y="27574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0</a:t>
            </a:r>
          </a:p>
        </p:txBody>
      </p:sp>
      <p:sp>
        <p:nvSpPr>
          <p:cNvPr id="19516" name="Line 60">
            <a:extLst>
              <a:ext uri="{FF2B5EF4-FFF2-40B4-BE49-F238E27FC236}">
                <a16:creationId xmlns:a16="http://schemas.microsoft.com/office/drawing/2014/main" xmlns="" id="{5B3A05E8-1113-462C-97E8-8D1995A4D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4863" y="29098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17" name="Rectangle 62">
            <a:extLst>
              <a:ext uri="{FF2B5EF4-FFF2-40B4-BE49-F238E27FC236}">
                <a16:creationId xmlns:a16="http://schemas.microsoft.com/office/drawing/2014/main" xmlns="" id="{3F56A2F2-9097-40D0-947A-EDBB394F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6263"/>
            <a:ext cx="9445625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>
                <a:solidFill>
                  <a:srgbClr val="663300"/>
                </a:solidFill>
              </a:rPr>
              <a:t>c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 = g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 = (a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·b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)+(a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  <a:latin typeface="Symbol" panose="05050102010706020507" pitchFamily="18" charset="2"/>
              </a:rPr>
              <a:t></a:t>
            </a:r>
            <a:r>
              <a:rPr lang="fr-FR" altLang="it-IT">
                <a:solidFill>
                  <a:srgbClr val="663300"/>
                </a:solidFill>
              </a:rPr>
              <a:t>b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)·c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endParaRPr lang="fr-FR" altLang="it-IT">
              <a:solidFill>
                <a:srgbClr val="663300"/>
              </a:solidFill>
            </a:endParaRPr>
          </a:p>
          <a:p>
            <a:pPr>
              <a:lnSpc>
                <a:spcPct val="160000"/>
              </a:lnSpc>
            </a:pPr>
            <a:r>
              <a:rPr lang="fr-FR" altLang="it-IT">
                <a:solidFill>
                  <a:srgbClr val="663300"/>
                </a:solidFill>
              </a:rPr>
              <a:t>p = </a:t>
            </a:r>
            <a:r>
              <a:rPr lang="fr-FR" altLang="it-IT" u="sng">
                <a:solidFill>
                  <a:srgbClr val="663300"/>
                </a:solidFill>
              </a:rPr>
              <a:t>propagation</a:t>
            </a:r>
            <a:r>
              <a:rPr lang="fr-FR" altLang="it-IT">
                <a:solidFill>
                  <a:srgbClr val="663300"/>
                </a:solidFill>
              </a:rPr>
              <a:t>: si p=1, la retenue c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 est propagée par c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</a:p>
          <a:p>
            <a:r>
              <a:rPr lang="fr-FR" altLang="it-IT">
                <a:solidFill>
                  <a:srgbClr val="663300"/>
                </a:solidFill>
              </a:rPr>
              <a:t>g = </a:t>
            </a:r>
            <a:r>
              <a:rPr lang="fr-FR" altLang="it-IT" u="sng">
                <a:solidFill>
                  <a:srgbClr val="663300"/>
                </a:solidFill>
              </a:rPr>
              <a:t>génération</a:t>
            </a:r>
            <a:r>
              <a:rPr lang="fr-FR" altLang="it-IT">
                <a:solidFill>
                  <a:srgbClr val="663300"/>
                </a:solidFill>
              </a:rPr>
              <a:t>: la retenue c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 est générée par la somme de a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 et b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</a:p>
          <a:p>
            <a:pPr>
              <a:lnSpc>
                <a:spcPct val="50000"/>
              </a:lnSpc>
            </a:pPr>
            <a:endParaRPr lang="fr-FR" altLang="it-IT">
              <a:solidFill>
                <a:srgbClr val="663300"/>
              </a:solidFill>
            </a:endParaRPr>
          </a:p>
          <a:p>
            <a:r>
              <a:rPr lang="fr-FR" altLang="it-IT">
                <a:solidFill>
                  <a:srgbClr val="663300"/>
                </a:solidFill>
              </a:rPr>
              <a:t>Donc:     c</a:t>
            </a:r>
            <a:r>
              <a:rPr lang="fr-FR" altLang="it-IT" baseline="-25000">
                <a:solidFill>
                  <a:srgbClr val="663300"/>
                </a:solidFill>
              </a:rPr>
              <a:t>i+2</a:t>
            </a:r>
            <a:r>
              <a:rPr lang="fr-FR" altLang="it-IT">
                <a:solidFill>
                  <a:srgbClr val="663300"/>
                </a:solidFill>
              </a:rPr>
              <a:t>=g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=g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·(g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)=g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·g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i+1</a:t>
            </a:r>
            <a:r>
              <a:rPr lang="fr-FR" altLang="it-IT">
                <a:solidFill>
                  <a:srgbClr val="663300"/>
                </a:solidFill>
              </a:rPr>
              <a:t>· p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i</a:t>
            </a:r>
            <a:r>
              <a:rPr lang="fr-FR" altLang="it-IT">
                <a:solidFill>
                  <a:srgbClr val="663300"/>
                </a:solidFill>
              </a:rPr>
              <a:t> </a:t>
            </a:r>
          </a:p>
        </p:txBody>
      </p:sp>
      <p:sp>
        <p:nvSpPr>
          <p:cNvPr id="19518" name="Line 65">
            <a:extLst>
              <a:ext uri="{FF2B5EF4-FFF2-40B4-BE49-F238E27FC236}">
                <a16:creationId xmlns:a16="http://schemas.microsoft.com/office/drawing/2014/main" xmlns="" id="{6259D468-DA8A-41DE-9979-B2A7A2ACB1F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61125" y="3138488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19" name="Line 66">
            <a:extLst>
              <a:ext uri="{FF2B5EF4-FFF2-40B4-BE49-F238E27FC236}">
                <a16:creationId xmlns:a16="http://schemas.microsoft.com/office/drawing/2014/main" xmlns="" id="{9DFA2288-F0EB-4AFF-9E90-E3B84E1FF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725" y="2909888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20" name="Line 67">
            <a:extLst>
              <a:ext uri="{FF2B5EF4-FFF2-40B4-BE49-F238E27FC236}">
                <a16:creationId xmlns:a16="http://schemas.microsoft.com/office/drawing/2014/main" xmlns="" id="{E52DCEE1-50A8-4C43-A561-C7808416E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725" y="3062288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21" name="Oval 68">
            <a:extLst>
              <a:ext uri="{FF2B5EF4-FFF2-40B4-BE49-F238E27FC236}">
                <a16:creationId xmlns:a16="http://schemas.microsoft.com/office/drawing/2014/main" xmlns="" id="{6598CC53-7D10-4B47-BC92-F9B3B44FDE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80125" y="28194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22" name="Rectangle 69">
            <a:extLst>
              <a:ext uri="{FF2B5EF4-FFF2-40B4-BE49-F238E27FC236}">
                <a16:creationId xmlns:a16="http://schemas.microsoft.com/office/drawing/2014/main" xmlns="" id="{AB974101-6053-44DD-B00B-F553946319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32525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23" name="Line 70">
            <a:extLst>
              <a:ext uri="{FF2B5EF4-FFF2-40B4-BE49-F238E27FC236}">
                <a16:creationId xmlns:a16="http://schemas.microsoft.com/office/drawing/2014/main" xmlns="" id="{095B4FF2-3700-4736-B12C-423B7BF6D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525" y="28194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24" name="Line 71">
            <a:extLst>
              <a:ext uri="{FF2B5EF4-FFF2-40B4-BE49-F238E27FC236}">
                <a16:creationId xmlns:a16="http://schemas.microsoft.com/office/drawing/2014/main" xmlns="" id="{F1021AB4-2B21-49A5-AA08-F8A3D68CD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5738" y="2819400"/>
            <a:ext cx="1587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25" name="Line 72">
            <a:extLst>
              <a:ext uri="{FF2B5EF4-FFF2-40B4-BE49-F238E27FC236}">
                <a16:creationId xmlns:a16="http://schemas.microsoft.com/office/drawing/2014/main" xmlns="" id="{6FFFEE1B-994A-4204-B5EC-9E72B214A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525" y="31242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26" name="Line 73">
            <a:extLst>
              <a:ext uri="{FF2B5EF4-FFF2-40B4-BE49-F238E27FC236}">
                <a16:creationId xmlns:a16="http://schemas.microsoft.com/office/drawing/2014/main" xmlns="" id="{8EBFBE56-D3E2-4D70-B0C4-173B240133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7725" y="28194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27" name="Line 74">
            <a:extLst>
              <a:ext uri="{FF2B5EF4-FFF2-40B4-BE49-F238E27FC236}">
                <a16:creationId xmlns:a16="http://schemas.microsoft.com/office/drawing/2014/main" xmlns="" id="{3161B322-4FE7-46E8-9D76-497D5C42D5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7725" y="2971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28" name="Line 75">
            <a:extLst>
              <a:ext uri="{FF2B5EF4-FFF2-40B4-BE49-F238E27FC236}">
                <a16:creationId xmlns:a16="http://schemas.microsoft.com/office/drawing/2014/main" xmlns="" id="{7B694BC7-C479-4384-87B8-4A09577BC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925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29" name="Freeform 76">
            <a:extLst>
              <a:ext uri="{FF2B5EF4-FFF2-40B4-BE49-F238E27FC236}">
                <a16:creationId xmlns:a16="http://schemas.microsoft.com/office/drawing/2014/main" xmlns="" id="{E1B72A2F-0D08-4480-92D6-8FE733641FE3}"/>
              </a:ext>
            </a:extLst>
          </p:cNvPr>
          <p:cNvSpPr>
            <a:spLocks/>
          </p:cNvSpPr>
          <p:nvPr/>
        </p:nvSpPr>
        <p:spPr bwMode="auto">
          <a:xfrm flipH="1">
            <a:off x="5546725" y="27432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30" name="Line 77">
            <a:extLst>
              <a:ext uri="{FF2B5EF4-FFF2-40B4-BE49-F238E27FC236}">
                <a16:creationId xmlns:a16="http://schemas.microsoft.com/office/drawing/2014/main" xmlns="" id="{30F463FE-A09C-42CB-A066-37CB13428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31" name="Freeform 78">
            <a:extLst>
              <a:ext uri="{FF2B5EF4-FFF2-40B4-BE49-F238E27FC236}">
                <a16:creationId xmlns:a16="http://schemas.microsoft.com/office/drawing/2014/main" xmlns="" id="{38759847-F101-42B5-A47F-0A3C17F22EA6}"/>
              </a:ext>
            </a:extLst>
          </p:cNvPr>
          <p:cNvSpPr>
            <a:spLocks/>
          </p:cNvSpPr>
          <p:nvPr/>
        </p:nvSpPr>
        <p:spPr bwMode="auto">
          <a:xfrm flipH="1">
            <a:off x="5546725" y="28956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32" name="Freeform 79">
            <a:extLst>
              <a:ext uri="{FF2B5EF4-FFF2-40B4-BE49-F238E27FC236}">
                <a16:creationId xmlns:a16="http://schemas.microsoft.com/office/drawing/2014/main" xmlns="" id="{2B30148F-DB10-4AFF-A39B-1ACE1D0BCF24}"/>
              </a:ext>
            </a:extLst>
          </p:cNvPr>
          <p:cNvSpPr>
            <a:spLocks/>
          </p:cNvSpPr>
          <p:nvPr/>
        </p:nvSpPr>
        <p:spPr bwMode="auto">
          <a:xfrm flipH="1">
            <a:off x="5546725" y="27432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33" name="Freeform 80">
            <a:extLst>
              <a:ext uri="{FF2B5EF4-FFF2-40B4-BE49-F238E27FC236}">
                <a16:creationId xmlns:a16="http://schemas.microsoft.com/office/drawing/2014/main" xmlns="" id="{A75CBA5F-62B1-4F4A-82F0-5E7FD686362E}"/>
              </a:ext>
            </a:extLst>
          </p:cNvPr>
          <p:cNvSpPr>
            <a:spLocks/>
          </p:cNvSpPr>
          <p:nvPr/>
        </p:nvSpPr>
        <p:spPr bwMode="auto">
          <a:xfrm flipH="1">
            <a:off x="5927725" y="27432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34" name="Line 81">
            <a:extLst>
              <a:ext uri="{FF2B5EF4-FFF2-40B4-BE49-F238E27FC236}">
                <a16:creationId xmlns:a16="http://schemas.microsoft.com/office/drawing/2014/main" xmlns="" id="{B102A7E2-4BB9-4EEA-820C-EBE091E8D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35" name="Line 82">
            <a:extLst>
              <a:ext uri="{FF2B5EF4-FFF2-40B4-BE49-F238E27FC236}">
                <a16:creationId xmlns:a16="http://schemas.microsoft.com/office/drawing/2014/main" xmlns="" id="{DBBABF83-C292-4DB6-B245-BA9AB9283CC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61125" y="1843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36" name="Line 83">
            <a:extLst>
              <a:ext uri="{FF2B5EF4-FFF2-40B4-BE49-F238E27FC236}">
                <a16:creationId xmlns:a16="http://schemas.microsoft.com/office/drawing/2014/main" xmlns="" id="{9BFA384C-B6A3-4D46-A91A-AF44C8B53C2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61125" y="19954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37" name="Freeform 84">
            <a:extLst>
              <a:ext uri="{FF2B5EF4-FFF2-40B4-BE49-F238E27FC236}">
                <a16:creationId xmlns:a16="http://schemas.microsoft.com/office/drawing/2014/main" xmlns="" id="{246DE4A9-304F-4633-8A1B-0C1A22349784}"/>
              </a:ext>
            </a:extLst>
          </p:cNvPr>
          <p:cNvSpPr>
            <a:spLocks/>
          </p:cNvSpPr>
          <p:nvPr/>
        </p:nvSpPr>
        <p:spPr bwMode="auto">
          <a:xfrm rot="5400000">
            <a:off x="6459538" y="21463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38" name="Line 85">
            <a:extLst>
              <a:ext uri="{FF2B5EF4-FFF2-40B4-BE49-F238E27FC236}">
                <a16:creationId xmlns:a16="http://schemas.microsoft.com/office/drawing/2014/main" xmlns="" id="{3945C424-D853-46AC-B517-A8F23B30440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21438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39" name="Freeform 86">
            <a:extLst>
              <a:ext uri="{FF2B5EF4-FFF2-40B4-BE49-F238E27FC236}">
                <a16:creationId xmlns:a16="http://schemas.microsoft.com/office/drawing/2014/main" xmlns="" id="{252087A4-6A08-4F19-831C-F3E263721ABB}"/>
              </a:ext>
            </a:extLst>
          </p:cNvPr>
          <p:cNvSpPr>
            <a:spLocks/>
          </p:cNvSpPr>
          <p:nvPr/>
        </p:nvSpPr>
        <p:spPr bwMode="auto">
          <a:xfrm rot="5400000">
            <a:off x="6497638" y="23368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40" name="Freeform 87">
            <a:extLst>
              <a:ext uri="{FF2B5EF4-FFF2-40B4-BE49-F238E27FC236}">
                <a16:creationId xmlns:a16="http://schemas.microsoft.com/office/drawing/2014/main" xmlns="" id="{45DB1917-ACCE-4C6A-9874-B7216AE35300}"/>
              </a:ext>
            </a:extLst>
          </p:cNvPr>
          <p:cNvSpPr>
            <a:spLocks/>
          </p:cNvSpPr>
          <p:nvPr/>
        </p:nvSpPr>
        <p:spPr bwMode="auto">
          <a:xfrm rot="5400000">
            <a:off x="6650038" y="23368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41" name="Freeform 88">
            <a:extLst>
              <a:ext uri="{FF2B5EF4-FFF2-40B4-BE49-F238E27FC236}">
                <a16:creationId xmlns:a16="http://schemas.microsoft.com/office/drawing/2014/main" xmlns="" id="{C8760F7B-44BE-41C0-9761-8241022B4D92}"/>
              </a:ext>
            </a:extLst>
          </p:cNvPr>
          <p:cNvSpPr>
            <a:spLocks/>
          </p:cNvSpPr>
          <p:nvPr/>
        </p:nvSpPr>
        <p:spPr bwMode="auto">
          <a:xfrm rot="5400000">
            <a:off x="6650038" y="1955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42" name="Line 89">
            <a:extLst>
              <a:ext uri="{FF2B5EF4-FFF2-40B4-BE49-F238E27FC236}">
                <a16:creationId xmlns:a16="http://schemas.microsoft.com/office/drawing/2014/main" xmlns="" id="{D14697FD-7408-4AB9-A5C0-2101F22A60F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726238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43" name="Freeform 90">
            <a:extLst>
              <a:ext uri="{FF2B5EF4-FFF2-40B4-BE49-F238E27FC236}">
                <a16:creationId xmlns:a16="http://schemas.microsoft.com/office/drawing/2014/main" xmlns="" id="{1C3595F2-68DF-43BB-BD88-965EF84E2A4D}"/>
              </a:ext>
            </a:extLst>
          </p:cNvPr>
          <p:cNvSpPr>
            <a:spLocks/>
          </p:cNvSpPr>
          <p:nvPr/>
        </p:nvSpPr>
        <p:spPr bwMode="auto">
          <a:xfrm rot="5400000">
            <a:off x="6650038" y="18796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44" name="Line 91">
            <a:extLst>
              <a:ext uri="{FF2B5EF4-FFF2-40B4-BE49-F238E27FC236}">
                <a16:creationId xmlns:a16="http://schemas.microsoft.com/office/drawing/2014/main" xmlns="" id="{AF579792-8C94-4408-80E4-AD271885435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964238" y="18653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45" name="Line 92">
            <a:extLst>
              <a:ext uri="{FF2B5EF4-FFF2-40B4-BE49-F238E27FC236}">
                <a16:creationId xmlns:a16="http://schemas.microsoft.com/office/drawing/2014/main" xmlns="" id="{C1C9197D-6A7B-485C-8678-8CBB275E642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5638" y="17891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46" name="Line 93">
            <a:extLst>
              <a:ext uri="{FF2B5EF4-FFF2-40B4-BE49-F238E27FC236}">
                <a16:creationId xmlns:a16="http://schemas.microsoft.com/office/drawing/2014/main" xmlns="" id="{28B59A90-E5AA-46E7-A113-262D04E973D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927725" y="26670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47" name="Oval 94">
            <a:extLst>
              <a:ext uri="{FF2B5EF4-FFF2-40B4-BE49-F238E27FC236}">
                <a16:creationId xmlns:a16="http://schemas.microsoft.com/office/drawing/2014/main" xmlns="" id="{ECAD86B0-602F-49CD-A500-31DFE9711F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27725" y="22098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48" name="Rectangle 95">
            <a:extLst>
              <a:ext uri="{FF2B5EF4-FFF2-40B4-BE49-F238E27FC236}">
                <a16:creationId xmlns:a16="http://schemas.microsoft.com/office/drawing/2014/main" xmlns="" id="{1D20D953-B329-4DCF-B000-C3DB775D38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27725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49" name="Line 96">
            <a:extLst>
              <a:ext uri="{FF2B5EF4-FFF2-40B4-BE49-F238E27FC236}">
                <a16:creationId xmlns:a16="http://schemas.microsoft.com/office/drawing/2014/main" xmlns="" id="{C4B39D7A-4F19-49B9-AA01-3D7BEB1926E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080125" y="22098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50" name="Line 97">
            <a:extLst>
              <a:ext uri="{FF2B5EF4-FFF2-40B4-BE49-F238E27FC236}">
                <a16:creationId xmlns:a16="http://schemas.microsoft.com/office/drawing/2014/main" xmlns="" id="{DFCA593E-D928-4AEA-857E-C63510A4701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79331" y="19057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51" name="Line 98">
            <a:extLst>
              <a:ext uri="{FF2B5EF4-FFF2-40B4-BE49-F238E27FC236}">
                <a16:creationId xmlns:a16="http://schemas.microsoft.com/office/drawing/2014/main" xmlns="" id="{096D1232-E16F-410C-850A-FF4B8E6FF49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772944" y="2209006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52" name="Line 99">
            <a:extLst>
              <a:ext uri="{FF2B5EF4-FFF2-40B4-BE49-F238E27FC236}">
                <a16:creationId xmlns:a16="http://schemas.microsoft.com/office/drawing/2014/main" xmlns="" id="{EFE1EFD3-1681-428B-85DC-DB8317EB9A1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727825" y="3252788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53" name="Line 100">
            <a:extLst>
              <a:ext uri="{FF2B5EF4-FFF2-40B4-BE49-F238E27FC236}">
                <a16:creationId xmlns:a16="http://schemas.microsoft.com/office/drawing/2014/main" xmlns="" id="{43D07C40-0113-4070-A033-FA86F994648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99225" y="27193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54" name="Line 101">
            <a:extLst>
              <a:ext uri="{FF2B5EF4-FFF2-40B4-BE49-F238E27FC236}">
                <a16:creationId xmlns:a16="http://schemas.microsoft.com/office/drawing/2014/main" xmlns="" id="{978E0E17-F754-486B-B770-95DF52645FD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689725" y="38242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55" name="Freeform 102">
            <a:extLst>
              <a:ext uri="{FF2B5EF4-FFF2-40B4-BE49-F238E27FC236}">
                <a16:creationId xmlns:a16="http://schemas.microsoft.com/office/drawing/2014/main" xmlns="" id="{3BFC8AAF-9D57-439E-8455-C7BCDB0B772D}"/>
              </a:ext>
            </a:extLst>
          </p:cNvPr>
          <p:cNvSpPr>
            <a:spLocks/>
          </p:cNvSpPr>
          <p:nvPr/>
        </p:nvSpPr>
        <p:spPr bwMode="auto">
          <a:xfrm rot="5400000">
            <a:off x="6535738" y="33655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56" name="Line 103">
            <a:extLst>
              <a:ext uri="{FF2B5EF4-FFF2-40B4-BE49-F238E27FC236}">
                <a16:creationId xmlns:a16="http://schemas.microsoft.com/office/drawing/2014/main" xmlns="" id="{51C2EC24-F265-46F4-B57D-FFB8EB2EA0C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97638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57" name="Freeform 104">
            <a:extLst>
              <a:ext uri="{FF2B5EF4-FFF2-40B4-BE49-F238E27FC236}">
                <a16:creationId xmlns:a16="http://schemas.microsoft.com/office/drawing/2014/main" xmlns="" id="{B692387A-9808-49EE-9194-F047006B98A3}"/>
              </a:ext>
            </a:extLst>
          </p:cNvPr>
          <p:cNvSpPr>
            <a:spLocks/>
          </p:cNvSpPr>
          <p:nvPr/>
        </p:nvSpPr>
        <p:spPr bwMode="auto">
          <a:xfrm rot="5400000">
            <a:off x="6573838" y="35560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58" name="Freeform 105">
            <a:extLst>
              <a:ext uri="{FF2B5EF4-FFF2-40B4-BE49-F238E27FC236}">
                <a16:creationId xmlns:a16="http://schemas.microsoft.com/office/drawing/2014/main" xmlns="" id="{AD1D377E-17EC-4304-9465-24D03E6FFAEA}"/>
              </a:ext>
            </a:extLst>
          </p:cNvPr>
          <p:cNvSpPr>
            <a:spLocks/>
          </p:cNvSpPr>
          <p:nvPr/>
        </p:nvSpPr>
        <p:spPr bwMode="auto">
          <a:xfrm rot="5400000">
            <a:off x="6726238" y="35560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59" name="Freeform 106">
            <a:extLst>
              <a:ext uri="{FF2B5EF4-FFF2-40B4-BE49-F238E27FC236}">
                <a16:creationId xmlns:a16="http://schemas.microsoft.com/office/drawing/2014/main" xmlns="" id="{8A659C11-E5A3-4108-AC56-DD6232A71F4B}"/>
              </a:ext>
            </a:extLst>
          </p:cNvPr>
          <p:cNvSpPr>
            <a:spLocks/>
          </p:cNvSpPr>
          <p:nvPr/>
        </p:nvSpPr>
        <p:spPr bwMode="auto">
          <a:xfrm rot="5400000">
            <a:off x="6726238" y="31750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60" name="Line 107">
            <a:extLst>
              <a:ext uri="{FF2B5EF4-FFF2-40B4-BE49-F238E27FC236}">
                <a16:creationId xmlns:a16="http://schemas.microsoft.com/office/drawing/2014/main" xmlns="" id="{DA5C3DA7-F210-4B70-B890-1D7E74006D1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02438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61" name="Freeform 108">
            <a:extLst>
              <a:ext uri="{FF2B5EF4-FFF2-40B4-BE49-F238E27FC236}">
                <a16:creationId xmlns:a16="http://schemas.microsoft.com/office/drawing/2014/main" xmlns="" id="{38D2140F-4006-48D3-80F9-D7854561608B}"/>
              </a:ext>
            </a:extLst>
          </p:cNvPr>
          <p:cNvSpPr>
            <a:spLocks/>
          </p:cNvSpPr>
          <p:nvPr/>
        </p:nvSpPr>
        <p:spPr bwMode="auto">
          <a:xfrm rot="5400000">
            <a:off x="6726238" y="3098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62" name="Rectangle 109">
            <a:extLst>
              <a:ext uri="{FF2B5EF4-FFF2-40B4-BE49-F238E27FC236}">
                <a16:creationId xmlns:a16="http://schemas.microsoft.com/office/drawing/2014/main" xmlns="" id="{20202FD3-C5C1-41E0-944E-DC219465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7432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2</a:t>
            </a:r>
          </a:p>
        </p:txBody>
      </p:sp>
      <p:sp>
        <p:nvSpPr>
          <p:cNvPr id="19563" name="Rectangle 110">
            <a:extLst>
              <a:ext uri="{FF2B5EF4-FFF2-40B4-BE49-F238E27FC236}">
                <a16:creationId xmlns:a16="http://schemas.microsoft.com/office/drawing/2014/main" xmlns="" id="{92135271-C081-4BDF-9C9D-406374623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3748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564" name="Oval 111">
            <a:extLst>
              <a:ext uri="{FF2B5EF4-FFF2-40B4-BE49-F238E27FC236}">
                <a16:creationId xmlns:a16="http://schemas.microsoft.com/office/drawing/2014/main" xmlns="" id="{D59833EE-8B85-48DC-BBB6-5A5D61FC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29860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65" name="Oval 112">
            <a:extLst>
              <a:ext uri="{FF2B5EF4-FFF2-40B4-BE49-F238E27FC236}">
                <a16:creationId xmlns:a16="http://schemas.microsoft.com/office/drawing/2014/main" xmlns="" id="{F9E95B88-CA1B-4910-9EB1-3516CCEDE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28336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66" name="Oval 113">
            <a:extLst>
              <a:ext uri="{FF2B5EF4-FFF2-40B4-BE49-F238E27FC236}">
                <a16:creationId xmlns:a16="http://schemas.microsoft.com/office/drawing/2014/main" xmlns="" id="{42735281-F1BA-415E-A47A-3ABDCAEB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17526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67" name="Oval 114">
            <a:extLst>
              <a:ext uri="{FF2B5EF4-FFF2-40B4-BE49-F238E27FC236}">
                <a16:creationId xmlns:a16="http://schemas.microsoft.com/office/drawing/2014/main" xmlns="" id="{60A47D16-9412-4903-8A20-F809E65C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16144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68" name="Line 115">
            <a:extLst>
              <a:ext uri="{FF2B5EF4-FFF2-40B4-BE49-F238E27FC236}">
                <a16:creationId xmlns:a16="http://schemas.microsoft.com/office/drawing/2014/main" xmlns="" id="{CFAE0764-B6DD-4240-8CFC-4E3A53B232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6325" y="16764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69" name="Line 116">
            <a:extLst>
              <a:ext uri="{FF2B5EF4-FFF2-40B4-BE49-F238E27FC236}">
                <a16:creationId xmlns:a16="http://schemas.microsoft.com/office/drawing/2014/main" xmlns="" id="{69D136D4-2563-4648-901E-18AA82DDD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925" y="18288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70" name="Rectangle 117">
            <a:extLst>
              <a:ext uri="{FF2B5EF4-FFF2-40B4-BE49-F238E27FC236}">
                <a16:creationId xmlns:a16="http://schemas.microsoft.com/office/drawing/2014/main" xmlns="" id="{97988577-7812-4412-9106-B98D131E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10668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571" name="Rectangle 118">
            <a:extLst>
              <a:ext uri="{FF2B5EF4-FFF2-40B4-BE49-F238E27FC236}">
                <a16:creationId xmlns:a16="http://schemas.microsoft.com/office/drawing/2014/main" xmlns="" id="{43C4FABF-740A-4FF3-B833-6C39D87D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1081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572" name="Line 120">
            <a:extLst>
              <a:ext uri="{FF2B5EF4-FFF2-40B4-BE49-F238E27FC236}">
                <a16:creationId xmlns:a16="http://schemas.microsoft.com/office/drawing/2014/main" xmlns="" id="{CF4063AC-B417-4DE5-A45E-AF96D1874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925" y="29098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73" name="Line 122">
            <a:extLst>
              <a:ext uri="{FF2B5EF4-FFF2-40B4-BE49-F238E27FC236}">
                <a16:creationId xmlns:a16="http://schemas.microsoft.com/office/drawing/2014/main" xmlns="" id="{92D05D60-8D32-44B2-B7D8-950C05F3403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48188" y="3138488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74" name="Line 123">
            <a:extLst>
              <a:ext uri="{FF2B5EF4-FFF2-40B4-BE49-F238E27FC236}">
                <a16:creationId xmlns:a16="http://schemas.microsoft.com/office/drawing/2014/main" xmlns="" id="{2A125C27-FC5E-405F-BB00-F2474A3C85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5788" y="2909888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75" name="Line 124">
            <a:extLst>
              <a:ext uri="{FF2B5EF4-FFF2-40B4-BE49-F238E27FC236}">
                <a16:creationId xmlns:a16="http://schemas.microsoft.com/office/drawing/2014/main" xmlns="" id="{EB455A69-6619-4726-9602-DA978B948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5788" y="3062288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76" name="Oval 125">
            <a:extLst>
              <a:ext uri="{FF2B5EF4-FFF2-40B4-BE49-F238E27FC236}">
                <a16:creationId xmlns:a16="http://schemas.microsoft.com/office/drawing/2014/main" xmlns="" id="{20055987-C8E2-42DA-A2BA-93676251001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67188" y="28194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77" name="Rectangle 126">
            <a:extLst>
              <a:ext uri="{FF2B5EF4-FFF2-40B4-BE49-F238E27FC236}">
                <a16:creationId xmlns:a16="http://schemas.microsoft.com/office/drawing/2014/main" xmlns="" id="{56BA1AF1-53C7-42F7-8D2D-B5F023F801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19588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78" name="Line 127">
            <a:extLst>
              <a:ext uri="{FF2B5EF4-FFF2-40B4-BE49-F238E27FC236}">
                <a16:creationId xmlns:a16="http://schemas.microsoft.com/office/drawing/2014/main" xmlns="" id="{55F7D2A0-8656-46F5-BB29-157CC9F43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8194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79" name="Line 128">
            <a:extLst>
              <a:ext uri="{FF2B5EF4-FFF2-40B4-BE49-F238E27FC236}">
                <a16:creationId xmlns:a16="http://schemas.microsoft.com/office/drawing/2014/main" xmlns="" id="{99ED797D-30E6-484B-BC1D-5A7FA62A1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2800" y="2819400"/>
            <a:ext cx="15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80" name="Line 129">
            <a:extLst>
              <a:ext uri="{FF2B5EF4-FFF2-40B4-BE49-F238E27FC236}">
                <a16:creationId xmlns:a16="http://schemas.microsoft.com/office/drawing/2014/main" xmlns="" id="{48BC0B62-ED6A-477E-B83A-EDD05A00E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31242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81" name="Line 130">
            <a:extLst>
              <a:ext uri="{FF2B5EF4-FFF2-40B4-BE49-F238E27FC236}">
                <a16:creationId xmlns:a16="http://schemas.microsoft.com/office/drawing/2014/main" xmlns="" id="{BC17DFAD-03B7-490C-83E1-C58871348F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4788" y="28194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82" name="Line 131">
            <a:extLst>
              <a:ext uri="{FF2B5EF4-FFF2-40B4-BE49-F238E27FC236}">
                <a16:creationId xmlns:a16="http://schemas.microsoft.com/office/drawing/2014/main" xmlns="" id="{0FE62F76-909C-4EF6-A50E-CF653D912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4788" y="2971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83" name="Line 132">
            <a:extLst>
              <a:ext uri="{FF2B5EF4-FFF2-40B4-BE49-F238E27FC236}">
                <a16:creationId xmlns:a16="http://schemas.microsoft.com/office/drawing/2014/main" xmlns="" id="{E1D85882-FA9A-4728-8DC8-BBD01EE8E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84" name="Freeform 133">
            <a:extLst>
              <a:ext uri="{FF2B5EF4-FFF2-40B4-BE49-F238E27FC236}">
                <a16:creationId xmlns:a16="http://schemas.microsoft.com/office/drawing/2014/main" xmlns="" id="{45A9B202-D7C8-43DF-8D57-5580449862C4}"/>
              </a:ext>
            </a:extLst>
          </p:cNvPr>
          <p:cNvSpPr>
            <a:spLocks/>
          </p:cNvSpPr>
          <p:nvPr/>
        </p:nvSpPr>
        <p:spPr bwMode="auto">
          <a:xfrm flipH="1">
            <a:off x="3633788" y="27432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85" name="Line 134">
            <a:extLst>
              <a:ext uri="{FF2B5EF4-FFF2-40B4-BE49-F238E27FC236}">
                <a16:creationId xmlns:a16="http://schemas.microsoft.com/office/drawing/2014/main" xmlns="" id="{B5E5043C-B75C-4A0D-957E-C8A33CC69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388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86" name="Freeform 135">
            <a:extLst>
              <a:ext uri="{FF2B5EF4-FFF2-40B4-BE49-F238E27FC236}">
                <a16:creationId xmlns:a16="http://schemas.microsoft.com/office/drawing/2014/main" xmlns="" id="{FDBB6F49-A9BE-4E3E-AFBE-DC2B81B087FE}"/>
              </a:ext>
            </a:extLst>
          </p:cNvPr>
          <p:cNvSpPr>
            <a:spLocks/>
          </p:cNvSpPr>
          <p:nvPr/>
        </p:nvSpPr>
        <p:spPr bwMode="auto">
          <a:xfrm flipH="1">
            <a:off x="3633788" y="28956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87" name="Freeform 136">
            <a:extLst>
              <a:ext uri="{FF2B5EF4-FFF2-40B4-BE49-F238E27FC236}">
                <a16:creationId xmlns:a16="http://schemas.microsoft.com/office/drawing/2014/main" xmlns="" id="{4973A457-237A-47A3-B02D-95CBA6194DC8}"/>
              </a:ext>
            </a:extLst>
          </p:cNvPr>
          <p:cNvSpPr>
            <a:spLocks/>
          </p:cNvSpPr>
          <p:nvPr/>
        </p:nvSpPr>
        <p:spPr bwMode="auto">
          <a:xfrm flipH="1">
            <a:off x="3633788" y="27432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88" name="Freeform 137">
            <a:extLst>
              <a:ext uri="{FF2B5EF4-FFF2-40B4-BE49-F238E27FC236}">
                <a16:creationId xmlns:a16="http://schemas.microsoft.com/office/drawing/2014/main" xmlns="" id="{9EF68E83-AE7A-4852-BE31-65521D768727}"/>
              </a:ext>
            </a:extLst>
          </p:cNvPr>
          <p:cNvSpPr>
            <a:spLocks/>
          </p:cNvSpPr>
          <p:nvPr/>
        </p:nvSpPr>
        <p:spPr bwMode="auto">
          <a:xfrm flipH="1">
            <a:off x="4014788" y="27432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89" name="Line 138">
            <a:extLst>
              <a:ext uri="{FF2B5EF4-FFF2-40B4-BE49-F238E27FC236}">
                <a16:creationId xmlns:a16="http://schemas.microsoft.com/office/drawing/2014/main" xmlns="" id="{852192C2-4A73-49BE-A8C6-CB35B2E39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388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90" name="Line 139">
            <a:extLst>
              <a:ext uri="{FF2B5EF4-FFF2-40B4-BE49-F238E27FC236}">
                <a16:creationId xmlns:a16="http://schemas.microsoft.com/office/drawing/2014/main" xmlns="" id="{9F0C95D2-24F6-41BB-B0A7-34DD717B6C6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48188" y="1843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91" name="Line 140">
            <a:extLst>
              <a:ext uri="{FF2B5EF4-FFF2-40B4-BE49-F238E27FC236}">
                <a16:creationId xmlns:a16="http://schemas.microsoft.com/office/drawing/2014/main" xmlns="" id="{CEE47F04-C115-4929-AA26-0995962B42D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48188" y="19954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92" name="Freeform 141">
            <a:extLst>
              <a:ext uri="{FF2B5EF4-FFF2-40B4-BE49-F238E27FC236}">
                <a16:creationId xmlns:a16="http://schemas.microsoft.com/office/drawing/2014/main" xmlns="" id="{8BF2348F-DCAB-4484-95B9-946759F71192}"/>
              </a:ext>
            </a:extLst>
          </p:cNvPr>
          <p:cNvSpPr>
            <a:spLocks/>
          </p:cNvSpPr>
          <p:nvPr/>
        </p:nvSpPr>
        <p:spPr bwMode="auto">
          <a:xfrm rot="5400000">
            <a:off x="4546600" y="21463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93" name="Line 142">
            <a:extLst>
              <a:ext uri="{FF2B5EF4-FFF2-40B4-BE49-F238E27FC236}">
                <a16:creationId xmlns:a16="http://schemas.microsoft.com/office/drawing/2014/main" xmlns="" id="{83AE4C09-657B-492E-B87E-560E1BDD5D5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508500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94" name="Freeform 143">
            <a:extLst>
              <a:ext uri="{FF2B5EF4-FFF2-40B4-BE49-F238E27FC236}">
                <a16:creationId xmlns:a16="http://schemas.microsoft.com/office/drawing/2014/main" xmlns="" id="{2AF7F53A-5B09-4BBB-8E92-14C75951B827}"/>
              </a:ext>
            </a:extLst>
          </p:cNvPr>
          <p:cNvSpPr>
            <a:spLocks/>
          </p:cNvSpPr>
          <p:nvPr/>
        </p:nvSpPr>
        <p:spPr bwMode="auto">
          <a:xfrm rot="5400000">
            <a:off x="4584700" y="23368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95" name="Freeform 144">
            <a:extLst>
              <a:ext uri="{FF2B5EF4-FFF2-40B4-BE49-F238E27FC236}">
                <a16:creationId xmlns:a16="http://schemas.microsoft.com/office/drawing/2014/main" xmlns="" id="{2E69CA74-CAA3-4F32-A164-6EC0A7C02166}"/>
              </a:ext>
            </a:extLst>
          </p:cNvPr>
          <p:cNvSpPr>
            <a:spLocks/>
          </p:cNvSpPr>
          <p:nvPr/>
        </p:nvSpPr>
        <p:spPr bwMode="auto">
          <a:xfrm rot="5400000">
            <a:off x="4737100" y="23368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96" name="Freeform 145">
            <a:extLst>
              <a:ext uri="{FF2B5EF4-FFF2-40B4-BE49-F238E27FC236}">
                <a16:creationId xmlns:a16="http://schemas.microsoft.com/office/drawing/2014/main" xmlns="" id="{FF272081-9E31-40DC-91D4-8F35A3D633DF}"/>
              </a:ext>
            </a:extLst>
          </p:cNvPr>
          <p:cNvSpPr>
            <a:spLocks/>
          </p:cNvSpPr>
          <p:nvPr/>
        </p:nvSpPr>
        <p:spPr bwMode="auto">
          <a:xfrm rot="5400000">
            <a:off x="4737100" y="1955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97" name="Line 146">
            <a:extLst>
              <a:ext uri="{FF2B5EF4-FFF2-40B4-BE49-F238E27FC236}">
                <a16:creationId xmlns:a16="http://schemas.microsoft.com/office/drawing/2014/main" xmlns="" id="{E068D947-3D1B-4080-917F-2097F470814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13300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598" name="Freeform 147">
            <a:extLst>
              <a:ext uri="{FF2B5EF4-FFF2-40B4-BE49-F238E27FC236}">
                <a16:creationId xmlns:a16="http://schemas.microsoft.com/office/drawing/2014/main" xmlns="" id="{66DC0BFB-730B-44F6-82B5-5ACC448F8543}"/>
              </a:ext>
            </a:extLst>
          </p:cNvPr>
          <p:cNvSpPr>
            <a:spLocks/>
          </p:cNvSpPr>
          <p:nvPr/>
        </p:nvSpPr>
        <p:spPr bwMode="auto">
          <a:xfrm rot="5400000">
            <a:off x="4737100" y="18796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599" name="Line 148">
            <a:extLst>
              <a:ext uri="{FF2B5EF4-FFF2-40B4-BE49-F238E27FC236}">
                <a16:creationId xmlns:a16="http://schemas.microsoft.com/office/drawing/2014/main" xmlns="" id="{28BC27EC-60E4-4005-862E-67D5D739586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51301" y="18653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00" name="Line 149">
            <a:extLst>
              <a:ext uri="{FF2B5EF4-FFF2-40B4-BE49-F238E27FC236}">
                <a16:creationId xmlns:a16="http://schemas.microsoft.com/office/drawing/2014/main" xmlns="" id="{8A3E0823-D3CC-4984-A185-BF34421AB9B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822701" y="17891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01" name="Line 150">
            <a:extLst>
              <a:ext uri="{FF2B5EF4-FFF2-40B4-BE49-F238E27FC236}">
                <a16:creationId xmlns:a16="http://schemas.microsoft.com/office/drawing/2014/main" xmlns="" id="{BFFFCDD9-9329-4D08-9B0B-154A5D4E08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014788" y="26670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02" name="Oval 151">
            <a:extLst>
              <a:ext uri="{FF2B5EF4-FFF2-40B4-BE49-F238E27FC236}">
                <a16:creationId xmlns:a16="http://schemas.microsoft.com/office/drawing/2014/main" xmlns="" id="{D78D6DE6-6804-4B3B-AFF6-38E2109A54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4788" y="22098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03" name="Rectangle 152">
            <a:extLst>
              <a:ext uri="{FF2B5EF4-FFF2-40B4-BE49-F238E27FC236}">
                <a16:creationId xmlns:a16="http://schemas.microsoft.com/office/drawing/2014/main" xmlns="" id="{9806A255-570D-4149-92A9-7134D8B4E4B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4788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04" name="Line 153">
            <a:extLst>
              <a:ext uri="{FF2B5EF4-FFF2-40B4-BE49-F238E27FC236}">
                <a16:creationId xmlns:a16="http://schemas.microsoft.com/office/drawing/2014/main" xmlns="" id="{344C9A0B-04B2-4593-BB9B-DF7AF63C507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167188" y="22098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05" name="Line 154">
            <a:extLst>
              <a:ext uri="{FF2B5EF4-FFF2-40B4-BE49-F238E27FC236}">
                <a16:creationId xmlns:a16="http://schemas.microsoft.com/office/drawing/2014/main" xmlns="" id="{470913C3-D81B-4913-8BFF-0026938DAA5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166394" y="19057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06" name="Line 155">
            <a:extLst>
              <a:ext uri="{FF2B5EF4-FFF2-40B4-BE49-F238E27FC236}">
                <a16:creationId xmlns:a16="http://schemas.microsoft.com/office/drawing/2014/main" xmlns="" id="{7D6DB9E0-9123-4B47-9938-B072E7AAFCF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860007" y="2209006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07" name="Line 156">
            <a:extLst>
              <a:ext uri="{FF2B5EF4-FFF2-40B4-BE49-F238E27FC236}">
                <a16:creationId xmlns:a16="http://schemas.microsoft.com/office/drawing/2014/main" xmlns="" id="{DC55B623-BAF4-4A4F-A0F2-6D4E3046D86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814888" y="3252788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08" name="Line 157">
            <a:extLst>
              <a:ext uri="{FF2B5EF4-FFF2-40B4-BE49-F238E27FC236}">
                <a16:creationId xmlns:a16="http://schemas.microsoft.com/office/drawing/2014/main" xmlns="" id="{B67A9340-26DD-4188-843E-653C4FFDF9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86288" y="27193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09" name="Line 158">
            <a:extLst>
              <a:ext uri="{FF2B5EF4-FFF2-40B4-BE49-F238E27FC236}">
                <a16:creationId xmlns:a16="http://schemas.microsoft.com/office/drawing/2014/main" xmlns="" id="{9AF5569F-0381-4105-9CF7-69D28DB8800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776788" y="38242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10" name="Freeform 159">
            <a:extLst>
              <a:ext uri="{FF2B5EF4-FFF2-40B4-BE49-F238E27FC236}">
                <a16:creationId xmlns:a16="http://schemas.microsoft.com/office/drawing/2014/main" xmlns="" id="{8A4DB76F-E1CD-4A86-9B76-8BDEED9FA3D1}"/>
              </a:ext>
            </a:extLst>
          </p:cNvPr>
          <p:cNvSpPr>
            <a:spLocks/>
          </p:cNvSpPr>
          <p:nvPr/>
        </p:nvSpPr>
        <p:spPr bwMode="auto">
          <a:xfrm rot="5400000">
            <a:off x="4622800" y="33655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11" name="Line 160">
            <a:extLst>
              <a:ext uri="{FF2B5EF4-FFF2-40B4-BE49-F238E27FC236}">
                <a16:creationId xmlns:a16="http://schemas.microsoft.com/office/drawing/2014/main" xmlns="" id="{17B0D67F-4882-4E5C-BBEE-71CAA7DD9FD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584700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12" name="Freeform 161">
            <a:extLst>
              <a:ext uri="{FF2B5EF4-FFF2-40B4-BE49-F238E27FC236}">
                <a16:creationId xmlns:a16="http://schemas.microsoft.com/office/drawing/2014/main" xmlns="" id="{2E62014C-B023-4B2E-80F1-735B115BBCA6}"/>
              </a:ext>
            </a:extLst>
          </p:cNvPr>
          <p:cNvSpPr>
            <a:spLocks/>
          </p:cNvSpPr>
          <p:nvPr/>
        </p:nvSpPr>
        <p:spPr bwMode="auto">
          <a:xfrm rot="5400000">
            <a:off x="4660900" y="35560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13" name="Freeform 162">
            <a:extLst>
              <a:ext uri="{FF2B5EF4-FFF2-40B4-BE49-F238E27FC236}">
                <a16:creationId xmlns:a16="http://schemas.microsoft.com/office/drawing/2014/main" xmlns="" id="{76C01F57-21E3-4645-9F5B-5467F3EDA6E3}"/>
              </a:ext>
            </a:extLst>
          </p:cNvPr>
          <p:cNvSpPr>
            <a:spLocks/>
          </p:cNvSpPr>
          <p:nvPr/>
        </p:nvSpPr>
        <p:spPr bwMode="auto">
          <a:xfrm rot="5400000">
            <a:off x="4813300" y="35560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14" name="Freeform 163">
            <a:extLst>
              <a:ext uri="{FF2B5EF4-FFF2-40B4-BE49-F238E27FC236}">
                <a16:creationId xmlns:a16="http://schemas.microsoft.com/office/drawing/2014/main" xmlns="" id="{1AA337A5-E917-47EB-8726-D6B6B1138F9F}"/>
              </a:ext>
            </a:extLst>
          </p:cNvPr>
          <p:cNvSpPr>
            <a:spLocks/>
          </p:cNvSpPr>
          <p:nvPr/>
        </p:nvSpPr>
        <p:spPr bwMode="auto">
          <a:xfrm rot="5400000">
            <a:off x="4813300" y="31750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15" name="Line 164">
            <a:extLst>
              <a:ext uri="{FF2B5EF4-FFF2-40B4-BE49-F238E27FC236}">
                <a16:creationId xmlns:a16="http://schemas.microsoft.com/office/drawing/2014/main" xmlns="" id="{78EDEEDC-664A-4490-AE6D-22F7B519F25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89500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16" name="Freeform 165">
            <a:extLst>
              <a:ext uri="{FF2B5EF4-FFF2-40B4-BE49-F238E27FC236}">
                <a16:creationId xmlns:a16="http://schemas.microsoft.com/office/drawing/2014/main" xmlns="" id="{CA56A3F1-C1C5-40A3-A2E3-8F5C83A4F672}"/>
              </a:ext>
            </a:extLst>
          </p:cNvPr>
          <p:cNvSpPr>
            <a:spLocks/>
          </p:cNvSpPr>
          <p:nvPr/>
        </p:nvSpPr>
        <p:spPr bwMode="auto">
          <a:xfrm rot="5400000">
            <a:off x="4813300" y="3098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17" name="Rectangle 166">
            <a:extLst>
              <a:ext uri="{FF2B5EF4-FFF2-40B4-BE49-F238E27FC236}">
                <a16:creationId xmlns:a16="http://schemas.microsoft.com/office/drawing/2014/main" xmlns="" id="{E92372C3-3094-4311-B518-8A9B47C4F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743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3</a:t>
            </a:r>
          </a:p>
        </p:txBody>
      </p:sp>
      <p:sp>
        <p:nvSpPr>
          <p:cNvPr id="19618" name="Rectangle 167">
            <a:extLst>
              <a:ext uri="{FF2B5EF4-FFF2-40B4-BE49-F238E27FC236}">
                <a16:creationId xmlns:a16="http://schemas.microsoft.com/office/drawing/2014/main" xmlns="" id="{94CF5A74-3E99-45F6-89D2-D5A2D2D23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3748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619" name="Oval 168">
            <a:extLst>
              <a:ext uri="{FF2B5EF4-FFF2-40B4-BE49-F238E27FC236}">
                <a16:creationId xmlns:a16="http://schemas.microsoft.com/office/drawing/2014/main" xmlns="" id="{46CE9CF3-B2BB-404C-8369-279B65F7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29860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20" name="Oval 169">
            <a:extLst>
              <a:ext uri="{FF2B5EF4-FFF2-40B4-BE49-F238E27FC236}">
                <a16:creationId xmlns:a16="http://schemas.microsoft.com/office/drawing/2014/main" xmlns="" id="{5A1038F3-670E-41BE-ACFE-F8C433F7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8336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21" name="Oval 170">
            <a:extLst>
              <a:ext uri="{FF2B5EF4-FFF2-40B4-BE49-F238E27FC236}">
                <a16:creationId xmlns:a16="http://schemas.microsoft.com/office/drawing/2014/main" xmlns="" id="{84B8F0F4-57A1-4A67-B190-3A553BE56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7526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22" name="Oval 171">
            <a:extLst>
              <a:ext uri="{FF2B5EF4-FFF2-40B4-BE49-F238E27FC236}">
                <a16:creationId xmlns:a16="http://schemas.microsoft.com/office/drawing/2014/main" xmlns="" id="{B373C312-C502-4A9F-BD51-AB524F50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16144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23" name="Line 172">
            <a:extLst>
              <a:ext uri="{FF2B5EF4-FFF2-40B4-BE49-F238E27FC236}">
                <a16:creationId xmlns:a16="http://schemas.microsoft.com/office/drawing/2014/main" xmlns="" id="{F34BBB4B-B496-48FA-8AF9-D7BDC20131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43388" y="16764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24" name="Line 173">
            <a:extLst>
              <a:ext uri="{FF2B5EF4-FFF2-40B4-BE49-F238E27FC236}">
                <a16:creationId xmlns:a16="http://schemas.microsoft.com/office/drawing/2014/main" xmlns="" id="{F5F41ED4-E529-4DAA-A02A-D91ED0F9B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18288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25" name="Rectangle 174">
            <a:extLst>
              <a:ext uri="{FF2B5EF4-FFF2-40B4-BE49-F238E27FC236}">
                <a16:creationId xmlns:a16="http://schemas.microsoft.com/office/drawing/2014/main" xmlns="" id="{CB43D39B-AE63-41C6-AEDF-1382B18E9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10668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626" name="Rectangle 175">
            <a:extLst>
              <a:ext uri="{FF2B5EF4-FFF2-40B4-BE49-F238E27FC236}">
                <a16:creationId xmlns:a16="http://schemas.microsoft.com/office/drawing/2014/main" xmlns="" id="{21DDA16B-F7C7-4812-99B6-571EC37B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1081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627" name="Line 177">
            <a:extLst>
              <a:ext uri="{FF2B5EF4-FFF2-40B4-BE49-F238E27FC236}">
                <a16:creationId xmlns:a16="http://schemas.microsoft.com/office/drawing/2014/main" xmlns="" id="{7C2938C2-B04B-427D-88B9-450A12D89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29098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28" name="Line 178">
            <a:extLst>
              <a:ext uri="{FF2B5EF4-FFF2-40B4-BE49-F238E27FC236}">
                <a16:creationId xmlns:a16="http://schemas.microsoft.com/office/drawing/2014/main" xmlns="" id="{D88D1E53-F6EC-44C5-9115-43186810E0E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35250" y="3138488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29" name="Line 179">
            <a:extLst>
              <a:ext uri="{FF2B5EF4-FFF2-40B4-BE49-F238E27FC236}">
                <a16:creationId xmlns:a16="http://schemas.microsoft.com/office/drawing/2014/main" xmlns="" id="{6E221CCA-F71D-4F90-8DEF-3BC3ED7FF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909888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30" name="Line 180">
            <a:extLst>
              <a:ext uri="{FF2B5EF4-FFF2-40B4-BE49-F238E27FC236}">
                <a16:creationId xmlns:a16="http://schemas.microsoft.com/office/drawing/2014/main" xmlns="" id="{0160ACC5-CFF9-48DA-A26F-A73589082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3062288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31" name="Oval 181">
            <a:extLst>
              <a:ext uri="{FF2B5EF4-FFF2-40B4-BE49-F238E27FC236}">
                <a16:creationId xmlns:a16="http://schemas.microsoft.com/office/drawing/2014/main" xmlns="" id="{F6D3D835-857E-4793-BC4F-68423B99D6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54250" y="28194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32" name="Rectangle 182">
            <a:extLst>
              <a:ext uri="{FF2B5EF4-FFF2-40B4-BE49-F238E27FC236}">
                <a16:creationId xmlns:a16="http://schemas.microsoft.com/office/drawing/2014/main" xmlns="" id="{BB905904-ADCB-4C83-8A78-F1782587B1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06650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33" name="Line 183">
            <a:extLst>
              <a:ext uri="{FF2B5EF4-FFF2-40B4-BE49-F238E27FC236}">
                <a16:creationId xmlns:a16="http://schemas.microsoft.com/office/drawing/2014/main" xmlns="" id="{183D28A1-3725-4B26-9CA5-8748622CD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28194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34" name="Line 184">
            <a:extLst>
              <a:ext uri="{FF2B5EF4-FFF2-40B4-BE49-F238E27FC236}">
                <a16:creationId xmlns:a16="http://schemas.microsoft.com/office/drawing/2014/main" xmlns="" id="{7C4D68C2-5915-47FE-A18E-6DA82EEA7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863" y="2819400"/>
            <a:ext cx="1587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35" name="Line 185">
            <a:extLst>
              <a:ext uri="{FF2B5EF4-FFF2-40B4-BE49-F238E27FC236}">
                <a16:creationId xmlns:a16="http://schemas.microsoft.com/office/drawing/2014/main" xmlns="" id="{2173A5E0-5861-450E-8F39-9E534E4F1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31242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36" name="Line 186">
            <a:extLst>
              <a:ext uri="{FF2B5EF4-FFF2-40B4-BE49-F238E27FC236}">
                <a16:creationId xmlns:a16="http://schemas.microsoft.com/office/drawing/2014/main" xmlns="" id="{08EC440D-C336-4810-B47A-E6F5F283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1850" y="28194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37" name="Line 187">
            <a:extLst>
              <a:ext uri="{FF2B5EF4-FFF2-40B4-BE49-F238E27FC236}">
                <a16:creationId xmlns:a16="http://schemas.microsoft.com/office/drawing/2014/main" xmlns="" id="{D4F51504-9AD3-47FB-A950-A1DD32A724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1850" y="2971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38" name="Line 188">
            <a:extLst>
              <a:ext uri="{FF2B5EF4-FFF2-40B4-BE49-F238E27FC236}">
                <a16:creationId xmlns:a16="http://schemas.microsoft.com/office/drawing/2014/main" xmlns="" id="{42D3CA64-7F2B-41AF-BDD1-BDA43CFC9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39" name="Freeform 189">
            <a:extLst>
              <a:ext uri="{FF2B5EF4-FFF2-40B4-BE49-F238E27FC236}">
                <a16:creationId xmlns:a16="http://schemas.microsoft.com/office/drawing/2014/main" xmlns="" id="{078EA744-D306-4308-ACEB-0481DFB10D1D}"/>
              </a:ext>
            </a:extLst>
          </p:cNvPr>
          <p:cNvSpPr>
            <a:spLocks/>
          </p:cNvSpPr>
          <p:nvPr/>
        </p:nvSpPr>
        <p:spPr bwMode="auto">
          <a:xfrm flipH="1">
            <a:off x="1720850" y="27432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40" name="Line 190">
            <a:extLst>
              <a:ext uri="{FF2B5EF4-FFF2-40B4-BE49-F238E27FC236}">
                <a16:creationId xmlns:a16="http://schemas.microsoft.com/office/drawing/2014/main" xmlns="" id="{D2752CDA-24AD-4BC7-A455-35235AE6D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9450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41" name="Freeform 191">
            <a:extLst>
              <a:ext uri="{FF2B5EF4-FFF2-40B4-BE49-F238E27FC236}">
                <a16:creationId xmlns:a16="http://schemas.microsoft.com/office/drawing/2014/main" xmlns="" id="{993E2965-AF99-4712-A507-5415D58B63C8}"/>
              </a:ext>
            </a:extLst>
          </p:cNvPr>
          <p:cNvSpPr>
            <a:spLocks/>
          </p:cNvSpPr>
          <p:nvPr/>
        </p:nvSpPr>
        <p:spPr bwMode="auto">
          <a:xfrm flipH="1">
            <a:off x="1720850" y="28956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42" name="Freeform 192">
            <a:extLst>
              <a:ext uri="{FF2B5EF4-FFF2-40B4-BE49-F238E27FC236}">
                <a16:creationId xmlns:a16="http://schemas.microsoft.com/office/drawing/2014/main" xmlns="" id="{7328276D-D858-4AFF-B578-52C1443BA128}"/>
              </a:ext>
            </a:extLst>
          </p:cNvPr>
          <p:cNvSpPr>
            <a:spLocks/>
          </p:cNvSpPr>
          <p:nvPr/>
        </p:nvSpPr>
        <p:spPr bwMode="auto">
          <a:xfrm flipH="1">
            <a:off x="1720850" y="27432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43" name="Freeform 193">
            <a:extLst>
              <a:ext uri="{FF2B5EF4-FFF2-40B4-BE49-F238E27FC236}">
                <a16:creationId xmlns:a16="http://schemas.microsoft.com/office/drawing/2014/main" xmlns="" id="{AFC2A7D1-13B1-4281-8647-36659857BB99}"/>
              </a:ext>
            </a:extLst>
          </p:cNvPr>
          <p:cNvSpPr>
            <a:spLocks/>
          </p:cNvSpPr>
          <p:nvPr/>
        </p:nvSpPr>
        <p:spPr bwMode="auto">
          <a:xfrm flipH="1">
            <a:off x="2101850" y="27432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44" name="Line 194">
            <a:extLst>
              <a:ext uri="{FF2B5EF4-FFF2-40B4-BE49-F238E27FC236}">
                <a16:creationId xmlns:a16="http://schemas.microsoft.com/office/drawing/2014/main" xmlns="" id="{CA2AD322-111A-45E1-811C-42BB7FD09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9450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45" name="Line 195">
            <a:extLst>
              <a:ext uri="{FF2B5EF4-FFF2-40B4-BE49-F238E27FC236}">
                <a16:creationId xmlns:a16="http://schemas.microsoft.com/office/drawing/2014/main" xmlns="" id="{430F15C6-819C-4426-9B82-C05803E0DC3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35250" y="1843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46" name="Line 196">
            <a:extLst>
              <a:ext uri="{FF2B5EF4-FFF2-40B4-BE49-F238E27FC236}">
                <a16:creationId xmlns:a16="http://schemas.microsoft.com/office/drawing/2014/main" xmlns="" id="{F6BBEB66-2E94-400B-AB1E-98CC29D3DEC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35250" y="19954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47" name="Freeform 197">
            <a:extLst>
              <a:ext uri="{FF2B5EF4-FFF2-40B4-BE49-F238E27FC236}">
                <a16:creationId xmlns:a16="http://schemas.microsoft.com/office/drawing/2014/main" xmlns="" id="{533B12BC-8F68-4B36-8AE4-7ED475DC5429}"/>
              </a:ext>
            </a:extLst>
          </p:cNvPr>
          <p:cNvSpPr>
            <a:spLocks/>
          </p:cNvSpPr>
          <p:nvPr/>
        </p:nvSpPr>
        <p:spPr bwMode="auto">
          <a:xfrm rot="5400000">
            <a:off x="2633663" y="21463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48" name="Line 198">
            <a:extLst>
              <a:ext uri="{FF2B5EF4-FFF2-40B4-BE49-F238E27FC236}">
                <a16:creationId xmlns:a16="http://schemas.microsoft.com/office/drawing/2014/main" xmlns="" id="{B916E6FE-A8BE-41DC-82ED-681E8C9F876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595563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49" name="Freeform 199">
            <a:extLst>
              <a:ext uri="{FF2B5EF4-FFF2-40B4-BE49-F238E27FC236}">
                <a16:creationId xmlns:a16="http://schemas.microsoft.com/office/drawing/2014/main" xmlns="" id="{7301474B-19E1-4C20-80B8-81A67DEC0996}"/>
              </a:ext>
            </a:extLst>
          </p:cNvPr>
          <p:cNvSpPr>
            <a:spLocks/>
          </p:cNvSpPr>
          <p:nvPr/>
        </p:nvSpPr>
        <p:spPr bwMode="auto">
          <a:xfrm rot="5400000">
            <a:off x="2671763" y="23368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50" name="Freeform 200">
            <a:extLst>
              <a:ext uri="{FF2B5EF4-FFF2-40B4-BE49-F238E27FC236}">
                <a16:creationId xmlns:a16="http://schemas.microsoft.com/office/drawing/2014/main" xmlns="" id="{BD964AD7-3275-4258-8481-7553FEE87C0F}"/>
              </a:ext>
            </a:extLst>
          </p:cNvPr>
          <p:cNvSpPr>
            <a:spLocks/>
          </p:cNvSpPr>
          <p:nvPr/>
        </p:nvSpPr>
        <p:spPr bwMode="auto">
          <a:xfrm rot="5400000">
            <a:off x="2824163" y="23368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51" name="Freeform 201">
            <a:extLst>
              <a:ext uri="{FF2B5EF4-FFF2-40B4-BE49-F238E27FC236}">
                <a16:creationId xmlns:a16="http://schemas.microsoft.com/office/drawing/2014/main" xmlns="" id="{9ABF0814-70F9-4E3B-8CD1-5CA23622E421}"/>
              </a:ext>
            </a:extLst>
          </p:cNvPr>
          <p:cNvSpPr>
            <a:spLocks/>
          </p:cNvSpPr>
          <p:nvPr/>
        </p:nvSpPr>
        <p:spPr bwMode="auto">
          <a:xfrm rot="5400000">
            <a:off x="2824163" y="1955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52" name="Line 202">
            <a:extLst>
              <a:ext uri="{FF2B5EF4-FFF2-40B4-BE49-F238E27FC236}">
                <a16:creationId xmlns:a16="http://schemas.microsoft.com/office/drawing/2014/main" xmlns="" id="{902FD3DB-5D9E-4D49-A5AA-662466DAA25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900363" y="218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53" name="Freeform 203">
            <a:extLst>
              <a:ext uri="{FF2B5EF4-FFF2-40B4-BE49-F238E27FC236}">
                <a16:creationId xmlns:a16="http://schemas.microsoft.com/office/drawing/2014/main" xmlns="" id="{8D8E5919-EA21-47AC-A125-25AB3FC5D487}"/>
              </a:ext>
            </a:extLst>
          </p:cNvPr>
          <p:cNvSpPr>
            <a:spLocks/>
          </p:cNvSpPr>
          <p:nvPr/>
        </p:nvSpPr>
        <p:spPr bwMode="auto">
          <a:xfrm rot="5400000">
            <a:off x="2824163" y="18796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54" name="Line 204">
            <a:extLst>
              <a:ext uri="{FF2B5EF4-FFF2-40B4-BE49-F238E27FC236}">
                <a16:creationId xmlns:a16="http://schemas.microsoft.com/office/drawing/2014/main" xmlns="" id="{547219E0-5AC2-4C3C-9CD7-1CD106B4300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38363" y="18653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55" name="Line 205">
            <a:extLst>
              <a:ext uri="{FF2B5EF4-FFF2-40B4-BE49-F238E27FC236}">
                <a16:creationId xmlns:a16="http://schemas.microsoft.com/office/drawing/2014/main" xmlns="" id="{C58871AC-71A3-4AC3-AD73-AC2A0C01925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909763" y="17891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56" name="Line 206">
            <a:extLst>
              <a:ext uri="{FF2B5EF4-FFF2-40B4-BE49-F238E27FC236}">
                <a16:creationId xmlns:a16="http://schemas.microsoft.com/office/drawing/2014/main" xmlns="" id="{A2A8DCBC-3FF9-4AEB-A3E5-F2B9028E15C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101850" y="26670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57" name="Oval 207">
            <a:extLst>
              <a:ext uri="{FF2B5EF4-FFF2-40B4-BE49-F238E27FC236}">
                <a16:creationId xmlns:a16="http://schemas.microsoft.com/office/drawing/2014/main" xmlns="" id="{AA5FFA18-91C3-440F-BCFB-1F61CBB6141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01850" y="22098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58" name="Rectangle 208">
            <a:extLst>
              <a:ext uri="{FF2B5EF4-FFF2-40B4-BE49-F238E27FC236}">
                <a16:creationId xmlns:a16="http://schemas.microsoft.com/office/drawing/2014/main" xmlns="" id="{B6239A58-C6D2-493C-8539-D18B0F7014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01850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59" name="Line 209">
            <a:extLst>
              <a:ext uri="{FF2B5EF4-FFF2-40B4-BE49-F238E27FC236}">
                <a16:creationId xmlns:a16="http://schemas.microsoft.com/office/drawing/2014/main" xmlns="" id="{338D571C-F89D-4610-92C1-8499FEA153B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54250" y="22098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60" name="Line 210">
            <a:extLst>
              <a:ext uri="{FF2B5EF4-FFF2-40B4-BE49-F238E27FC236}">
                <a16:creationId xmlns:a16="http://schemas.microsoft.com/office/drawing/2014/main" xmlns="" id="{BFB64A09-B0BB-4626-B162-41DD6B65199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253456" y="19057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61" name="Line 211">
            <a:extLst>
              <a:ext uri="{FF2B5EF4-FFF2-40B4-BE49-F238E27FC236}">
                <a16:creationId xmlns:a16="http://schemas.microsoft.com/office/drawing/2014/main" xmlns="" id="{03D5B00D-A9EE-4750-86A7-BD974FC4EE8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947069" y="2209006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62" name="Line 212">
            <a:extLst>
              <a:ext uri="{FF2B5EF4-FFF2-40B4-BE49-F238E27FC236}">
                <a16:creationId xmlns:a16="http://schemas.microsoft.com/office/drawing/2014/main" xmlns="" id="{DF735C2B-A9DA-408F-A36E-2E7E49D6E07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901950" y="3252788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63" name="Line 213">
            <a:extLst>
              <a:ext uri="{FF2B5EF4-FFF2-40B4-BE49-F238E27FC236}">
                <a16:creationId xmlns:a16="http://schemas.microsoft.com/office/drawing/2014/main" xmlns="" id="{32B3C9EF-56C4-4E56-BBAB-2825AED8059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673350" y="27193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64" name="Line 214">
            <a:extLst>
              <a:ext uri="{FF2B5EF4-FFF2-40B4-BE49-F238E27FC236}">
                <a16:creationId xmlns:a16="http://schemas.microsoft.com/office/drawing/2014/main" xmlns="" id="{BC82951E-180D-4283-8510-B47D38202C4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863850" y="38242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65" name="Freeform 215">
            <a:extLst>
              <a:ext uri="{FF2B5EF4-FFF2-40B4-BE49-F238E27FC236}">
                <a16:creationId xmlns:a16="http://schemas.microsoft.com/office/drawing/2014/main" xmlns="" id="{B1E0FDF4-8392-4D72-88D8-2A536241177E}"/>
              </a:ext>
            </a:extLst>
          </p:cNvPr>
          <p:cNvSpPr>
            <a:spLocks/>
          </p:cNvSpPr>
          <p:nvPr/>
        </p:nvSpPr>
        <p:spPr bwMode="auto">
          <a:xfrm rot="5400000">
            <a:off x="2709863" y="33655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66" name="Line 216">
            <a:extLst>
              <a:ext uri="{FF2B5EF4-FFF2-40B4-BE49-F238E27FC236}">
                <a16:creationId xmlns:a16="http://schemas.microsoft.com/office/drawing/2014/main" xmlns="" id="{3251CE2D-356D-49ED-B7F7-40F0173918C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671763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67" name="Freeform 217">
            <a:extLst>
              <a:ext uri="{FF2B5EF4-FFF2-40B4-BE49-F238E27FC236}">
                <a16:creationId xmlns:a16="http://schemas.microsoft.com/office/drawing/2014/main" xmlns="" id="{07CC307D-B705-4B3E-B276-A97C2EB2D9EA}"/>
              </a:ext>
            </a:extLst>
          </p:cNvPr>
          <p:cNvSpPr>
            <a:spLocks/>
          </p:cNvSpPr>
          <p:nvPr/>
        </p:nvSpPr>
        <p:spPr bwMode="auto">
          <a:xfrm rot="5400000">
            <a:off x="2747963" y="35560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68" name="Freeform 218">
            <a:extLst>
              <a:ext uri="{FF2B5EF4-FFF2-40B4-BE49-F238E27FC236}">
                <a16:creationId xmlns:a16="http://schemas.microsoft.com/office/drawing/2014/main" xmlns="" id="{0D6CE8BB-07AA-435F-88E9-72C30CC88AED}"/>
              </a:ext>
            </a:extLst>
          </p:cNvPr>
          <p:cNvSpPr>
            <a:spLocks/>
          </p:cNvSpPr>
          <p:nvPr/>
        </p:nvSpPr>
        <p:spPr bwMode="auto">
          <a:xfrm rot="5400000">
            <a:off x="2900363" y="35560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69" name="Freeform 219">
            <a:extLst>
              <a:ext uri="{FF2B5EF4-FFF2-40B4-BE49-F238E27FC236}">
                <a16:creationId xmlns:a16="http://schemas.microsoft.com/office/drawing/2014/main" xmlns="" id="{585325C4-A795-4E5A-A22E-5BD2930431C3}"/>
              </a:ext>
            </a:extLst>
          </p:cNvPr>
          <p:cNvSpPr>
            <a:spLocks/>
          </p:cNvSpPr>
          <p:nvPr/>
        </p:nvSpPr>
        <p:spPr bwMode="auto">
          <a:xfrm rot="5400000">
            <a:off x="2900363" y="31750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70" name="Line 220">
            <a:extLst>
              <a:ext uri="{FF2B5EF4-FFF2-40B4-BE49-F238E27FC236}">
                <a16:creationId xmlns:a16="http://schemas.microsoft.com/office/drawing/2014/main" xmlns="" id="{F54176D4-7810-46CF-8CF4-8FA0066229B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976563" y="34036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71" name="Freeform 221">
            <a:extLst>
              <a:ext uri="{FF2B5EF4-FFF2-40B4-BE49-F238E27FC236}">
                <a16:creationId xmlns:a16="http://schemas.microsoft.com/office/drawing/2014/main" xmlns="" id="{900453A5-BD57-490A-B5C8-DE0C7DA60933}"/>
              </a:ext>
            </a:extLst>
          </p:cNvPr>
          <p:cNvSpPr>
            <a:spLocks/>
          </p:cNvSpPr>
          <p:nvPr/>
        </p:nvSpPr>
        <p:spPr bwMode="auto">
          <a:xfrm rot="5400000">
            <a:off x="2900363" y="30988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72" name="Rectangle 222">
            <a:extLst>
              <a:ext uri="{FF2B5EF4-FFF2-40B4-BE49-F238E27FC236}">
                <a16:creationId xmlns:a16="http://schemas.microsoft.com/office/drawing/2014/main" xmlns="" id="{07EDC6D2-0393-449F-AD6D-B9F6A347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7432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4</a:t>
            </a:r>
          </a:p>
        </p:txBody>
      </p:sp>
      <p:sp>
        <p:nvSpPr>
          <p:cNvPr id="19673" name="Rectangle 223">
            <a:extLst>
              <a:ext uri="{FF2B5EF4-FFF2-40B4-BE49-F238E27FC236}">
                <a16:creationId xmlns:a16="http://schemas.microsoft.com/office/drawing/2014/main" xmlns="" id="{618B33CE-933F-4E0F-A117-1D4146F6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748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3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674" name="Oval 224">
            <a:extLst>
              <a:ext uri="{FF2B5EF4-FFF2-40B4-BE49-F238E27FC236}">
                <a16:creationId xmlns:a16="http://schemas.microsoft.com/office/drawing/2014/main" xmlns="" id="{2F69E70E-366E-4641-A6E2-F44C525AC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29860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75" name="Oval 225">
            <a:extLst>
              <a:ext uri="{FF2B5EF4-FFF2-40B4-BE49-F238E27FC236}">
                <a16:creationId xmlns:a16="http://schemas.microsoft.com/office/drawing/2014/main" xmlns="" id="{DA00C819-868E-466C-9591-92389E19D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28336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76" name="Oval 226">
            <a:extLst>
              <a:ext uri="{FF2B5EF4-FFF2-40B4-BE49-F238E27FC236}">
                <a16:creationId xmlns:a16="http://schemas.microsoft.com/office/drawing/2014/main" xmlns="" id="{0F36D7FD-BCE9-43F4-82E2-FD0A0CCB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17526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77" name="Oval 227">
            <a:extLst>
              <a:ext uri="{FF2B5EF4-FFF2-40B4-BE49-F238E27FC236}">
                <a16:creationId xmlns:a16="http://schemas.microsoft.com/office/drawing/2014/main" xmlns="" id="{63783A9E-5977-462C-B4C9-761F97998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16144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19678" name="Line 228">
            <a:extLst>
              <a:ext uri="{FF2B5EF4-FFF2-40B4-BE49-F238E27FC236}">
                <a16:creationId xmlns:a16="http://schemas.microsoft.com/office/drawing/2014/main" xmlns="" id="{42735509-B624-4937-AF33-12834500CE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0450" y="16764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79" name="Line 229">
            <a:extLst>
              <a:ext uri="{FF2B5EF4-FFF2-40B4-BE49-F238E27FC236}">
                <a16:creationId xmlns:a16="http://schemas.microsoft.com/office/drawing/2014/main" xmlns="" id="{683D81DF-18FD-4584-B3C8-E83D75D85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8050" y="18288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680" name="Rectangle 230">
            <a:extLst>
              <a:ext uri="{FF2B5EF4-FFF2-40B4-BE49-F238E27FC236}">
                <a16:creationId xmlns:a16="http://schemas.microsoft.com/office/drawing/2014/main" xmlns="" id="{0F8A295F-2AD2-4588-BE64-7CF1D8A21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10668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3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681" name="Rectangle 231">
            <a:extLst>
              <a:ext uri="{FF2B5EF4-FFF2-40B4-BE49-F238E27FC236}">
                <a16:creationId xmlns:a16="http://schemas.microsoft.com/office/drawing/2014/main" xmlns="" id="{0D8A11CF-373F-4BE1-8219-A391784D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1081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3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19682" name="Text Box 232">
            <a:extLst>
              <a:ext uri="{FF2B5EF4-FFF2-40B4-BE49-F238E27FC236}">
                <a16:creationId xmlns:a16="http://schemas.microsoft.com/office/drawing/2014/main" xmlns="" id="{E5738272-468E-4ECF-BEA8-1DAFA2D7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3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latin typeface="Courier" charset="0"/>
              </a:rPr>
              <a:t>p</a:t>
            </a:r>
            <a:r>
              <a:rPr lang="fr-FR" altLang="it-IT" baseline="-25000">
                <a:latin typeface="Courier" charset="0"/>
              </a:rPr>
              <a:t>0</a:t>
            </a:r>
            <a:endParaRPr lang="fr-FR" altLang="it-IT">
              <a:latin typeface="Courier" charset="0"/>
            </a:endParaRPr>
          </a:p>
        </p:txBody>
      </p:sp>
      <p:sp>
        <p:nvSpPr>
          <p:cNvPr id="19683" name="Text Box 234">
            <a:extLst>
              <a:ext uri="{FF2B5EF4-FFF2-40B4-BE49-F238E27FC236}">
                <a16:creationId xmlns:a16="http://schemas.microsoft.com/office/drawing/2014/main" xmlns="" id="{133E31CF-D4CE-4E2E-A186-80F397E4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latin typeface="Courier" charset="0"/>
              </a:rPr>
              <a:t>p</a:t>
            </a:r>
            <a:r>
              <a:rPr lang="fr-FR" altLang="it-IT" baseline="-25000">
                <a:latin typeface="Courier" charset="0"/>
              </a:rPr>
              <a:t>1</a:t>
            </a:r>
            <a:endParaRPr lang="fr-FR" altLang="it-IT">
              <a:latin typeface="Courier" charset="0"/>
            </a:endParaRPr>
          </a:p>
        </p:txBody>
      </p:sp>
      <p:sp>
        <p:nvSpPr>
          <p:cNvPr id="19684" name="Text Box 235">
            <a:extLst>
              <a:ext uri="{FF2B5EF4-FFF2-40B4-BE49-F238E27FC236}">
                <a16:creationId xmlns:a16="http://schemas.microsoft.com/office/drawing/2014/main" xmlns="" id="{D238711E-82FE-46BA-B591-7CBE00F62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latin typeface="Courier" charset="0"/>
              </a:rPr>
              <a:t>p</a:t>
            </a:r>
            <a:r>
              <a:rPr lang="fr-FR" altLang="it-IT" baseline="-25000">
                <a:latin typeface="Courier" charset="0"/>
              </a:rPr>
              <a:t>2</a:t>
            </a:r>
            <a:endParaRPr lang="fr-FR" altLang="it-IT">
              <a:latin typeface="Courier" charset="0"/>
            </a:endParaRPr>
          </a:p>
        </p:txBody>
      </p:sp>
      <p:sp>
        <p:nvSpPr>
          <p:cNvPr id="19685" name="Text Box 236">
            <a:extLst>
              <a:ext uri="{FF2B5EF4-FFF2-40B4-BE49-F238E27FC236}">
                <a16:creationId xmlns:a16="http://schemas.microsoft.com/office/drawing/2014/main" xmlns="" id="{2EA23A80-4408-4063-AAA9-7F2D941CB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latin typeface="Courier" charset="0"/>
              </a:rPr>
              <a:t>p</a:t>
            </a:r>
            <a:r>
              <a:rPr lang="fr-FR" altLang="it-IT" baseline="-25000">
                <a:latin typeface="Courier" charset="0"/>
              </a:rPr>
              <a:t>3</a:t>
            </a:r>
            <a:endParaRPr lang="fr-FR" altLang="it-IT">
              <a:latin typeface="Courier" charset="0"/>
            </a:endParaRPr>
          </a:p>
        </p:txBody>
      </p:sp>
      <p:sp>
        <p:nvSpPr>
          <p:cNvPr id="19686" name="Text Box 237">
            <a:extLst>
              <a:ext uri="{FF2B5EF4-FFF2-40B4-BE49-F238E27FC236}">
                <a16:creationId xmlns:a16="http://schemas.microsoft.com/office/drawing/2014/main" xmlns="" id="{9008811C-461E-4AD1-8A09-394CAADF8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latin typeface="Courier" charset="0"/>
              </a:rPr>
              <a:t>g</a:t>
            </a:r>
            <a:r>
              <a:rPr lang="fr-FR" altLang="it-IT" baseline="-25000">
                <a:latin typeface="Courier" charset="0"/>
              </a:rPr>
              <a:t>0</a:t>
            </a:r>
            <a:endParaRPr lang="fr-FR" altLang="it-IT">
              <a:latin typeface="Courier" charset="0"/>
            </a:endParaRPr>
          </a:p>
        </p:txBody>
      </p:sp>
      <p:sp>
        <p:nvSpPr>
          <p:cNvPr id="19687" name="Text Box 238">
            <a:extLst>
              <a:ext uri="{FF2B5EF4-FFF2-40B4-BE49-F238E27FC236}">
                <a16:creationId xmlns:a16="http://schemas.microsoft.com/office/drawing/2014/main" xmlns="" id="{AF436FD0-114C-41D5-B082-8EC1EE150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latin typeface="Courier" charset="0"/>
              </a:rPr>
              <a:t>g</a:t>
            </a:r>
            <a:r>
              <a:rPr lang="fr-FR" altLang="it-IT" baseline="-25000">
                <a:latin typeface="Courier" charset="0"/>
              </a:rPr>
              <a:t>1</a:t>
            </a:r>
            <a:endParaRPr lang="fr-FR" altLang="it-IT">
              <a:latin typeface="Courier" charset="0"/>
            </a:endParaRPr>
          </a:p>
        </p:txBody>
      </p:sp>
      <p:sp>
        <p:nvSpPr>
          <p:cNvPr id="19688" name="Text Box 239">
            <a:extLst>
              <a:ext uri="{FF2B5EF4-FFF2-40B4-BE49-F238E27FC236}">
                <a16:creationId xmlns:a16="http://schemas.microsoft.com/office/drawing/2014/main" xmlns="" id="{65546AFB-F08A-4EF4-B2D9-F46CC3BCB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latin typeface="Courier" charset="0"/>
              </a:rPr>
              <a:t>g</a:t>
            </a:r>
            <a:r>
              <a:rPr lang="fr-FR" altLang="it-IT" baseline="-25000">
                <a:latin typeface="Courier" charset="0"/>
              </a:rPr>
              <a:t>2</a:t>
            </a:r>
            <a:endParaRPr lang="fr-FR" altLang="it-IT">
              <a:latin typeface="Courier" charset="0"/>
            </a:endParaRPr>
          </a:p>
        </p:txBody>
      </p:sp>
      <p:sp>
        <p:nvSpPr>
          <p:cNvPr id="19689" name="Text Box 240">
            <a:extLst>
              <a:ext uri="{FF2B5EF4-FFF2-40B4-BE49-F238E27FC236}">
                <a16:creationId xmlns:a16="http://schemas.microsoft.com/office/drawing/2014/main" xmlns="" id="{0CAE3943-9C78-443E-8C2C-EBB2CDD71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latin typeface="Courier" charset="0"/>
              </a:rPr>
              <a:t>g</a:t>
            </a:r>
            <a:r>
              <a:rPr lang="fr-FR" altLang="it-IT" baseline="-25000">
                <a:latin typeface="Courier" charset="0"/>
              </a:rPr>
              <a:t>3</a:t>
            </a:r>
            <a:endParaRPr lang="fr-FR" altLang="it-IT">
              <a:latin typeface="Courier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48" name="AutoShape 512">
            <a:extLst>
              <a:ext uri="{FF2B5EF4-FFF2-40B4-BE49-F238E27FC236}">
                <a16:creationId xmlns:a16="http://schemas.microsoft.com/office/drawing/2014/main" xmlns="" id="{CD0EBBA1-8E29-4386-B579-E4C6A05F4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9180513" cy="3886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0483" name="Line 433">
            <a:extLst>
              <a:ext uri="{FF2B5EF4-FFF2-40B4-BE49-F238E27FC236}">
                <a16:creationId xmlns:a16="http://schemas.microsoft.com/office/drawing/2014/main" xmlns="" id="{DF1F538F-4F4C-4338-9FAB-CAB6AC6E37A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552700" y="4546600"/>
            <a:ext cx="533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484" name="Line 467">
            <a:extLst>
              <a:ext uri="{FF2B5EF4-FFF2-40B4-BE49-F238E27FC236}">
                <a16:creationId xmlns:a16="http://schemas.microsoft.com/office/drawing/2014/main" xmlns="" id="{8009FBE1-600A-4F25-9D27-17C8C3EEECF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590800" y="4432300"/>
            <a:ext cx="76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485" name="Line 383">
            <a:extLst>
              <a:ext uri="{FF2B5EF4-FFF2-40B4-BE49-F238E27FC236}">
                <a16:creationId xmlns:a16="http://schemas.microsoft.com/office/drawing/2014/main" xmlns="" id="{304F1EEE-CFAE-4ACC-8AEC-C7F448AB43E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533900" y="4622800"/>
            <a:ext cx="381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486" name="Oval 498">
            <a:extLst>
              <a:ext uri="{FF2B5EF4-FFF2-40B4-BE49-F238E27FC236}">
                <a16:creationId xmlns:a16="http://schemas.microsoft.com/office/drawing/2014/main" xmlns="" id="{E7811118-11A3-4571-99AD-AE09EFF4C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085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487" name="Line 54">
            <a:extLst>
              <a:ext uri="{FF2B5EF4-FFF2-40B4-BE49-F238E27FC236}">
                <a16:creationId xmlns:a16="http://schemas.microsoft.com/office/drawing/2014/main" xmlns="" id="{EAF766A3-C057-4619-A48B-730BD2A8E9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24511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488" name="Line 111">
            <a:extLst>
              <a:ext uri="{FF2B5EF4-FFF2-40B4-BE49-F238E27FC236}">
                <a16:creationId xmlns:a16="http://schemas.microsoft.com/office/drawing/2014/main" xmlns="" id="{DE2A20C5-C696-4DF7-9240-C54C341287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8063" y="24511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489" name="Oval 53">
            <a:extLst>
              <a:ext uri="{FF2B5EF4-FFF2-40B4-BE49-F238E27FC236}">
                <a16:creationId xmlns:a16="http://schemas.microsoft.com/office/drawing/2014/main" xmlns="" id="{37DD34AB-DD2D-4CE6-B3CA-A4AD1326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3891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490" name="Oval 110">
            <a:extLst>
              <a:ext uri="{FF2B5EF4-FFF2-40B4-BE49-F238E27FC236}">
                <a16:creationId xmlns:a16="http://schemas.microsoft.com/office/drawing/2014/main" xmlns="" id="{1C84AD85-F787-4B04-BCD8-17895646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3891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491" name="Rectangle 2">
            <a:extLst>
              <a:ext uri="{FF2B5EF4-FFF2-40B4-BE49-F238E27FC236}">
                <a16:creationId xmlns:a16="http://schemas.microsoft.com/office/drawing/2014/main" xmlns="" id="{CC8601C6-1A4A-4777-983E-5701B9F73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Propagation de retenue: accélération</a:t>
            </a:r>
          </a:p>
        </p:txBody>
      </p:sp>
      <p:sp>
        <p:nvSpPr>
          <p:cNvPr id="20492" name="Rectangle 56">
            <a:extLst>
              <a:ext uri="{FF2B5EF4-FFF2-40B4-BE49-F238E27FC236}">
                <a16:creationId xmlns:a16="http://schemas.microsoft.com/office/drawing/2014/main" xmlns="" id="{2AB407A9-F806-4B5B-92E5-EEC8CB84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18415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493" name="Rectangle 57">
            <a:extLst>
              <a:ext uri="{FF2B5EF4-FFF2-40B4-BE49-F238E27FC236}">
                <a16:creationId xmlns:a16="http://schemas.microsoft.com/office/drawing/2014/main" xmlns="" id="{0A64DD09-9267-4A6C-A767-1F54C241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18557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494" name="Rectangle 58">
            <a:extLst>
              <a:ext uri="{FF2B5EF4-FFF2-40B4-BE49-F238E27FC236}">
                <a16:creationId xmlns:a16="http://schemas.microsoft.com/office/drawing/2014/main" xmlns="" id="{73D05F81-A7E7-4632-ADD6-57EEFFEF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8369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0</a:t>
            </a:r>
          </a:p>
        </p:txBody>
      </p:sp>
      <p:sp>
        <p:nvSpPr>
          <p:cNvPr id="20495" name="Rectangle 60">
            <a:extLst>
              <a:ext uri="{FF2B5EF4-FFF2-40B4-BE49-F238E27FC236}">
                <a16:creationId xmlns:a16="http://schemas.microsoft.com/office/drawing/2014/main" xmlns="" id="{60D4C50F-127F-498B-A608-615CC0A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914400"/>
            <a:ext cx="944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>
                <a:solidFill>
                  <a:srgbClr val="663300"/>
                </a:solidFill>
              </a:rPr>
              <a:t>c</a:t>
            </a:r>
            <a:r>
              <a:rPr lang="fr-FR" altLang="it-IT" baseline="-25000">
                <a:solidFill>
                  <a:srgbClr val="663300"/>
                </a:solidFill>
              </a:rPr>
              <a:t>2</a:t>
            </a:r>
            <a:r>
              <a:rPr lang="fr-FR" altLang="it-IT">
                <a:solidFill>
                  <a:srgbClr val="663300"/>
                </a:solidFill>
              </a:rPr>
              <a:t>=g</a:t>
            </a:r>
            <a:r>
              <a:rPr lang="fr-FR" altLang="it-IT" baseline="-25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=g</a:t>
            </a:r>
            <a:r>
              <a:rPr lang="fr-FR" altLang="it-IT" baseline="-25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·(g</a:t>
            </a:r>
            <a:r>
              <a:rPr lang="fr-FR" altLang="it-IT" baseline="-25000">
                <a:solidFill>
                  <a:srgbClr val="663300"/>
                </a:solidFill>
              </a:rPr>
              <a:t>0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0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0</a:t>
            </a:r>
            <a:r>
              <a:rPr lang="fr-FR" altLang="it-IT">
                <a:solidFill>
                  <a:srgbClr val="663300"/>
                </a:solidFill>
              </a:rPr>
              <a:t>)=g</a:t>
            </a:r>
            <a:r>
              <a:rPr lang="fr-FR" altLang="it-IT" baseline="-25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·g</a:t>
            </a:r>
            <a:r>
              <a:rPr lang="fr-FR" altLang="it-IT" baseline="-25000">
                <a:solidFill>
                  <a:srgbClr val="663300"/>
                </a:solidFill>
              </a:rPr>
              <a:t>0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· p</a:t>
            </a:r>
            <a:r>
              <a:rPr lang="fr-FR" altLang="it-IT" baseline="-25000">
                <a:solidFill>
                  <a:srgbClr val="663300"/>
                </a:solidFill>
              </a:rPr>
              <a:t>0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0</a:t>
            </a:r>
            <a:r>
              <a:rPr lang="fr-FR" altLang="it-IT">
                <a:solidFill>
                  <a:srgbClr val="663300"/>
                </a:solidFill>
              </a:rPr>
              <a:t> </a:t>
            </a:r>
          </a:p>
        </p:txBody>
      </p:sp>
      <p:sp>
        <p:nvSpPr>
          <p:cNvPr id="20496" name="Rectangle 113">
            <a:extLst>
              <a:ext uri="{FF2B5EF4-FFF2-40B4-BE49-F238E27FC236}">
                <a16:creationId xmlns:a16="http://schemas.microsoft.com/office/drawing/2014/main" xmlns="" id="{F4A0FAF6-6DA3-46D8-8078-5AED48C7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18415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497" name="Rectangle 114">
            <a:extLst>
              <a:ext uri="{FF2B5EF4-FFF2-40B4-BE49-F238E27FC236}">
                <a16:creationId xmlns:a16="http://schemas.microsoft.com/office/drawing/2014/main" xmlns="" id="{D76B382E-40FE-461C-899B-67965CC5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18557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498" name="Oval 247">
            <a:extLst>
              <a:ext uri="{FF2B5EF4-FFF2-40B4-BE49-F238E27FC236}">
                <a16:creationId xmlns:a16="http://schemas.microsoft.com/office/drawing/2014/main" xmlns="" id="{5AB3E643-22B8-424C-8260-2633A751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037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499" name="Line 242">
            <a:extLst>
              <a:ext uri="{FF2B5EF4-FFF2-40B4-BE49-F238E27FC236}">
                <a16:creationId xmlns:a16="http://schemas.microsoft.com/office/drawing/2014/main" xmlns="" id="{EA174035-09E4-4EB0-8C12-A18FC1A4C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584700"/>
            <a:ext cx="2209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00" name="Oval 245">
            <a:extLst>
              <a:ext uri="{FF2B5EF4-FFF2-40B4-BE49-F238E27FC236}">
                <a16:creationId xmlns:a16="http://schemas.microsoft.com/office/drawing/2014/main" xmlns="" id="{CBCCCEE2-38CB-4CA9-BD44-C1D12FC8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3561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01" name="Oval 51">
            <a:extLst>
              <a:ext uri="{FF2B5EF4-FFF2-40B4-BE49-F238E27FC236}">
                <a16:creationId xmlns:a16="http://schemas.microsoft.com/office/drawing/2014/main" xmlns="" id="{93283E0C-1841-4B75-AE52-F10150A2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9893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02" name="Line 239">
            <a:extLst>
              <a:ext uri="{FF2B5EF4-FFF2-40B4-BE49-F238E27FC236}">
                <a16:creationId xmlns:a16="http://schemas.microsoft.com/office/drawing/2014/main" xmlns="" id="{A1168297-D8F4-4884-9F94-CE2AE2456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0513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03" name="Line 233">
            <a:extLst>
              <a:ext uri="{FF2B5EF4-FFF2-40B4-BE49-F238E27FC236}">
                <a16:creationId xmlns:a16="http://schemas.microsoft.com/office/drawing/2014/main" xmlns="" id="{9DD23CBB-7B04-4EF1-B647-484CD595A5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822700"/>
            <a:ext cx="1371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04" name="Rectangle 48">
            <a:extLst>
              <a:ext uri="{FF2B5EF4-FFF2-40B4-BE49-F238E27FC236}">
                <a16:creationId xmlns:a16="http://schemas.microsoft.com/office/drawing/2014/main" xmlns="" id="{EFC1C70F-BC3A-42B4-8729-3CE5FF10D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38989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solidFill>
                  <a:schemeClr val="bg2"/>
                </a:solidFill>
                <a:latin typeface="Courier" charset="0"/>
              </a:rPr>
              <a:t>c</a:t>
            </a:r>
            <a:r>
              <a:rPr lang="fr-FR" altLang="it-IT" sz="2800" baseline="-25000">
                <a:solidFill>
                  <a:schemeClr val="bg2"/>
                </a:solidFill>
                <a:latin typeface="Courier" charset="0"/>
              </a:rPr>
              <a:t>1</a:t>
            </a:r>
          </a:p>
        </p:txBody>
      </p:sp>
      <p:sp>
        <p:nvSpPr>
          <p:cNvPr id="20505" name="Line 4">
            <a:extLst>
              <a:ext uri="{FF2B5EF4-FFF2-40B4-BE49-F238E27FC236}">
                <a16:creationId xmlns:a16="http://schemas.microsoft.com/office/drawing/2014/main" xmlns="" id="{08A2FD9B-D2F4-4E20-8ADF-B96B9A83F20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43900" y="4622800"/>
            <a:ext cx="381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06" name="Line 5">
            <a:extLst>
              <a:ext uri="{FF2B5EF4-FFF2-40B4-BE49-F238E27FC236}">
                <a16:creationId xmlns:a16="http://schemas.microsoft.com/office/drawing/2014/main" xmlns="" id="{D1F62504-84C0-4E86-98EB-B468FBED3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4065588"/>
            <a:ext cx="3810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07" name="Line 6">
            <a:extLst>
              <a:ext uri="{FF2B5EF4-FFF2-40B4-BE49-F238E27FC236}">
                <a16:creationId xmlns:a16="http://schemas.microsoft.com/office/drawing/2014/main" xmlns="" id="{8597B1E9-004D-4C20-BFB6-FA9D06C6E9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4217988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08" name="Oval 7">
            <a:extLst>
              <a:ext uri="{FF2B5EF4-FFF2-40B4-BE49-F238E27FC236}">
                <a16:creationId xmlns:a16="http://schemas.microsoft.com/office/drawing/2014/main" xmlns="" id="{86CC18A6-3D14-406C-AB5C-1DB688557D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24800" y="39751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09" name="Rectangle 8">
            <a:extLst>
              <a:ext uri="{FF2B5EF4-FFF2-40B4-BE49-F238E27FC236}">
                <a16:creationId xmlns:a16="http://schemas.microsoft.com/office/drawing/2014/main" xmlns="" id="{A78B501D-6988-43A7-828B-FE676ED70CA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77200" y="39751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10" name="Line 9">
            <a:extLst>
              <a:ext uri="{FF2B5EF4-FFF2-40B4-BE49-F238E27FC236}">
                <a16:creationId xmlns:a16="http://schemas.microsoft.com/office/drawing/2014/main" xmlns="" id="{09523F7B-ED91-4DE4-AC9B-5F531FBAF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975100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1" name="Line 10">
            <a:extLst>
              <a:ext uri="{FF2B5EF4-FFF2-40B4-BE49-F238E27FC236}">
                <a16:creationId xmlns:a16="http://schemas.microsoft.com/office/drawing/2014/main" xmlns="" id="{66F206E2-BAD2-4ADD-8689-56D0AFBB5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0413" y="3975100"/>
            <a:ext cx="1587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2" name="Line 11">
            <a:extLst>
              <a:ext uri="{FF2B5EF4-FFF2-40B4-BE49-F238E27FC236}">
                <a16:creationId xmlns:a16="http://schemas.microsoft.com/office/drawing/2014/main" xmlns="" id="{7F4C428E-8BB4-4269-AD31-A012B6841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279900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3" name="Line 12">
            <a:extLst>
              <a:ext uri="{FF2B5EF4-FFF2-40B4-BE49-F238E27FC236}">
                <a16:creationId xmlns:a16="http://schemas.microsoft.com/office/drawing/2014/main" xmlns="" id="{90034906-7C2F-4112-BF61-2437887F4C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9751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4" name="Line 13">
            <a:extLst>
              <a:ext uri="{FF2B5EF4-FFF2-40B4-BE49-F238E27FC236}">
                <a16:creationId xmlns:a16="http://schemas.microsoft.com/office/drawing/2014/main" xmlns="" id="{BD09088C-F07B-44C1-83F8-A2788A08A9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1275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5" name="Line 14">
            <a:extLst>
              <a:ext uri="{FF2B5EF4-FFF2-40B4-BE49-F238E27FC236}">
                <a16:creationId xmlns:a16="http://schemas.microsoft.com/office/drawing/2014/main" xmlns="" id="{F75B1E4C-F5D5-481D-A6F6-6319138B6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0513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6" name="Freeform 15">
            <a:extLst>
              <a:ext uri="{FF2B5EF4-FFF2-40B4-BE49-F238E27FC236}">
                <a16:creationId xmlns:a16="http://schemas.microsoft.com/office/drawing/2014/main" xmlns="" id="{E92E1676-608D-4AAF-88FA-C7A587A9552D}"/>
              </a:ext>
            </a:extLst>
          </p:cNvPr>
          <p:cNvSpPr>
            <a:spLocks/>
          </p:cNvSpPr>
          <p:nvPr/>
        </p:nvSpPr>
        <p:spPr bwMode="auto">
          <a:xfrm flipH="1">
            <a:off x="7391400" y="38989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17" name="Line 16">
            <a:extLst>
              <a:ext uri="{FF2B5EF4-FFF2-40B4-BE49-F238E27FC236}">
                <a16:creationId xmlns:a16="http://schemas.microsoft.com/office/drawing/2014/main" xmlns="" id="{D6D9E03C-B4AF-42F3-8A2A-1B0B0E7AA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2037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8" name="Freeform 17">
            <a:extLst>
              <a:ext uri="{FF2B5EF4-FFF2-40B4-BE49-F238E27FC236}">
                <a16:creationId xmlns:a16="http://schemas.microsoft.com/office/drawing/2014/main" xmlns="" id="{A11ACE71-19BA-477A-B11E-89090EA57EA4}"/>
              </a:ext>
            </a:extLst>
          </p:cNvPr>
          <p:cNvSpPr>
            <a:spLocks/>
          </p:cNvSpPr>
          <p:nvPr/>
        </p:nvSpPr>
        <p:spPr bwMode="auto">
          <a:xfrm flipH="1">
            <a:off x="7391400" y="40513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19" name="Freeform 18">
            <a:extLst>
              <a:ext uri="{FF2B5EF4-FFF2-40B4-BE49-F238E27FC236}">
                <a16:creationId xmlns:a16="http://schemas.microsoft.com/office/drawing/2014/main" xmlns="" id="{9379845E-E24F-42CB-AFDB-18B648BB363C}"/>
              </a:ext>
            </a:extLst>
          </p:cNvPr>
          <p:cNvSpPr>
            <a:spLocks/>
          </p:cNvSpPr>
          <p:nvPr/>
        </p:nvSpPr>
        <p:spPr bwMode="auto">
          <a:xfrm flipH="1">
            <a:off x="7391400" y="38989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20" name="Freeform 19">
            <a:extLst>
              <a:ext uri="{FF2B5EF4-FFF2-40B4-BE49-F238E27FC236}">
                <a16:creationId xmlns:a16="http://schemas.microsoft.com/office/drawing/2014/main" xmlns="" id="{8168942C-5250-42B4-9E82-BD4BBB035CC8}"/>
              </a:ext>
            </a:extLst>
          </p:cNvPr>
          <p:cNvSpPr>
            <a:spLocks/>
          </p:cNvSpPr>
          <p:nvPr/>
        </p:nvSpPr>
        <p:spPr bwMode="auto">
          <a:xfrm flipH="1">
            <a:off x="7772400" y="38989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21" name="Line 20">
            <a:extLst>
              <a:ext uri="{FF2B5EF4-FFF2-40B4-BE49-F238E27FC236}">
                <a16:creationId xmlns:a16="http://schemas.microsoft.com/office/drawing/2014/main" xmlns="" id="{22405E15-568F-407A-8427-85BD0C9E3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8989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22" name="Line 21">
            <a:extLst>
              <a:ext uri="{FF2B5EF4-FFF2-40B4-BE49-F238E27FC236}">
                <a16:creationId xmlns:a16="http://schemas.microsoft.com/office/drawing/2014/main" xmlns="" id="{9E346142-AA53-41EF-8B19-5CE5CB6332D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05800" y="26177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23" name="Line 22">
            <a:extLst>
              <a:ext uri="{FF2B5EF4-FFF2-40B4-BE49-F238E27FC236}">
                <a16:creationId xmlns:a16="http://schemas.microsoft.com/office/drawing/2014/main" xmlns="" id="{854FDC94-2930-43EF-9245-ABCC5DE9152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05800" y="27701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24" name="Freeform 23">
            <a:extLst>
              <a:ext uri="{FF2B5EF4-FFF2-40B4-BE49-F238E27FC236}">
                <a16:creationId xmlns:a16="http://schemas.microsoft.com/office/drawing/2014/main" xmlns="" id="{33447D0E-6F7C-40FB-87D3-B495AE9F2159}"/>
              </a:ext>
            </a:extLst>
          </p:cNvPr>
          <p:cNvSpPr>
            <a:spLocks/>
          </p:cNvSpPr>
          <p:nvPr/>
        </p:nvSpPr>
        <p:spPr bwMode="auto">
          <a:xfrm rot="5400000">
            <a:off x="8304213" y="29210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25" name="Line 24">
            <a:extLst>
              <a:ext uri="{FF2B5EF4-FFF2-40B4-BE49-F238E27FC236}">
                <a16:creationId xmlns:a16="http://schemas.microsoft.com/office/drawing/2014/main" xmlns="" id="{215DBD06-1825-453B-91E3-DD5396CF3D5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266113" y="29591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26" name="Freeform 25">
            <a:extLst>
              <a:ext uri="{FF2B5EF4-FFF2-40B4-BE49-F238E27FC236}">
                <a16:creationId xmlns:a16="http://schemas.microsoft.com/office/drawing/2014/main" xmlns="" id="{BACD4F63-5C04-4FB1-8375-4168A3089C47}"/>
              </a:ext>
            </a:extLst>
          </p:cNvPr>
          <p:cNvSpPr>
            <a:spLocks/>
          </p:cNvSpPr>
          <p:nvPr/>
        </p:nvSpPr>
        <p:spPr bwMode="auto">
          <a:xfrm rot="5400000">
            <a:off x="8342313" y="31115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27" name="Freeform 26">
            <a:extLst>
              <a:ext uri="{FF2B5EF4-FFF2-40B4-BE49-F238E27FC236}">
                <a16:creationId xmlns:a16="http://schemas.microsoft.com/office/drawing/2014/main" xmlns="" id="{0759EF0D-F607-4A90-ABCF-C593D97D6BA6}"/>
              </a:ext>
            </a:extLst>
          </p:cNvPr>
          <p:cNvSpPr>
            <a:spLocks/>
          </p:cNvSpPr>
          <p:nvPr/>
        </p:nvSpPr>
        <p:spPr bwMode="auto">
          <a:xfrm rot="5400000">
            <a:off x="8494713" y="31115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28" name="Freeform 27">
            <a:extLst>
              <a:ext uri="{FF2B5EF4-FFF2-40B4-BE49-F238E27FC236}">
                <a16:creationId xmlns:a16="http://schemas.microsoft.com/office/drawing/2014/main" xmlns="" id="{0C9EBCE3-F614-4BD9-81FF-B9DA5E11471C}"/>
              </a:ext>
            </a:extLst>
          </p:cNvPr>
          <p:cNvSpPr>
            <a:spLocks/>
          </p:cNvSpPr>
          <p:nvPr/>
        </p:nvSpPr>
        <p:spPr bwMode="auto">
          <a:xfrm rot="5400000">
            <a:off x="8494713" y="27305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29" name="Line 28">
            <a:extLst>
              <a:ext uri="{FF2B5EF4-FFF2-40B4-BE49-F238E27FC236}">
                <a16:creationId xmlns:a16="http://schemas.microsoft.com/office/drawing/2014/main" xmlns="" id="{2165E4E5-835B-4097-968E-D5F47D8D6A6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570913" y="29591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30" name="Freeform 29">
            <a:extLst>
              <a:ext uri="{FF2B5EF4-FFF2-40B4-BE49-F238E27FC236}">
                <a16:creationId xmlns:a16="http://schemas.microsoft.com/office/drawing/2014/main" xmlns="" id="{C822673E-2445-48EA-B089-AEA46CA596E2}"/>
              </a:ext>
            </a:extLst>
          </p:cNvPr>
          <p:cNvSpPr>
            <a:spLocks/>
          </p:cNvSpPr>
          <p:nvPr/>
        </p:nvSpPr>
        <p:spPr bwMode="auto">
          <a:xfrm rot="5400000">
            <a:off x="8494713" y="26543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31" name="Line 30">
            <a:extLst>
              <a:ext uri="{FF2B5EF4-FFF2-40B4-BE49-F238E27FC236}">
                <a16:creationId xmlns:a16="http://schemas.microsoft.com/office/drawing/2014/main" xmlns="" id="{14A71D70-27F4-4CA8-ABF9-E06D2FE482A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808913" y="26400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32" name="Line 31">
            <a:extLst>
              <a:ext uri="{FF2B5EF4-FFF2-40B4-BE49-F238E27FC236}">
                <a16:creationId xmlns:a16="http://schemas.microsoft.com/office/drawing/2014/main" xmlns="" id="{D5F7D7DA-184B-45FE-89BE-2D0499D7BFE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580313" y="25638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33" name="Line 32">
            <a:extLst>
              <a:ext uri="{FF2B5EF4-FFF2-40B4-BE49-F238E27FC236}">
                <a16:creationId xmlns:a16="http://schemas.microsoft.com/office/drawing/2014/main" xmlns="" id="{5E531704-6253-4B05-A5F0-C7D795EB1EB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581900" y="3632200"/>
            <a:ext cx="68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34" name="Oval 33">
            <a:extLst>
              <a:ext uri="{FF2B5EF4-FFF2-40B4-BE49-F238E27FC236}">
                <a16:creationId xmlns:a16="http://schemas.microsoft.com/office/drawing/2014/main" xmlns="" id="{033C8175-610C-4E6C-B9FC-046C78669D9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72400" y="29845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35" name="Rectangle 34">
            <a:extLst>
              <a:ext uri="{FF2B5EF4-FFF2-40B4-BE49-F238E27FC236}">
                <a16:creationId xmlns:a16="http://schemas.microsoft.com/office/drawing/2014/main" xmlns="" id="{9D3D4055-E479-491E-9921-FE2FC6CEADB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72400" y="28321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36" name="Line 35">
            <a:extLst>
              <a:ext uri="{FF2B5EF4-FFF2-40B4-BE49-F238E27FC236}">
                <a16:creationId xmlns:a16="http://schemas.microsoft.com/office/drawing/2014/main" xmlns="" id="{CECF192E-CD51-44FC-AD8C-317CF661A8B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924800" y="29845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37" name="Line 36">
            <a:extLst>
              <a:ext uri="{FF2B5EF4-FFF2-40B4-BE49-F238E27FC236}">
                <a16:creationId xmlns:a16="http://schemas.microsoft.com/office/drawing/2014/main" xmlns="" id="{23FF3D2D-1148-4137-B832-11FB24B1C87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924006" y="26804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38" name="Line 37">
            <a:extLst>
              <a:ext uri="{FF2B5EF4-FFF2-40B4-BE49-F238E27FC236}">
                <a16:creationId xmlns:a16="http://schemas.microsoft.com/office/drawing/2014/main" xmlns="" id="{63961A5B-46C4-4804-A474-DC8AE7E8E5D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17619" y="2983706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39" name="Line 38">
            <a:extLst>
              <a:ext uri="{FF2B5EF4-FFF2-40B4-BE49-F238E27FC236}">
                <a16:creationId xmlns:a16="http://schemas.microsoft.com/office/drawing/2014/main" xmlns="" id="{A544D392-B1D2-4F19-9692-33BD93CB793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427244" y="4553744"/>
            <a:ext cx="5191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40" name="Line 39">
            <a:extLst>
              <a:ext uri="{FF2B5EF4-FFF2-40B4-BE49-F238E27FC236}">
                <a16:creationId xmlns:a16="http://schemas.microsoft.com/office/drawing/2014/main" xmlns="" id="{2433FEB5-8D87-44BB-9811-A7023D20A39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970044" y="3867944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41" name="Line 40">
            <a:extLst>
              <a:ext uri="{FF2B5EF4-FFF2-40B4-BE49-F238E27FC236}">
                <a16:creationId xmlns:a16="http://schemas.microsoft.com/office/drawing/2014/main" xmlns="" id="{41EF41FF-6273-4174-8141-F6818B69F81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534400" y="52847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42" name="Freeform 41">
            <a:extLst>
              <a:ext uri="{FF2B5EF4-FFF2-40B4-BE49-F238E27FC236}">
                <a16:creationId xmlns:a16="http://schemas.microsoft.com/office/drawing/2014/main" xmlns="" id="{BDB6D401-DF48-4781-AB76-C2BC269E22EE}"/>
              </a:ext>
            </a:extLst>
          </p:cNvPr>
          <p:cNvSpPr>
            <a:spLocks/>
          </p:cNvSpPr>
          <p:nvPr/>
        </p:nvSpPr>
        <p:spPr bwMode="auto">
          <a:xfrm rot="5400000">
            <a:off x="8380413" y="48260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43" name="Line 42">
            <a:extLst>
              <a:ext uri="{FF2B5EF4-FFF2-40B4-BE49-F238E27FC236}">
                <a16:creationId xmlns:a16="http://schemas.microsoft.com/office/drawing/2014/main" xmlns="" id="{B8C7DC2D-0021-4702-8DA9-32C2D2142F2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342313" y="4864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44" name="Freeform 43">
            <a:extLst>
              <a:ext uri="{FF2B5EF4-FFF2-40B4-BE49-F238E27FC236}">
                <a16:creationId xmlns:a16="http://schemas.microsoft.com/office/drawing/2014/main" xmlns="" id="{7DAE7037-5709-488D-9BE6-DB29B064A4D2}"/>
              </a:ext>
            </a:extLst>
          </p:cNvPr>
          <p:cNvSpPr>
            <a:spLocks/>
          </p:cNvSpPr>
          <p:nvPr/>
        </p:nvSpPr>
        <p:spPr bwMode="auto">
          <a:xfrm rot="5400000">
            <a:off x="8418513" y="50165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45" name="Freeform 44">
            <a:extLst>
              <a:ext uri="{FF2B5EF4-FFF2-40B4-BE49-F238E27FC236}">
                <a16:creationId xmlns:a16="http://schemas.microsoft.com/office/drawing/2014/main" xmlns="" id="{8F01A484-189B-42F5-910E-FA4FD799ECC5}"/>
              </a:ext>
            </a:extLst>
          </p:cNvPr>
          <p:cNvSpPr>
            <a:spLocks/>
          </p:cNvSpPr>
          <p:nvPr/>
        </p:nvSpPr>
        <p:spPr bwMode="auto">
          <a:xfrm rot="5400000">
            <a:off x="8570913" y="50165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46" name="Freeform 45">
            <a:extLst>
              <a:ext uri="{FF2B5EF4-FFF2-40B4-BE49-F238E27FC236}">
                <a16:creationId xmlns:a16="http://schemas.microsoft.com/office/drawing/2014/main" xmlns="" id="{B0671373-DC61-4EFE-83D8-A81C229F964D}"/>
              </a:ext>
            </a:extLst>
          </p:cNvPr>
          <p:cNvSpPr>
            <a:spLocks/>
          </p:cNvSpPr>
          <p:nvPr/>
        </p:nvSpPr>
        <p:spPr bwMode="auto">
          <a:xfrm rot="5400000">
            <a:off x="8570913" y="46355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47" name="Line 46">
            <a:extLst>
              <a:ext uri="{FF2B5EF4-FFF2-40B4-BE49-F238E27FC236}">
                <a16:creationId xmlns:a16="http://schemas.microsoft.com/office/drawing/2014/main" xmlns="" id="{C441F440-4F39-4B7C-871B-C307CE7D1F1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47113" y="4864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48" name="Freeform 47">
            <a:extLst>
              <a:ext uri="{FF2B5EF4-FFF2-40B4-BE49-F238E27FC236}">
                <a16:creationId xmlns:a16="http://schemas.microsoft.com/office/drawing/2014/main" xmlns="" id="{344626E3-03D8-4189-B2A5-3D187BBE59AF}"/>
              </a:ext>
            </a:extLst>
          </p:cNvPr>
          <p:cNvSpPr>
            <a:spLocks/>
          </p:cNvSpPr>
          <p:nvPr/>
        </p:nvSpPr>
        <p:spPr bwMode="auto">
          <a:xfrm rot="5400000">
            <a:off x="8570913" y="45593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49" name="Rectangle 49">
            <a:extLst>
              <a:ext uri="{FF2B5EF4-FFF2-40B4-BE49-F238E27FC236}">
                <a16:creationId xmlns:a16="http://schemas.microsoft.com/office/drawing/2014/main" xmlns="" id="{55166875-C21C-47E9-92F5-43728721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52085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550" name="Oval 50">
            <a:extLst>
              <a:ext uri="{FF2B5EF4-FFF2-40B4-BE49-F238E27FC236}">
                <a16:creationId xmlns:a16="http://schemas.microsoft.com/office/drawing/2014/main" xmlns="" id="{3E3C53E8-D7DC-492C-8EEE-B2E7D925E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417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51" name="Oval 52">
            <a:extLst>
              <a:ext uri="{FF2B5EF4-FFF2-40B4-BE49-F238E27FC236}">
                <a16:creationId xmlns:a16="http://schemas.microsoft.com/office/drawing/2014/main" xmlns="" id="{B3537E78-D8A2-46A6-8152-AC7DBBC0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273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52" name="Line 55">
            <a:extLst>
              <a:ext uri="{FF2B5EF4-FFF2-40B4-BE49-F238E27FC236}">
                <a16:creationId xmlns:a16="http://schemas.microsoft.com/office/drawing/2014/main" xmlns="" id="{242E8576-F5CE-4BC0-AA9B-13D7E3310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6035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53" name="Line 61">
            <a:extLst>
              <a:ext uri="{FF2B5EF4-FFF2-40B4-BE49-F238E27FC236}">
                <a16:creationId xmlns:a16="http://schemas.microsoft.com/office/drawing/2014/main" xmlns="" id="{0D16CF23-3803-4903-9DD3-B8C479CAF3A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362700" y="4546600"/>
            <a:ext cx="533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54" name="Line 62">
            <a:extLst>
              <a:ext uri="{FF2B5EF4-FFF2-40B4-BE49-F238E27FC236}">
                <a16:creationId xmlns:a16="http://schemas.microsoft.com/office/drawing/2014/main" xmlns="" id="{AF7FAE5E-FA86-4186-8128-3FA9BC3D3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463" y="3975100"/>
            <a:ext cx="3810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55" name="Line 63">
            <a:extLst>
              <a:ext uri="{FF2B5EF4-FFF2-40B4-BE49-F238E27FC236}">
                <a16:creationId xmlns:a16="http://schemas.microsoft.com/office/drawing/2014/main" xmlns="" id="{1D7E258B-1B3F-4FC2-AFE8-3D1C46832A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0513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56" name="Oval 64">
            <a:extLst>
              <a:ext uri="{FF2B5EF4-FFF2-40B4-BE49-F238E27FC236}">
                <a16:creationId xmlns:a16="http://schemas.microsoft.com/office/drawing/2014/main" xmlns="" id="{1A437B01-3908-425D-AF33-79B299DE8B8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1863" y="37465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57" name="Rectangle 65">
            <a:extLst>
              <a:ext uri="{FF2B5EF4-FFF2-40B4-BE49-F238E27FC236}">
                <a16:creationId xmlns:a16="http://schemas.microsoft.com/office/drawing/2014/main" xmlns="" id="{357E5CAD-90D5-4BCD-B238-3C21898B0D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64263" y="3746500"/>
            <a:ext cx="3127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58" name="Line 66">
            <a:extLst>
              <a:ext uri="{FF2B5EF4-FFF2-40B4-BE49-F238E27FC236}">
                <a16:creationId xmlns:a16="http://schemas.microsoft.com/office/drawing/2014/main" xmlns="" id="{CB631EA0-AF22-4F4A-B2CC-2E4229D70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3746500"/>
            <a:ext cx="3127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59" name="Line 67">
            <a:extLst>
              <a:ext uri="{FF2B5EF4-FFF2-40B4-BE49-F238E27FC236}">
                <a16:creationId xmlns:a16="http://schemas.microsoft.com/office/drawing/2014/main" xmlns="" id="{549EABE8-1303-4096-8905-51A7C7992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746500"/>
            <a:ext cx="7937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60" name="Line 68">
            <a:extLst>
              <a:ext uri="{FF2B5EF4-FFF2-40B4-BE49-F238E27FC236}">
                <a16:creationId xmlns:a16="http://schemas.microsoft.com/office/drawing/2014/main" xmlns="" id="{1F21B9EE-2B8A-4B83-B388-12B635CAD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4051300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61" name="Line 69">
            <a:extLst>
              <a:ext uri="{FF2B5EF4-FFF2-40B4-BE49-F238E27FC236}">
                <a16:creationId xmlns:a16="http://schemas.microsoft.com/office/drawing/2014/main" xmlns="" id="{D062EE93-BCC4-4491-9ED4-F1061A4C5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465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62" name="Line 70">
            <a:extLst>
              <a:ext uri="{FF2B5EF4-FFF2-40B4-BE49-F238E27FC236}">
                <a16:creationId xmlns:a16="http://schemas.microsoft.com/office/drawing/2014/main" xmlns="" id="{7518A498-F051-487E-A111-E39120FAA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898900"/>
            <a:ext cx="22066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63" name="Freeform 72">
            <a:extLst>
              <a:ext uri="{FF2B5EF4-FFF2-40B4-BE49-F238E27FC236}">
                <a16:creationId xmlns:a16="http://schemas.microsoft.com/office/drawing/2014/main" xmlns="" id="{55D97217-4FED-4594-9574-2098F516D334}"/>
              </a:ext>
            </a:extLst>
          </p:cNvPr>
          <p:cNvSpPr>
            <a:spLocks/>
          </p:cNvSpPr>
          <p:nvPr/>
        </p:nvSpPr>
        <p:spPr bwMode="auto">
          <a:xfrm flipH="1">
            <a:off x="5410200" y="3670300"/>
            <a:ext cx="457200" cy="4572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64" name="Line 73">
            <a:extLst>
              <a:ext uri="{FF2B5EF4-FFF2-40B4-BE49-F238E27FC236}">
                <a16:creationId xmlns:a16="http://schemas.microsoft.com/office/drawing/2014/main" xmlns="" id="{27D8138A-350C-4CCC-B6BA-C7C84886D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1275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65" name="Freeform 74">
            <a:extLst>
              <a:ext uri="{FF2B5EF4-FFF2-40B4-BE49-F238E27FC236}">
                <a16:creationId xmlns:a16="http://schemas.microsoft.com/office/drawing/2014/main" xmlns="" id="{9E560AE5-C7F4-4C91-9C4B-D2E9F0A6CDAD}"/>
              </a:ext>
            </a:extLst>
          </p:cNvPr>
          <p:cNvSpPr>
            <a:spLocks/>
          </p:cNvSpPr>
          <p:nvPr/>
        </p:nvSpPr>
        <p:spPr bwMode="auto">
          <a:xfrm flipH="1">
            <a:off x="5418138" y="3898900"/>
            <a:ext cx="220662" cy="2286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66" name="Freeform 75">
            <a:extLst>
              <a:ext uri="{FF2B5EF4-FFF2-40B4-BE49-F238E27FC236}">
                <a16:creationId xmlns:a16="http://schemas.microsoft.com/office/drawing/2014/main" xmlns="" id="{22AE29C9-96B0-4723-A061-50E9590529E2}"/>
              </a:ext>
            </a:extLst>
          </p:cNvPr>
          <p:cNvSpPr>
            <a:spLocks/>
          </p:cNvSpPr>
          <p:nvPr/>
        </p:nvSpPr>
        <p:spPr bwMode="auto">
          <a:xfrm flipH="1">
            <a:off x="5418138" y="3670300"/>
            <a:ext cx="228600" cy="2286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67" name="Freeform 76">
            <a:extLst>
              <a:ext uri="{FF2B5EF4-FFF2-40B4-BE49-F238E27FC236}">
                <a16:creationId xmlns:a16="http://schemas.microsoft.com/office/drawing/2014/main" xmlns="" id="{9BEBA92D-E837-4751-961D-19A0D4EF4A75}"/>
              </a:ext>
            </a:extLst>
          </p:cNvPr>
          <p:cNvSpPr>
            <a:spLocks/>
          </p:cNvSpPr>
          <p:nvPr/>
        </p:nvSpPr>
        <p:spPr bwMode="auto">
          <a:xfrm flipH="1">
            <a:off x="5791200" y="3670300"/>
            <a:ext cx="84138" cy="4572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68" name="Line 77">
            <a:extLst>
              <a:ext uri="{FF2B5EF4-FFF2-40B4-BE49-F238E27FC236}">
                <a16:creationId xmlns:a16="http://schemas.microsoft.com/office/drawing/2014/main" xmlns="" id="{A63D5D56-A028-4439-8162-CC86788E5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738" y="36703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69" name="Line 78">
            <a:extLst>
              <a:ext uri="{FF2B5EF4-FFF2-40B4-BE49-F238E27FC236}">
                <a16:creationId xmlns:a16="http://schemas.microsoft.com/office/drawing/2014/main" xmlns="" id="{9729223E-3D7D-4BB7-9596-F534C591597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392863" y="26177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70" name="Line 79">
            <a:extLst>
              <a:ext uri="{FF2B5EF4-FFF2-40B4-BE49-F238E27FC236}">
                <a16:creationId xmlns:a16="http://schemas.microsoft.com/office/drawing/2014/main" xmlns="" id="{28BF88B6-CAD9-4968-BCF2-74CDDA16471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392863" y="27701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71" name="Freeform 80">
            <a:extLst>
              <a:ext uri="{FF2B5EF4-FFF2-40B4-BE49-F238E27FC236}">
                <a16:creationId xmlns:a16="http://schemas.microsoft.com/office/drawing/2014/main" xmlns="" id="{FA0E2205-8AB8-424A-B934-468063520CB9}"/>
              </a:ext>
            </a:extLst>
          </p:cNvPr>
          <p:cNvSpPr>
            <a:spLocks/>
          </p:cNvSpPr>
          <p:nvPr/>
        </p:nvSpPr>
        <p:spPr bwMode="auto">
          <a:xfrm rot="5400000">
            <a:off x="6391275" y="29210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72" name="Line 81">
            <a:extLst>
              <a:ext uri="{FF2B5EF4-FFF2-40B4-BE49-F238E27FC236}">
                <a16:creationId xmlns:a16="http://schemas.microsoft.com/office/drawing/2014/main" xmlns="" id="{BD15F11E-17B6-439E-8B5C-80A29B7BEEB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353175" y="29591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73" name="Freeform 82">
            <a:extLst>
              <a:ext uri="{FF2B5EF4-FFF2-40B4-BE49-F238E27FC236}">
                <a16:creationId xmlns:a16="http://schemas.microsoft.com/office/drawing/2014/main" xmlns="" id="{CF308F36-41D0-48D3-932F-FEFB4185FE40}"/>
              </a:ext>
            </a:extLst>
          </p:cNvPr>
          <p:cNvSpPr>
            <a:spLocks/>
          </p:cNvSpPr>
          <p:nvPr/>
        </p:nvSpPr>
        <p:spPr bwMode="auto">
          <a:xfrm rot="5400000">
            <a:off x="6429375" y="31115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74" name="Freeform 83">
            <a:extLst>
              <a:ext uri="{FF2B5EF4-FFF2-40B4-BE49-F238E27FC236}">
                <a16:creationId xmlns:a16="http://schemas.microsoft.com/office/drawing/2014/main" xmlns="" id="{D4351765-CD57-49F3-9938-2F91AB103D1C}"/>
              </a:ext>
            </a:extLst>
          </p:cNvPr>
          <p:cNvSpPr>
            <a:spLocks/>
          </p:cNvSpPr>
          <p:nvPr/>
        </p:nvSpPr>
        <p:spPr bwMode="auto">
          <a:xfrm rot="5400000">
            <a:off x="6581775" y="31115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75" name="Freeform 84">
            <a:extLst>
              <a:ext uri="{FF2B5EF4-FFF2-40B4-BE49-F238E27FC236}">
                <a16:creationId xmlns:a16="http://schemas.microsoft.com/office/drawing/2014/main" xmlns="" id="{3150AE8E-8D26-438F-971E-6CA90ACA3DAF}"/>
              </a:ext>
            </a:extLst>
          </p:cNvPr>
          <p:cNvSpPr>
            <a:spLocks/>
          </p:cNvSpPr>
          <p:nvPr/>
        </p:nvSpPr>
        <p:spPr bwMode="auto">
          <a:xfrm rot="5400000">
            <a:off x="6581775" y="27305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76" name="Line 85">
            <a:extLst>
              <a:ext uri="{FF2B5EF4-FFF2-40B4-BE49-F238E27FC236}">
                <a16:creationId xmlns:a16="http://schemas.microsoft.com/office/drawing/2014/main" xmlns="" id="{E25C91EC-D317-4447-9E04-2CD24880B27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657975" y="29591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77" name="Freeform 86">
            <a:extLst>
              <a:ext uri="{FF2B5EF4-FFF2-40B4-BE49-F238E27FC236}">
                <a16:creationId xmlns:a16="http://schemas.microsoft.com/office/drawing/2014/main" xmlns="" id="{0631BCAF-9C88-42B5-A61B-87DED3785FC5}"/>
              </a:ext>
            </a:extLst>
          </p:cNvPr>
          <p:cNvSpPr>
            <a:spLocks/>
          </p:cNvSpPr>
          <p:nvPr/>
        </p:nvSpPr>
        <p:spPr bwMode="auto">
          <a:xfrm rot="5400000">
            <a:off x="6581775" y="26543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78" name="Line 87">
            <a:extLst>
              <a:ext uri="{FF2B5EF4-FFF2-40B4-BE49-F238E27FC236}">
                <a16:creationId xmlns:a16="http://schemas.microsoft.com/office/drawing/2014/main" xmlns="" id="{3B42B005-2516-461C-8B82-0E2195709EA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95976" y="26400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79" name="Line 88">
            <a:extLst>
              <a:ext uri="{FF2B5EF4-FFF2-40B4-BE49-F238E27FC236}">
                <a16:creationId xmlns:a16="http://schemas.microsoft.com/office/drawing/2014/main" xmlns="" id="{07898CF3-A812-4808-9332-8FDAA5F6A34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667376" y="25638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80" name="Line 89">
            <a:extLst>
              <a:ext uri="{FF2B5EF4-FFF2-40B4-BE49-F238E27FC236}">
                <a16:creationId xmlns:a16="http://schemas.microsoft.com/office/drawing/2014/main" xmlns="" id="{F7338D0F-988B-4D2E-9BC6-B1F7E1FBA08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791200" y="3517900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81" name="Oval 90">
            <a:extLst>
              <a:ext uri="{FF2B5EF4-FFF2-40B4-BE49-F238E27FC236}">
                <a16:creationId xmlns:a16="http://schemas.microsoft.com/office/drawing/2014/main" xmlns="" id="{2EC387AD-E201-4B48-B0DE-DAA3D051CEC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59463" y="29845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82" name="Rectangle 91">
            <a:extLst>
              <a:ext uri="{FF2B5EF4-FFF2-40B4-BE49-F238E27FC236}">
                <a16:creationId xmlns:a16="http://schemas.microsoft.com/office/drawing/2014/main" xmlns="" id="{DFC71E83-BCBD-487C-981E-FA0B5DD565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59463" y="28321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83" name="Line 92">
            <a:extLst>
              <a:ext uri="{FF2B5EF4-FFF2-40B4-BE49-F238E27FC236}">
                <a16:creationId xmlns:a16="http://schemas.microsoft.com/office/drawing/2014/main" xmlns="" id="{912A1733-4558-46C0-9C55-51979E4731D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011863" y="29845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84" name="Line 93">
            <a:extLst>
              <a:ext uri="{FF2B5EF4-FFF2-40B4-BE49-F238E27FC236}">
                <a16:creationId xmlns:a16="http://schemas.microsoft.com/office/drawing/2014/main" xmlns="" id="{013E6547-E154-44FD-A63D-5B2C8786BD3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11069" y="26804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85" name="Line 94">
            <a:extLst>
              <a:ext uri="{FF2B5EF4-FFF2-40B4-BE49-F238E27FC236}">
                <a16:creationId xmlns:a16="http://schemas.microsoft.com/office/drawing/2014/main" xmlns="" id="{0042087D-DE37-40E1-A99D-7F36CDC71F2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704682" y="2983706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86" name="Line 95">
            <a:extLst>
              <a:ext uri="{FF2B5EF4-FFF2-40B4-BE49-F238E27FC236}">
                <a16:creationId xmlns:a16="http://schemas.microsoft.com/office/drawing/2014/main" xmlns="" id="{B51A6282-CBB5-43B8-8088-C4383388D07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00800" y="4432300"/>
            <a:ext cx="76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87" name="Line 97">
            <a:extLst>
              <a:ext uri="{FF2B5EF4-FFF2-40B4-BE49-F238E27FC236}">
                <a16:creationId xmlns:a16="http://schemas.microsoft.com/office/drawing/2014/main" xmlns="" id="{F01C37D0-7F10-4693-A6E3-BDDDB383B60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621463" y="52847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88" name="Freeform 98">
            <a:extLst>
              <a:ext uri="{FF2B5EF4-FFF2-40B4-BE49-F238E27FC236}">
                <a16:creationId xmlns:a16="http://schemas.microsoft.com/office/drawing/2014/main" xmlns="" id="{74ADEB25-27BE-4FB2-AC57-4F32B0953E99}"/>
              </a:ext>
            </a:extLst>
          </p:cNvPr>
          <p:cNvSpPr>
            <a:spLocks/>
          </p:cNvSpPr>
          <p:nvPr/>
        </p:nvSpPr>
        <p:spPr bwMode="auto">
          <a:xfrm rot="5400000">
            <a:off x="6467475" y="48260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89" name="Line 99">
            <a:extLst>
              <a:ext uri="{FF2B5EF4-FFF2-40B4-BE49-F238E27FC236}">
                <a16:creationId xmlns:a16="http://schemas.microsoft.com/office/drawing/2014/main" xmlns="" id="{C7B8A7DA-5CA4-4625-949A-B60D2C84039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29375" y="4864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90" name="Freeform 100">
            <a:extLst>
              <a:ext uri="{FF2B5EF4-FFF2-40B4-BE49-F238E27FC236}">
                <a16:creationId xmlns:a16="http://schemas.microsoft.com/office/drawing/2014/main" xmlns="" id="{AC60EF22-363B-4471-98B2-BF9F44583319}"/>
              </a:ext>
            </a:extLst>
          </p:cNvPr>
          <p:cNvSpPr>
            <a:spLocks/>
          </p:cNvSpPr>
          <p:nvPr/>
        </p:nvSpPr>
        <p:spPr bwMode="auto">
          <a:xfrm rot="5400000">
            <a:off x="6505575" y="50165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91" name="Freeform 101">
            <a:extLst>
              <a:ext uri="{FF2B5EF4-FFF2-40B4-BE49-F238E27FC236}">
                <a16:creationId xmlns:a16="http://schemas.microsoft.com/office/drawing/2014/main" xmlns="" id="{7C2572FF-4149-442B-9D12-269D3D7E0A78}"/>
              </a:ext>
            </a:extLst>
          </p:cNvPr>
          <p:cNvSpPr>
            <a:spLocks/>
          </p:cNvSpPr>
          <p:nvPr/>
        </p:nvSpPr>
        <p:spPr bwMode="auto">
          <a:xfrm rot="5400000">
            <a:off x="6657975" y="50165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92" name="Freeform 102">
            <a:extLst>
              <a:ext uri="{FF2B5EF4-FFF2-40B4-BE49-F238E27FC236}">
                <a16:creationId xmlns:a16="http://schemas.microsoft.com/office/drawing/2014/main" xmlns="" id="{FC709A0E-7C4A-47D3-AF85-8F955786F4CB}"/>
              </a:ext>
            </a:extLst>
          </p:cNvPr>
          <p:cNvSpPr>
            <a:spLocks/>
          </p:cNvSpPr>
          <p:nvPr/>
        </p:nvSpPr>
        <p:spPr bwMode="auto">
          <a:xfrm rot="5400000">
            <a:off x="6657975" y="46355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93" name="Line 103">
            <a:extLst>
              <a:ext uri="{FF2B5EF4-FFF2-40B4-BE49-F238E27FC236}">
                <a16:creationId xmlns:a16="http://schemas.microsoft.com/office/drawing/2014/main" xmlns="" id="{3AA63B79-CCC1-49CE-A24B-51CE369FB55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734175" y="4864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94" name="Freeform 104">
            <a:extLst>
              <a:ext uri="{FF2B5EF4-FFF2-40B4-BE49-F238E27FC236}">
                <a16:creationId xmlns:a16="http://schemas.microsoft.com/office/drawing/2014/main" xmlns="" id="{84D488E2-EFED-42F8-A6BF-AA4EF75B7122}"/>
              </a:ext>
            </a:extLst>
          </p:cNvPr>
          <p:cNvSpPr>
            <a:spLocks/>
          </p:cNvSpPr>
          <p:nvPr/>
        </p:nvSpPr>
        <p:spPr bwMode="auto">
          <a:xfrm rot="5400000">
            <a:off x="6657975" y="45593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95" name="Rectangle 105">
            <a:extLst>
              <a:ext uri="{FF2B5EF4-FFF2-40B4-BE49-F238E27FC236}">
                <a16:creationId xmlns:a16="http://schemas.microsoft.com/office/drawing/2014/main" xmlns="" id="{47C73B8E-9B0F-4CE5-8EA2-8BDCBB2E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227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solidFill>
                  <a:schemeClr val="bg2"/>
                </a:solidFill>
                <a:latin typeface="Courier" charset="0"/>
              </a:rPr>
              <a:t>c</a:t>
            </a:r>
            <a:r>
              <a:rPr lang="fr-FR" altLang="it-IT" sz="2800" baseline="-25000">
                <a:solidFill>
                  <a:schemeClr val="bg2"/>
                </a:solidFill>
                <a:latin typeface="Courier" charset="0"/>
              </a:rPr>
              <a:t>2</a:t>
            </a:r>
          </a:p>
        </p:txBody>
      </p:sp>
      <p:sp>
        <p:nvSpPr>
          <p:cNvPr id="20596" name="Rectangle 106">
            <a:extLst>
              <a:ext uri="{FF2B5EF4-FFF2-40B4-BE49-F238E27FC236}">
                <a16:creationId xmlns:a16="http://schemas.microsoft.com/office/drawing/2014/main" xmlns="" id="{AD731FD5-2404-4A1D-8A5E-4F09F8FB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52085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597" name="Oval 107">
            <a:extLst>
              <a:ext uri="{FF2B5EF4-FFF2-40B4-BE49-F238E27FC236}">
                <a16:creationId xmlns:a16="http://schemas.microsoft.com/office/drawing/2014/main" xmlns="" id="{45B5BD24-B6D5-4871-9DBC-DEB9090D2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7465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98" name="Oval 108">
            <a:extLst>
              <a:ext uri="{FF2B5EF4-FFF2-40B4-BE49-F238E27FC236}">
                <a16:creationId xmlns:a16="http://schemas.microsoft.com/office/drawing/2014/main" xmlns="" id="{2BAA7018-ACD0-4530-9A2A-38DA71A4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38989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599" name="Oval 109">
            <a:extLst>
              <a:ext uri="{FF2B5EF4-FFF2-40B4-BE49-F238E27FC236}">
                <a16:creationId xmlns:a16="http://schemas.microsoft.com/office/drawing/2014/main" xmlns="" id="{270E33CA-8DE4-408B-A3CC-5855E802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25273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00" name="Line 112">
            <a:extLst>
              <a:ext uri="{FF2B5EF4-FFF2-40B4-BE49-F238E27FC236}">
                <a16:creationId xmlns:a16="http://schemas.microsoft.com/office/drawing/2014/main" xmlns="" id="{D97EE2E0-B80B-43F0-82E3-FD98C83FF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26035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01" name="Text Box 225">
            <a:extLst>
              <a:ext uri="{FF2B5EF4-FFF2-40B4-BE49-F238E27FC236}">
                <a16:creationId xmlns:a16="http://schemas.microsoft.com/office/drawing/2014/main" xmlns="" id="{82C359B1-A6F1-48C9-8042-A94CAEF19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p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0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0602" name="Text Box 226">
            <a:extLst>
              <a:ext uri="{FF2B5EF4-FFF2-40B4-BE49-F238E27FC236}">
                <a16:creationId xmlns:a16="http://schemas.microsoft.com/office/drawing/2014/main" xmlns="" id="{31F7CEFC-C993-4A77-B944-3CC2B204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48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p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1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0603" name="Text Box 229">
            <a:extLst>
              <a:ext uri="{FF2B5EF4-FFF2-40B4-BE49-F238E27FC236}">
                <a16:creationId xmlns:a16="http://schemas.microsoft.com/office/drawing/2014/main" xmlns="" id="{131C7BD2-007E-43D1-8608-908B0F1D1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0607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g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0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0604" name="Text Box 230">
            <a:extLst>
              <a:ext uri="{FF2B5EF4-FFF2-40B4-BE49-F238E27FC236}">
                <a16:creationId xmlns:a16="http://schemas.microsoft.com/office/drawing/2014/main" xmlns="" id="{967F545A-86FE-4FF5-8134-83916B324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0607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g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1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0605" name="Line 96">
            <a:extLst>
              <a:ext uri="{FF2B5EF4-FFF2-40B4-BE49-F238E27FC236}">
                <a16:creationId xmlns:a16="http://schemas.microsoft.com/office/drawing/2014/main" xmlns="" id="{C7584BC5-E5A9-4541-9228-E819F1F4043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134100" y="3784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06" name="Oval 234">
            <a:extLst>
              <a:ext uri="{FF2B5EF4-FFF2-40B4-BE49-F238E27FC236}">
                <a16:creationId xmlns:a16="http://schemas.microsoft.com/office/drawing/2014/main" xmlns="" id="{994B2536-76DF-4B96-A329-2C2CA8E80F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9800" y="4203700"/>
            <a:ext cx="3048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07" name="Rectangle 235">
            <a:extLst>
              <a:ext uri="{FF2B5EF4-FFF2-40B4-BE49-F238E27FC236}">
                <a16:creationId xmlns:a16="http://schemas.microsoft.com/office/drawing/2014/main" xmlns="" id="{E6D96444-AAD7-4E90-B84B-546DDF1012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72200" y="4203700"/>
            <a:ext cx="3127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08" name="Line 236">
            <a:extLst>
              <a:ext uri="{FF2B5EF4-FFF2-40B4-BE49-F238E27FC236}">
                <a16:creationId xmlns:a16="http://schemas.microsoft.com/office/drawing/2014/main" xmlns="" id="{DD127B66-D269-477C-9319-15665D676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203700"/>
            <a:ext cx="312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09" name="Line 237">
            <a:extLst>
              <a:ext uri="{FF2B5EF4-FFF2-40B4-BE49-F238E27FC236}">
                <a16:creationId xmlns:a16="http://schemas.microsoft.com/office/drawing/2014/main" xmlns="" id="{BDF1C360-B77A-4AA6-ABFA-DA04B1908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037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10" name="Line 238">
            <a:extLst>
              <a:ext uri="{FF2B5EF4-FFF2-40B4-BE49-F238E27FC236}">
                <a16:creationId xmlns:a16="http://schemas.microsoft.com/office/drawing/2014/main" xmlns="" id="{8D328D21-E9F3-4358-B6EC-32EA1A9BC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6609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11" name="Line 240">
            <a:extLst>
              <a:ext uri="{FF2B5EF4-FFF2-40B4-BE49-F238E27FC236}">
                <a16:creationId xmlns:a16="http://schemas.microsoft.com/office/drawing/2014/main" xmlns="" id="{5AC5B4F9-D586-4A6F-A511-5128ECB99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0513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12" name="Line 241">
            <a:extLst>
              <a:ext uri="{FF2B5EF4-FFF2-40B4-BE49-F238E27FC236}">
                <a16:creationId xmlns:a16="http://schemas.microsoft.com/office/drawing/2014/main" xmlns="" id="{800A18AB-83A5-4E6A-A865-36C01F5BE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323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13" name="Line 243">
            <a:extLst>
              <a:ext uri="{FF2B5EF4-FFF2-40B4-BE49-F238E27FC236}">
                <a16:creationId xmlns:a16="http://schemas.microsoft.com/office/drawing/2014/main" xmlns="" id="{19A653E3-3F95-4F0A-9291-0935E175F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4323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14" name="Line 244">
            <a:extLst>
              <a:ext uri="{FF2B5EF4-FFF2-40B4-BE49-F238E27FC236}">
                <a16:creationId xmlns:a16="http://schemas.microsoft.com/office/drawing/2014/main" xmlns="" id="{5235C139-138E-492E-B894-6723633B9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799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15" name="Oval 246">
            <a:extLst>
              <a:ext uri="{FF2B5EF4-FFF2-40B4-BE49-F238E27FC236}">
                <a16:creationId xmlns:a16="http://schemas.microsoft.com/office/drawing/2014/main" xmlns="" id="{820FED19-E3E3-4A2D-8028-F209D14E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5085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16" name="Oval 376">
            <a:extLst>
              <a:ext uri="{FF2B5EF4-FFF2-40B4-BE49-F238E27FC236}">
                <a16:creationId xmlns:a16="http://schemas.microsoft.com/office/drawing/2014/main" xmlns="" id="{175A37C7-4C7C-403D-A5F4-8A9D0B5E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037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17" name="Line 377">
            <a:extLst>
              <a:ext uri="{FF2B5EF4-FFF2-40B4-BE49-F238E27FC236}">
                <a16:creationId xmlns:a16="http://schemas.microsoft.com/office/drawing/2014/main" xmlns="" id="{FAD4E14D-5770-458B-AD3C-70EA7F9A7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5847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18" name="Oval 378">
            <a:extLst>
              <a:ext uri="{FF2B5EF4-FFF2-40B4-BE49-F238E27FC236}">
                <a16:creationId xmlns:a16="http://schemas.microsoft.com/office/drawing/2014/main" xmlns="" id="{B03EAB8E-CDE2-4209-AFB1-84C7F96C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561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19" name="Oval 379">
            <a:extLst>
              <a:ext uri="{FF2B5EF4-FFF2-40B4-BE49-F238E27FC236}">
                <a16:creationId xmlns:a16="http://schemas.microsoft.com/office/drawing/2014/main" xmlns="" id="{93015618-E836-4749-9983-1B33EA1F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893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20" name="Line 380">
            <a:extLst>
              <a:ext uri="{FF2B5EF4-FFF2-40B4-BE49-F238E27FC236}">
                <a16:creationId xmlns:a16="http://schemas.microsoft.com/office/drawing/2014/main" xmlns="" id="{571B06CE-0080-4D0C-BFD5-CF7432169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0513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21" name="Line 381">
            <a:extLst>
              <a:ext uri="{FF2B5EF4-FFF2-40B4-BE49-F238E27FC236}">
                <a16:creationId xmlns:a16="http://schemas.microsoft.com/office/drawing/2014/main" xmlns="" id="{2EC835AB-6920-4742-A8C8-B7FBEAA526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822700"/>
            <a:ext cx="1371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22" name="Rectangle 382">
            <a:extLst>
              <a:ext uri="{FF2B5EF4-FFF2-40B4-BE49-F238E27FC236}">
                <a16:creationId xmlns:a16="http://schemas.microsoft.com/office/drawing/2014/main" xmlns="" id="{84FB477C-BD0B-4475-B48B-E1BB0A24D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38989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solidFill>
                  <a:schemeClr val="bg2"/>
                </a:solidFill>
                <a:latin typeface="Courier" charset="0"/>
              </a:rPr>
              <a:t>c</a:t>
            </a:r>
            <a:r>
              <a:rPr lang="fr-FR" altLang="it-IT" sz="2800" baseline="-25000">
                <a:solidFill>
                  <a:schemeClr val="bg2"/>
                </a:solidFill>
                <a:latin typeface="Courier" charset="0"/>
              </a:rPr>
              <a:t>3</a:t>
            </a:r>
          </a:p>
        </p:txBody>
      </p:sp>
      <p:sp>
        <p:nvSpPr>
          <p:cNvPr id="20623" name="Line 384">
            <a:extLst>
              <a:ext uri="{FF2B5EF4-FFF2-40B4-BE49-F238E27FC236}">
                <a16:creationId xmlns:a16="http://schemas.microsoft.com/office/drawing/2014/main" xmlns="" id="{49D92589-1369-416A-BDBB-50BA7270D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065588"/>
            <a:ext cx="3810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24" name="Line 385">
            <a:extLst>
              <a:ext uri="{FF2B5EF4-FFF2-40B4-BE49-F238E27FC236}">
                <a16:creationId xmlns:a16="http://schemas.microsoft.com/office/drawing/2014/main" xmlns="" id="{918C06C9-6B80-4A35-AB92-BA9CACC17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203700"/>
            <a:ext cx="533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25" name="Oval 386">
            <a:extLst>
              <a:ext uri="{FF2B5EF4-FFF2-40B4-BE49-F238E27FC236}">
                <a16:creationId xmlns:a16="http://schemas.microsoft.com/office/drawing/2014/main" xmlns="" id="{8611285B-10A1-41D0-AF14-F81A74F2CA4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14800" y="39751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26" name="Rectangle 387">
            <a:extLst>
              <a:ext uri="{FF2B5EF4-FFF2-40B4-BE49-F238E27FC236}">
                <a16:creationId xmlns:a16="http://schemas.microsoft.com/office/drawing/2014/main" xmlns="" id="{7686C5BC-363A-4403-9F8A-54FEEA03824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67200" y="39751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27" name="Line 388">
            <a:extLst>
              <a:ext uri="{FF2B5EF4-FFF2-40B4-BE49-F238E27FC236}">
                <a16:creationId xmlns:a16="http://schemas.microsoft.com/office/drawing/2014/main" xmlns="" id="{B5164EF6-1106-4E66-BC26-2C1250663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75100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28" name="Line 389">
            <a:extLst>
              <a:ext uri="{FF2B5EF4-FFF2-40B4-BE49-F238E27FC236}">
                <a16:creationId xmlns:a16="http://schemas.microsoft.com/office/drawing/2014/main" xmlns="" id="{4CB856F3-A8E9-42CF-9834-5F699DD77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0413" y="3975100"/>
            <a:ext cx="1587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29" name="Line 390">
            <a:extLst>
              <a:ext uri="{FF2B5EF4-FFF2-40B4-BE49-F238E27FC236}">
                <a16:creationId xmlns:a16="http://schemas.microsoft.com/office/drawing/2014/main" xmlns="" id="{0BD011D7-6FE9-4DFF-B746-9FBAE40C7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279900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30" name="Line 391">
            <a:extLst>
              <a:ext uri="{FF2B5EF4-FFF2-40B4-BE49-F238E27FC236}">
                <a16:creationId xmlns:a16="http://schemas.microsoft.com/office/drawing/2014/main" xmlns="" id="{EBC819B1-D454-412A-ABFC-9A06E2D8D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9751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31" name="Line 392">
            <a:extLst>
              <a:ext uri="{FF2B5EF4-FFF2-40B4-BE49-F238E27FC236}">
                <a16:creationId xmlns:a16="http://schemas.microsoft.com/office/drawing/2014/main" xmlns="" id="{F7ADEABE-B82A-4CD0-99FC-651B462867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1275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32" name="Line 393">
            <a:extLst>
              <a:ext uri="{FF2B5EF4-FFF2-40B4-BE49-F238E27FC236}">
                <a16:creationId xmlns:a16="http://schemas.microsoft.com/office/drawing/2014/main" xmlns="" id="{8591FD44-C722-425E-B972-E7F600022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513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33" name="Freeform 394">
            <a:extLst>
              <a:ext uri="{FF2B5EF4-FFF2-40B4-BE49-F238E27FC236}">
                <a16:creationId xmlns:a16="http://schemas.microsoft.com/office/drawing/2014/main" xmlns="" id="{6CA5A207-8625-4F47-A2FB-57319E4D9FB1}"/>
              </a:ext>
            </a:extLst>
          </p:cNvPr>
          <p:cNvSpPr>
            <a:spLocks/>
          </p:cNvSpPr>
          <p:nvPr/>
        </p:nvSpPr>
        <p:spPr bwMode="auto">
          <a:xfrm flipH="1">
            <a:off x="3581400" y="38989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34" name="Line 395">
            <a:extLst>
              <a:ext uri="{FF2B5EF4-FFF2-40B4-BE49-F238E27FC236}">
                <a16:creationId xmlns:a16="http://schemas.microsoft.com/office/drawing/2014/main" xmlns="" id="{1EA46830-69F0-4112-B0C8-1DBDAD6ED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037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35" name="Freeform 396">
            <a:extLst>
              <a:ext uri="{FF2B5EF4-FFF2-40B4-BE49-F238E27FC236}">
                <a16:creationId xmlns:a16="http://schemas.microsoft.com/office/drawing/2014/main" xmlns="" id="{683280F4-BDFA-494E-8A8A-04A894C3B90F}"/>
              </a:ext>
            </a:extLst>
          </p:cNvPr>
          <p:cNvSpPr>
            <a:spLocks/>
          </p:cNvSpPr>
          <p:nvPr/>
        </p:nvSpPr>
        <p:spPr bwMode="auto">
          <a:xfrm flipH="1">
            <a:off x="3581400" y="40513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36" name="Freeform 397">
            <a:extLst>
              <a:ext uri="{FF2B5EF4-FFF2-40B4-BE49-F238E27FC236}">
                <a16:creationId xmlns:a16="http://schemas.microsoft.com/office/drawing/2014/main" xmlns="" id="{0A3C08B1-BB73-4652-9142-6E9C199F4AFE}"/>
              </a:ext>
            </a:extLst>
          </p:cNvPr>
          <p:cNvSpPr>
            <a:spLocks/>
          </p:cNvSpPr>
          <p:nvPr/>
        </p:nvSpPr>
        <p:spPr bwMode="auto">
          <a:xfrm flipH="1">
            <a:off x="3581400" y="38989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37" name="Freeform 398">
            <a:extLst>
              <a:ext uri="{FF2B5EF4-FFF2-40B4-BE49-F238E27FC236}">
                <a16:creationId xmlns:a16="http://schemas.microsoft.com/office/drawing/2014/main" xmlns="" id="{4CA269E2-F4A3-41A5-878C-DBB0067A3430}"/>
              </a:ext>
            </a:extLst>
          </p:cNvPr>
          <p:cNvSpPr>
            <a:spLocks/>
          </p:cNvSpPr>
          <p:nvPr/>
        </p:nvSpPr>
        <p:spPr bwMode="auto">
          <a:xfrm flipH="1">
            <a:off x="3962400" y="38989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38" name="Line 399">
            <a:extLst>
              <a:ext uri="{FF2B5EF4-FFF2-40B4-BE49-F238E27FC236}">
                <a16:creationId xmlns:a16="http://schemas.microsoft.com/office/drawing/2014/main" xmlns="" id="{F82DF765-5F96-40DA-AD92-5229D4D5F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989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39" name="Line 400">
            <a:extLst>
              <a:ext uri="{FF2B5EF4-FFF2-40B4-BE49-F238E27FC236}">
                <a16:creationId xmlns:a16="http://schemas.microsoft.com/office/drawing/2014/main" xmlns="" id="{B2DE5B79-7B94-42AA-BA49-D2DD0F0AE67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495800" y="2617788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40" name="Line 401">
            <a:extLst>
              <a:ext uri="{FF2B5EF4-FFF2-40B4-BE49-F238E27FC236}">
                <a16:creationId xmlns:a16="http://schemas.microsoft.com/office/drawing/2014/main" xmlns="" id="{E397E5C0-F4B1-4967-BA6F-4A2877B0181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495800" y="27701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41" name="Freeform 402">
            <a:extLst>
              <a:ext uri="{FF2B5EF4-FFF2-40B4-BE49-F238E27FC236}">
                <a16:creationId xmlns:a16="http://schemas.microsoft.com/office/drawing/2014/main" xmlns="" id="{7E234998-DA69-4BDE-8859-118DECC9838D}"/>
              </a:ext>
            </a:extLst>
          </p:cNvPr>
          <p:cNvSpPr>
            <a:spLocks/>
          </p:cNvSpPr>
          <p:nvPr/>
        </p:nvSpPr>
        <p:spPr bwMode="auto">
          <a:xfrm rot="5400000">
            <a:off x="4494213" y="29210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42" name="Line 403">
            <a:extLst>
              <a:ext uri="{FF2B5EF4-FFF2-40B4-BE49-F238E27FC236}">
                <a16:creationId xmlns:a16="http://schemas.microsoft.com/office/drawing/2014/main" xmlns="" id="{3954F5CD-FC22-40A9-9870-7C4744FC58F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456113" y="2959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43" name="Freeform 404">
            <a:extLst>
              <a:ext uri="{FF2B5EF4-FFF2-40B4-BE49-F238E27FC236}">
                <a16:creationId xmlns:a16="http://schemas.microsoft.com/office/drawing/2014/main" xmlns="" id="{F480E079-78EF-4F7A-A4AD-D1EC97EA3825}"/>
              </a:ext>
            </a:extLst>
          </p:cNvPr>
          <p:cNvSpPr>
            <a:spLocks/>
          </p:cNvSpPr>
          <p:nvPr/>
        </p:nvSpPr>
        <p:spPr bwMode="auto">
          <a:xfrm rot="5400000">
            <a:off x="4532313" y="31115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44" name="Freeform 405">
            <a:extLst>
              <a:ext uri="{FF2B5EF4-FFF2-40B4-BE49-F238E27FC236}">
                <a16:creationId xmlns:a16="http://schemas.microsoft.com/office/drawing/2014/main" xmlns="" id="{6600F2C3-0428-45AE-9E71-3A9F0EEF3461}"/>
              </a:ext>
            </a:extLst>
          </p:cNvPr>
          <p:cNvSpPr>
            <a:spLocks/>
          </p:cNvSpPr>
          <p:nvPr/>
        </p:nvSpPr>
        <p:spPr bwMode="auto">
          <a:xfrm rot="5400000">
            <a:off x="4684713" y="31115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45" name="Freeform 406">
            <a:extLst>
              <a:ext uri="{FF2B5EF4-FFF2-40B4-BE49-F238E27FC236}">
                <a16:creationId xmlns:a16="http://schemas.microsoft.com/office/drawing/2014/main" xmlns="" id="{D8F2CB76-DF02-4436-8E31-2399205BD677}"/>
              </a:ext>
            </a:extLst>
          </p:cNvPr>
          <p:cNvSpPr>
            <a:spLocks/>
          </p:cNvSpPr>
          <p:nvPr/>
        </p:nvSpPr>
        <p:spPr bwMode="auto">
          <a:xfrm rot="5400000">
            <a:off x="4684713" y="27305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46" name="Line 407">
            <a:extLst>
              <a:ext uri="{FF2B5EF4-FFF2-40B4-BE49-F238E27FC236}">
                <a16:creationId xmlns:a16="http://schemas.microsoft.com/office/drawing/2014/main" xmlns="" id="{C3AFD57D-013B-4834-BAFB-15EC1905F83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760913" y="2959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47" name="Freeform 408">
            <a:extLst>
              <a:ext uri="{FF2B5EF4-FFF2-40B4-BE49-F238E27FC236}">
                <a16:creationId xmlns:a16="http://schemas.microsoft.com/office/drawing/2014/main" xmlns="" id="{A6EE9F8E-E1D6-45A9-8292-B5C7FEE77530}"/>
              </a:ext>
            </a:extLst>
          </p:cNvPr>
          <p:cNvSpPr>
            <a:spLocks/>
          </p:cNvSpPr>
          <p:nvPr/>
        </p:nvSpPr>
        <p:spPr bwMode="auto">
          <a:xfrm rot="5400000">
            <a:off x="4684713" y="26543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48" name="Line 409">
            <a:extLst>
              <a:ext uri="{FF2B5EF4-FFF2-40B4-BE49-F238E27FC236}">
                <a16:creationId xmlns:a16="http://schemas.microsoft.com/office/drawing/2014/main" xmlns="" id="{55320CD2-0338-4692-8758-6369980B8FD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998913" y="26400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49" name="Line 410">
            <a:extLst>
              <a:ext uri="{FF2B5EF4-FFF2-40B4-BE49-F238E27FC236}">
                <a16:creationId xmlns:a16="http://schemas.microsoft.com/office/drawing/2014/main" xmlns="" id="{F89BFB5D-7ABD-4D2B-B9B9-DE358925BB2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770313" y="25638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50" name="Line 411">
            <a:extLst>
              <a:ext uri="{FF2B5EF4-FFF2-40B4-BE49-F238E27FC236}">
                <a16:creationId xmlns:a16="http://schemas.microsoft.com/office/drawing/2014/main" xmlns="" id="{73A7C565-358D-42AB-90D4-AE674E294B3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771900" y="3632200"/>
            <a:ext cx="68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51" name="Oval 412">
            <a:extLst>
              <a:ext uri="{FF2B5EF4-FFF2-40B4-BE49-F238E27FC236}">
                <a16:creationId xmlns:a16="http://schemas.microsoft.com/office/drawing/2014/main" xmlns="" id="{A5C1D27F-7CBD-45F4-A19F-B6A1355802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62400" y="29845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52" name="Rectangle 413">
            <a:extLst>
              <a:ext uri="{FF2B5EF4-FFF2-40B4-BE49-F238E27FC236}">
                <a16:creationId xmlns:a16="http://schemas.microsoft.com/office/drawing/2014/main" xmlns="" id="{4BFD7E35-540A-4074-928B-9D8D31BC71C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62400" y="28321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53" name="Line 414">
            <a:extLst>
              <a:ext uri="{FF2B5EF4-FFF2-40B4-BE49-F238E27FC236}">
                <a16:creationId xmlns:a16="http://schemas.microsoft.com/office/drawing/2014/main" xmlns="" id="{336000AD-2E5E-46AF-A4C1-601B8553AC7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114800" y="29845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54" name="Line 415">
            <a:extLst>
              <a:ext uri="{FF2B5EF4-FFF2-40B4-BE49-F238E27FC236}">
                <a16:creationId xmlns:a16="http://schemas.microsoft.com/office/drawing/2014/main" xmlns="" id="{2995DE11-57BB-498B-B244-130094E577B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114006" y="26804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55" name="Line 416">
            <a:extLst>
              <a:ext uri="{FF2B5EF4-FFF2-40B4-BE49-F238E27FC236}">
                <a16:creationId xmlns:a16="http://schemas.microsoft.com/office/drawing/2014/main" xmlns="" id="{E1FABD0F-1307-4F73-A8D6-EE799BFD31D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807619" y="2983706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56" name="Line 417">
            <a:extLst>
              <a:ext uri="{FF2B5EF4-FFF2-40B4-BE49-F238E27FC236}">
                <a16:creationId xmlns:a16="http://schemas.microsoft.com/office/drawing/2014/main" xmlns="" id="{4282ED6B-1B1D-4694-9370-331D858FD3D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762500" y="46990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57" name="Line 418">
            <a:extLst>
              <a:ext uri="{FF2B5EF4-FFF2-40B4-BE49-F238E27FC236}">
                <a16:creationId xmlns:a16="http://schemas.microsoft.com/office/drawing/2014/main" xmlns="" id="{9C39F735-AC0F-4B60-8B32-3F1EA892231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160044" y="3867944"/>
            <a:ext cx="11287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58" name="Line 419">
            <a:extLst>
              <a:ext uri="{FF2B5EF4-FFF2-40B4-BE49-F238E27FC236}">
                <a16:creationId xmlns:a16="http://schemas.microsoft.com/office/drawing/2014/main" xmlns="" id="{8501D93F-7A7A-4957-9C3C-CC0E360EA73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724400" y="52847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59" name="Freeform 420">
            <a:extLst>
              <a:ext uri="{FF2B5EF4-FFF2-40B4-BE49-F238E27FC236}">
                <a16:creationId xmlns:a16="http://schemas.microsoft.com/office/drawing/2014/main" xmlns="" id="{DAA5C95E-29E3-4B8C-AB9E-69F8418DEF33}"/>
              </a:ext>
            </a:extLst>
          </p:cNvPr>
          <p:cNvSpPr>
            <a:spLocks/>
          </p:cNvSpPr>
          <p:nvPr/>
        </p:nvSpPr>
        <p:spPr bwMode="auto">
          <a:xfrm rot="5400000">
            <a:off x="4570413" y="48260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60" name="Line 421">
            <a:extLst>
              <a:ext uri="{FF2B5EF4-FFF2-40B4-BE49-F238E27FC236}">
                <a16:creationId xmlns:a16="http://schemas.microsoft.com/office/drawing/2014/main" xmlns="" id="{91EEFA86-D8EA-4998-9733-2F3574B6F9C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532313" y="4864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61" name="Freeform 422">
            <a:extLst>
              <a:ext uri="{FF2B5EF4-FFF2-40B4-BE49-F238E27FC236}">
                <a16:creationId xmlns:a16="http://schemas.microsoft.com/office/drawing/2014/main" xmlns="" id="{4452C322-7CD9-42BE-A64E-31114566BA27}"/>
              </a:ext>
            </a:extLst>
          </p:cNvPr>
          <p:cNvSpPr>
            <a:spLocks/>
          </p:cNvSpPr>
          <p:nvPr/>
        </p:nvSpPr>
        <p:spPr bwMode="auto">
          <a:xfrm rot="5400000">
            <a:off x="4608513" y="50165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62" name="Freeform 423">
            <a:extLst>
              <a:ext uri="{FF2B5EF4-FFF2-40B4-BE49-F238E27FC236}">
                <a16:creationId xmlns:a16="http://schemas.microsoft.com/office/drawing/2014/main" xmlns="" id="{5B345A15-7FF7-49F9-B534-AACFF2E84905}"/>
              </a:ext>
            </a:extLst>
          </p:cNvPr>
          <p:cNvSpPr>
            <a:spLocks/>
          </p:cNvSpPr>
          <p:nvPr/>
        </p:nvSpPr>
        <p:spPr bwMode="auto">
          <a:xfrm rot="5400000">
            <a:off x="4760913" y="50165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63" name="Freeform 424">
            <a:extLst>
              <a:ext uri="{FF2B5EF4-FFF2-40B4-BE49-F238E27FC236}">
                <a16:creationId xmlns:a16="http://schemas.microsoft.com/office/drawing/2014/main" xmlns="" id="{5EA42371-F6FD-44A9-9C42-5C1B4D151878}"/>
              </a:ext>
            </a:extLst>
          </p:cNvPr>
          <p:cNvSpPr>
            <a:spLocks/>
          </p:cNvSpPr>
          <p:nvPr/>
        </p:nvSpPr>
        <p:spPr bwMode="auto">
          <a:xfrm rot="5400000">
            <a:off x="4760913" y="46355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64" name="Line 425">
            <a:extLst>
              <a:ext uri="{FF2B5EF4-FFF2-40B4-BE49-F238E27FC236}">
                <a16:creationId xmlns:a16="http://schemas.microsoft.com/office/drawing/2014/main" xmlns="" id="{66ECD220-5C08-4887-B086-F3054F48E4D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37113" y="4864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65" name="Freeform 426">
            <a:extLst>
              <a:ext uri="{FF2B5EF4-FFF2-40B4-BE49-F238E27FC236}">
                <a16:creationId xmlns:a16="http://schemas.microsoft.com/office/drawing/2014/main" xmlns="" id="{79523D1D-DF82-4FE6-B1F0-4A486DC8EAED}"/>
              </a:ext>
            </a:extLst>
          </p:cNvPr>
          <p:cNvSpPr>
            <a:spLocks/>
          </p:cNvSpPr>
          <p:nvPr/>
        </p:nvSpPr>
        <p:spPr bwMode="auto">
          <a:xfrm rot="5400000">
            <a:off x="4760913" y="45593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66" name="Rectangle 427">
            <a:extLst>
              <a:ext uri="{FF2B5EF4-FFF2-40B4-BE49-F238E27FC236}">
                <a16:creationId xmlns:a16="http://schemas.microsoft.com/office/drawing/2014/main" xmlns="" id="{9EA76654-F5E2-4F58-B688-A30F5F57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2085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667" name="Oval 428">
            <a:extLst>
              <a:ext uri="{FF2B5EF4-FFF2-40B4-BE49-F238E27FC236}">
                <a16:creationId xmlns:a16="http://schemas.microsoft.com/office/drawing/2014/main" xmlns="" id="{F8B204AE-719F-4DD4-B310-0E4D2B85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417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68" name="Oval 429">
            <a:extLst>
              <a:ext uri="{FF2B5EF4-FFF2-40B4-BE49-F238E27FC236}">
                <a16:creationId xmlns:a16="http://schemas.microsoft.com/office/drawing/2014/main" xmlns="" id="{91E71AE2-E076-4510-9C5A-4B7A0670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273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69" name="Oval 430">
            <a:extLst>
              <a:ext uri="{FF2B5EF4-FFF2-40B4-BE49-F238E27FC236}">
                <a16:creationId xmlns:a16="http://schemas.microsoft.com/office/drawing/2014/main" xmlns="" id="{60974103-B5E0-420E-AD83-6A9447E5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891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70" name="Line 431">
            <a:extLst>
              <a:ext uri="{FF2B5EF4-FFF2-40B4-BE49-F238E27FC236}">
                <a16:creationId xmlns:a16="http://schemas.microsoft.com/office/drawing/2014/main" xmlns="" id="{23E6F2A2-3AE7-4A40-B8FF-72DDCF2868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24511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71" name="Line 432">
            <a:extLst>
              <a:ext uri="{FF2B5EF4-FFF2-40B4-BE49-F238E27FC236}">
                <a16:creationId xmlns:a16="http://schemas.microsoft.com/office/drawing/2014/main" xmlns="" id="{C61C203D-9A76-43A7-92A1-F36A91DF5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6035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72" name="Line 434">
            <a:extLst>
              <a:ext uri="{FF2B5EF4-FFF2-40B4-BE49-F238E27FC236}">
                <a16:creationId xmlns:a16="http://schemas.microsoft.com/office/drawing/2014/main" xmlns="" id="{37269CE6-0417-4ABD-B9C3-24BFD2FB2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0463" y="3975100"/>
            <a:ext cx="3810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73" name="Line 435">
            <a:extLst>
              <a:ext uri="{FF2B5EF4-FFF2-40B4-BE49-F238E27FC236}">
                <a16:creationId xmlns:a16="http://schemas.microsoft.com/office/drawing/2014/main" xmlns="" id="{13281838-B7F0-429B-B96A-00060FD318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0513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74" name="Oval 436">
            <a:extLst>
              <a:ext uri="{FF2B5EF4-FFF2-40B4-BE49-F238E27FC236}">
                <a16:creationId xmlns:a16="http://schemas.microsoft.com/office/drawing/2014/main" xmlns="" id="{A54F034A-3A53-4465-A96D-680C1468BC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01863" y="37465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75" name="Rectangle 437">
            <a:extLst>
              <a:ext uri="{FF2B5EF4-FFF2-40B4-BE49-F238E27FC236}">
                <a16:creationId xmlns:a16="http://schemas.microsoft.com/office/drawing/2014/main" xmlns="" id="{81E063C6-62AA-4333-ABC0-B3EA9FA2C4A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54263" y="3746500"/>
            <a:ext cx="3127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76" name="Line 438">
            <a:extLst>
              <a:ext uri="{FF2B5EF4-FFF2-40B4-BE49-F238E27FC236}">
                <a16:creationId xmlns:a16="http://schemas.microsoft.com/office/drawing/2014/main" xmlns="" id="{21A1B26F-08A2-4D83-A46C-A36DA5DFE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3746500"/>
            <a:ext cx="3127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77" name="Line 439">
            <a:extLst>
              <a:ext uri="{FF2B5EF4-FFF2-40B4-BE49-F238E27FC236}">
                <a16:creationId xmlns:a16="http://schemas.microsoft.com/office/drawing/2014/main" xmlns="" id="{7D3D47F1-B166-47EF-8D97-0B458CE40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3746500"/>
            <a:ext cx="7937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78" name="Line 440">
            <a:extLst>
              <a:ext uri="{FF2B5EF4-FFF2-40B4-BE49-F238E27FC236}">
                <a16:creationId xmlns:a16="http://schemas.microsoft.com/office/drawing/2014/main" xmlns="" id="{06782EC8-BD2C-46E9-B881-AA105500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4051300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79" name="Line 441">
            <a:extLst>
              <a:ext uri="{FF2B5EF4-FFF2-40B4-BE49-F238E27FC236}">
                <a16:creationId xmlns:a16="http://schemas.microsoft.com/office/drawing/2014/main" xmlns="" id="{2BCFDE4D-77FC-4328-9080-8AE8729E0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7465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80" name="Line 442">
            <a:extLst>
              <a:ext uri="{FF2B5EF4-FFF2-40B4-BE49-F238E27FC236}">
                <a16:creationId xmlns:a16="http://schemas.microsoft.com/office/drawing/2014/main" xmlns="" id="{8B3A800B-8824-403B-9B9E-F1ABCEDDC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898900"/>
            <a:ext cx="22066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81" name="Line 443">
            <a:extLst>
              <a:ext uri="{FF2B5EF4-FFF2-40B4-BE49-F238E27FC236}">
                <a16:creationId xmlns:a16="http://schemas.microsoft.com/office/drawing/2014/main" xmlns="" id="{EE16CB37-6C6A-4AD6-9A81-7BEA5158B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38989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82" name="Freeform 444">
            <a:extLst>
              <a:ext uri="{FF2B5EF4-FFF2-40B4-BE49-F238E27FC236}">
                <a16:creationId xmlns:a16="http://schemas.microsoft.com/office/drawing/2014/main" xmlns="" id="{42FBA04A-919B-4902-9845-8C861FC33276}"/>
              </a:ext>
            </a:extLst>
          </p:cNvPr>
          <p:cNvSpPr>
            <a:spLocks/>
          </p:cNvSpPr>
          <p:nvPr/>
        </p:nvSpPr>
        <p:spPr bwMode="auto">
          <a:xfrm flipH="1">
            <a:off x="1600200" y="3670300"/>
            <a:ext cx="457200" cy="4572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83" name="Line 445">
            <a:extLst>
              <a:ext uri="{FF2B5EF4-FFF2-40B4-BE49-F238E27FC236}">
                <a16:creationId xmlns:a16="http://schemas.microsoft.com/office/drawing/2014/main" xmlns="" id="{6DA581D7-3BF7-4557-9F31-6AF443117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275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84" name="Freeform 446">
            <a:extLst>
              <a:ext uri="{FF2B5EF4-FFF2-40B4-BE49-F238E27FC236}">
                <a16:creationId xmlns:a16="http://schemas.microsoft.com/office/drawing/2014/main" xmlns="" id="{9974E686-FA8B-45BD-9A77-0AFD58DF03B5}"/>
              </a:ext>
            </a:extLst>
          </p:cNvPr>
          <p:cNvSpPr>
            <a:spLocks/>
          </p:cNvSpPr>
          <p:nvPr/>
        </p:nvSpPr>
        <p:spPr bwMode="auto">
          <a:xfrm flipH="1">
            <a:off x="1608138" y="3898900"/>
            <a:ext cx="220662" cy="2286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85" name="Freeform 447">
            <a:extLst>
              <a:ext uri="{FF2B5EF4-FFF2-40B4-BE49-F238E27FC236}">
                <a16:creationId xmlns:a16="http://schemas.microsoft.com/office/drawing/2014/main" xmlns="" id="{EE61D33F-FB28-4FE7-BD41-17C6741E7201}"/>
              </a:ext>
            </a:extLst>
          </p:cNvPr>
          <p:cNvSpPr>
            <a:spLocks/>
          </p:cNvSpPr>
          <p:nvPr/>
        </p:nvSpPr>
        <p:spPr bwMode="auto">
          <a:xfrm flipH="1">
            <a:off x="1608138" y="3670300"/>
            <a:ext cx="228600" cy="2286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86" name="Freeform 448">
            <a:extLst>
              <a:ext uri="{FF2B5EF4-FFF2-40B4-BE49-F238E27FC236}">
                <a16:creationId xmlns:a16="http://schemas.microsoft.com/office/drawing/2014/main" xmlns="" id="{60678D97-34CA-4BB0-BC52-4E75879FFDDA}"/>
              </a:ext>
            </a:extLst>
          </p:cNvPr>
          <p:cNvSpPr>
            <a:spLocks/>
          </p:cNvSpPr>
          <p:nvPr/>
        </p:nvSpPr>
        <p:spPr bwMode="auto">
          <a:xfrm flipH="1">
            <a:off x="1981200" y="3670300"/>
            <a:ext cx="84138" cy="4572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87" name="Line 449">
            <a:extLst>
              <a:ext uri="{FF2B5EF4-FFF2-40B4-BE49-F238E27FC236}">
                <a16:creationId xmlns:a16="http://schemas.microsoft.com/office/drawing/2014/main" xmlns="" id="{FE894DE0-F85E-4E97-9034-952B5DDDA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36703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88" name="Line 450">
            <a:extLst>
              <a:ext uri="{FF2B5EF4-FFF2-40B4-BE49-F238E27FC236}">
                <a16:creationId xmlns:a16="http://schemas.microsoft.com/office/drawing/2014/main" xmlns="" id="{E46CD45B-F97D-4EEB-BD35-72081F2DC9F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582863" y="2617788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89" name="Line 451">
            <a:extLst>
              <a:ext uri="{FF2B5EF4-FFF2-40B4-BE49-F238E27FC236}">
                <a16:creationId xmlns:a16="http://schemas.microsoft.com/office/drawing/2014/main" xmlns="" id="{9E54373E-5D47-4452-9D62-66460F13D5C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582863" y="277018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90" name="Freeform 452">
            <a:extLst>
              <a:ext uri="{FF2B5EF4-FFF2-40B4-BE49-F238E27FC236}">
                <a16:creationId xmlns:a16="http://schemas.microsoft.com/office/drawing/2014/main" xmlns="" id="{48B9A18B-83EE-45A3-865A-A35D757D8E31}"/>
              </a:ext>
            </a:extLst>
          </p:cNvPr>
          <p:cNvSpPr>
            <a:spLocks/>
          </p:cNvSpPr>
          <p:nvPr/>
        </p:nvSpPr>
        <p:spPr bwMode="auto">
          <a:xfrm rot="5400000">
            <a:off x="2581275" y="29210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91" name="Line 453">
            <a:extLst>
              <a:ext uri="{FF2B5EF4-FFF2-40B4-BE49-F238E27FC236}">
                <a16:creationId xmlns:a16="http://schemas.microsoft.com/office/drawing/2014/main" xmlns="" id="{F483F0B0-D55F-4E07-B415-9886E6B8902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543175" y="2959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92" name="Freeform 454">
            <a:extLst>
              <a:ext uri="{FF2B5EF4-FFF2-40B4-BE49-F238E27FC236}">
                <a16:creationId xmlns:a16="http://schemas.microsoft.com/office/drawing/2014/main" xmlns="" id="{1193AB26-3E09-4812-980D-8598A1CE3304}"/>
              </a:ext>
            </a:extLst>
          </p:cNvPr>
          <p:cNvSpPr>
            <a:spLocks/>
          </p:cNvSpPr>
          <p:nvPr/>
        </p:nvSpPr>
        <p:spPr bwMode="auto">
          <a:xfrm rot="5400000">
            <a:off x="2619375" y="31115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93" name="Freeform 455">
            <a:extLst>
              <a:ext uri="{FF2B5EF4-FFF2-40B4-BE49-F238E27FC236}">
                <a16:creationId xmlns:a16="http://schemas.microsoft.com/office/drawing/2014/main" xmlns="" id="{92F19290-147C-4FF5-9380-21CB8B5DC48E}"/>
              </a:ext>
            </a:extLst>
          </p:cNvPr>
          <p:cNvSpPr>
            <a:spLocks/>
          </p:cNvSpPr>
          <p:nvPr/>
        </p:nvSpPr>
        <p:spPr bwMode="auto">
          <a:xfrm rot="5400000">
            <a:off x="2771775" y="31115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94" name="Freeform 456">
            <a:extLst>
              <a:ext uri="{FF2B5EF4-FFF2-40B4-BE49-F238E27FC236}">
                <a16:creationId xmlns:a16="http://schemas.microsoft.com/office/drawing/2014/main" xmlns="" id="{C1A9C52E-499B-401E-993A-2662C1EE97FD}"/>
              </a:ext>
            </a:extLst>
          </p:cNvPr>
          <p:cNvSpPr>
            <a:spLocks/>
          </p:cNvSpPr>
          <p:nvPr/>
        </p:nvSpPr>
        <p:spPr bwMode="auto">
          <a:xfrm rot="5400000">
            <a:off x="2771775" y="27305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95" name="Line 457">
            <a:extLst>
              <a:ext uri="{FF2B5EF4-FFF2-40B4-BE49-F238E27FC236}">
                <a16:creationId xmlns:a16="http://schemas.microsoft.com/office/drawing/2014/main" xmlns="" id="{31FFAD2F-3E27-4066-AC33-954CC8A0102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847975" y="2959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96" name="Freeform 458">
            <a:extLst>
              <a:ext uri="{FF2B5EF4-FFF2-40B4-BE49-F238E27FC236}">
                <a16:creationId xmlns:a16="http://schemas.microsoft.com/office/drawing/2014/main" xmlns="" id="{13C7B0FA-F971-4351-BD37-36BEF165DA7B}"/>
              </a:ext>
            </a:extLst>
          </p:cNvPr>
          <p:cNvSpPr>
            <a:spLocks/>
          </p:cNvSpPr>
          <p:nvPr/>
        </p:nvSpPr>
        <p:spPr bwMode="auto">
          <a:xfrm rot="5400000">
            <a:off x="2771775" y="26543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697" name="Line 459">
            <a:extLst>
              <a:ext uri="{FF2B5EF4-FFF2-40B4-BE49-F238E27FC236}">
                <a16:creationId xmlns:a16="http://schemas.microsoft.com/office/drawing/2014/main" xmlns="" id="{F62BCCF6-493F-48BB-B829-D6A593DA1B5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085976" y="2640012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98" name="Line 460">
            <a:extLst>
              <a:ext uri="{FF2B5EF4-FFF2-40B4-BE49-F238E27FC236}">
                <a16:creationId xmlns:a16="http://schemas.microsoft.com/office/drawing/2014/main" xmlns="" id="{18869429-9B7A-4D89-8091-10FEB5C725C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857376" y="2563812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699" name="Line 461">
            <a:extLst>
              <a:ext uri="{FF2B5EF4-FFF2-40B4-BE49-F238E27FC236}">
                <a16:creationId xmlns:a16="http://schemas.microsoft.com/office/drawing/2014/main" xmlns="" id="{82C5CD7C-DA6F-409D-90F9-3965B33CFB8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981200" y="3517900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00" name="Oval 462">
            <a:extLst>
              <a:ext uri="{FF2B5EF4-FFF2-40B4-BE49-F238E27FC236}">
                <a16:creationId xmlns:a16="http://schemas.microsoft.com/office/drawing/2014/main" xmlns="" id="{79F51729-7DB1-4FDE-B57C-229C0EFCF6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49463" y="29845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01" name="Rectangle 463">
            <a:extLst>
              <a:ext uri="{FF2B5EF4-FFF2-40B4-BE49-F238E27FC236}">
                <a16:creationId xmlns:a16="http://schemas.microsoft.com/office/drawing/2014/main" xmlns="" id="{AEFB0614-3C04-4457-BAC6-E5C68697A1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49463" y="28321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02" name="Line 464">
            <a:extLst>
              <a:ext uri="{FF2B5EF4-FFF2-40B4-BE49-F238E27FC236}">
                <a16:creationId xmlns:a16="http://schemas.microsoft.com/office/drawing/2014/main" xmlns="" id="{4ACD75B0-B082-49F4-97FF-35BCA035322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01863" y="298450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03" name="Line 465">
            <a:extLst>
              <a:ext uri="{FF2B5EF4-FFF2-40B4-BE49-F238E27FC236}">
                <a16:creationId xmlns:a16="http://schemas.microsoft.com/office/drawing/2014/main" xmlns="" id="{C2C0E9F6-D6F7-402A-99D9-051C41AF181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201069" y="2680494"/>
            <a:ext cx="1588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04" name="Line 466">
            <a:extLst>
              <a:ext uri="{FF2B5EF4-FFF2-40B4-BE49-F238E27FC236}">
                <a16:creationId xmlns:a16="http://schemas.microsoft.com/office/drawing/2014/main" xmlns="" id="{1576D978-358E-4242-9083-F8CA8577484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894682" y="2983706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05" name="Line 468">
            <a:extLst>
              <a:ext uri="{FF2B5EF4-FFF2-40B4-BE49-F238E27FC236}">
                <a16:creationId xmlns:a16="http://schemas.microsoft.com/office/drawing/2014/main" xmlns="" id="{C0563874-3A5D-4D78-8C1F-7900BD9E95A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811463" y="5284788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06" name="Freeform 469">
            <a:extLst>
              <a:ext uri="{FF2B5EF4-FFF2-40B4-BE49-F238E27FC236}">
                <a16:creationId xmlns:a16="http://schemas.microsoft.com/office/drawing/2014/main" xmlns="" id="{AC03A62D-0AFA-4810-ADC4-B2521BA135E8}"/>
              </a:ext>
            </a:extLst>
          </p:cNvPr>
          <p:cNvSpPr>
            <a:spLocks/>
          </p:cNvSpPr>
          <p:nvPr/>
        </p:nvSpPr>
        <p:spPr bwMode="auto">
          <a:xfrm rot="5400000">
            <a:off x="2657475" y="4826000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07" name="Line 470">
            <a:extLst>
              <a:ext uri="{FF2B5EF4-FFF2-40B4-BE49-F238E27FC236}">
                <a16:creationId xmlns:a16="http://schemas.microsoft.com/office/drawing/2014/main" xmlns="" id="{F0ED4474-26DB-4B7F-A274-BD80756CA4C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619375" y="4864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08" name="Freeform 471">
            <a:extLst>
              <a:ext uri="{FF2B5EF4-FFF2-40B4-BE49-F238E27FC236}">
                <a16:creationId xmlns:a16="http://schemas.microsoft.com/office/drawing/2014/main" xmlns="" id="{6F00B0AB-FBB5-46A7-997C-676E0EF3FE1D}"/>
              </a:ext>
            </a:extLst>
          </p:cNvPr>
          <p:cNvSpPr>
            <a:spLocks/>
          </p:cNvSpPr>
          <p:nvPr/>
        </p:nvSpPr>
        <p:spPr bwMode="auto">
          <a:xfrm rot="5400000">
            <a:off x="2695575" y="5016500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09" name="Freeform 472">
            <a:extLst>
              <a:ext uri="{FF2B5EF4-FFF2-40B4-BE49-F238E27FC236}">
                <a16:creationId xmlns:a16="http://schemas.microsoft.com/office/drawing/2014/main" xmlns="" id="{5C1506D2-45F6-416E-B00F-EF848BB0D112}"/>
              </a:ext>
            </a:extLst>
          </p:cNvPr>
          <p:cNvSpPr>
            <a:spLocks/>
          </p:cNvSpPr>
          <p:nvPr/>
        </p:nvSpPr>
        <p:spPr bwMode="auto">
          <a:xfrm rot="5400000">
            <a:off x="2847975" y="5016500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10" name="Freeform 473">
            <a:extLst>
              <a:ext uri="{FF2B5EF4-FFF2-40B4-BE49-F238E27FC236}">
                <a16:creationId xmlns:a16="http://schemas.microsoft.com/office/drawing/2014/main" xmlns="" id="{707B1C19-9111-4A31-A6E5-9A7241F40887}"/>
              </a:ext>
            </a:extLst>
          </p:cNvPr>
          <p:cNvSpPr>
            <a:spLocks/>
          </p:cNvSpPr>
          <p:nvPr/>
        </p:nvSpPr>
        <p:spPr bwMode="auto">
          <a:xfrm rot="5400000">
            <a:off x="2847975" y="46355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11" name="Line 474">
            <a:extLst>
              <a:ext uri="{FF2B5EF4-FFF2-40B4-BE49-F238E27FC236}">
                <a16:creationId xmlns:a16="http://schemas.microsoft.com/office/drawing/2014/main" xmlns="" id="{2BACE18A-407D-47E8-B831-61D3E45057E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924175" y="4864100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12" name="Freeform 475">
            <a:extLst>
              <a:ext uri="{FF2B5EF4-FFF2-40B4-BE49-F238E27FC236}">
                <a16:creationId xmlns:a16="http://schemas.microsoft.com/office/drawing/2014/main" xmlns="" id="{D7B23D07-30AF-4AE9-BDDF-CEA7B2C43874}"/>
              </a:ext>
            </a:extLst>
          </p:cNvPr>
          <p:cNvSpPr>
            <a:spLocks/>
          </p:cNvSpPr>
          <p:nvPr/>
        </p:nvSpPr>
        <p:spPr bwMode="auto">
          <a:xfrm rot="5400000">
            <a:off x="2847975" y="4559300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13" name="Rectangle 476">
            <a:extLst>
              <a:ext uri="{FF2B5EF4-FFF2-40B4-BE49-F238E27FC236}">
                <a16:creationId xmlns:a16="http://schemas.microsoft.com/office/drawing/2014/main" xmlns="" id="{1F06AA29-6ABC-401B-AE81-2C8B5307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227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4</a:t>
            </a:r>
          </a:p>
        </p:txBody>
      </p:sp>
      <p:sp>
        <p:nvSpPr>
          <p:cNvPr id="20714" name="Rectangle 477">
            <a:extLst>
              <a:ext uri="{FF2B5EF4-FFF2-40B4-BE49-F238E27FC236}">
                <a16:creationId xmlns:a16="http://schemas.microsoft.com/office/drawing/2014/main" xmlns="" id="{6D1BC438-21EA-4C62-ABC2-6313B47B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52085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3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715" name="Oval 478">
            <a:extLst>
              <a:ext uri="{FF2B5EF4-FFF2-40B4-BE49-F238E27FC236}">
                <a16:creationId xmlns:a16="http://schemas.microsoft.com/office/drawing/2014/main" xmlns="" id="{7BF0B138-C443-4775-B06A-EB704A1A5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465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16" name="Oval 479">
            <a:extLst>
              <a:ext uri="{FF2B5EF4-FFF2-40B4-BE49-F238E27FC236}">
                <a16:creationId xmlns:a16="http://schemas.microsoft.com/office/drawing/2014/main" xmlns="" id="{DFF7ED75-3B86-4D48-B40B-64DF576C4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38989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17" name="Oval 480">
            <a:extLst>
              <a:ext uri="{FF2B5EF4-FFF2-40B4-BE49-F238E27FC236}">
                <a16:creationId xmlns:a16="http://schemas.microsoft.com/office/drawing/2014/main" xmlns="" id="{BA7A074F-9D15-45B3-91D9-9F4FDA27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252730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18" name="Oval 481">
            <a:extLst>
              <a:ext uri="{FF2B5EF4-FFF2-40B4-BE49-F238E27FC236}">
                <a16:creationId xmlns:a16="http://schemas.microsoft.com/office/drawing/2014/main" xmlns="" id="{5D8E6661-9533-4899-A677-6D29AE961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389188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19" name="Line 482">
            <a:extLst>
              <a:ext uri="{FF2B5EF4-FFF2-40B4-BE49-F238E27FC236}">
                <a16:creationId xmlns:a16="http://schemas.microsoft.com/office/drawing/2014/main" xmlns="" id="{5B0BAEE2-5F96-407C-BFC1-AFE4ECE62A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78063" y="24511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20" name="Line 483">
            <a:extLst>
              <a:ext uri="{FF2B5EF4-FFF2-40B4-BE49-F238E27FC236}">
                <a16:creationId xmlns:a16="http://schemas.microsoft.com/office/drawing/2014/main" xmlns="" id="{F9AFC59B-A115-4A1C-BA11-C6FFFD2D2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663" y="2603500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21" name="Text Box 484">
            <a:extLst>
              <a:ext uri="{FF2B5EF4-FFF2-40B4-BE49-F238E27FC236}">
                <a16:creationId xmlns:a16="http://schemas.microsoft.com/office/drawing/2014/main" xmlns="" id="{C86A3AB1-4CB1-41A3-916F-90881A3C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48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p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2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0722" name="Text Box 485">
            <a:extLst>
              <a:ext uri="{FF2B5EF4-FFF2-40B4-BE49-F238E27FC236}">
                <a16:creationId xmlns:a16="http://schemas.microsoft.com/office/drawing/2014/main" xmlns="" id="{6DC44BE0-8286-4875-938F-CB76CE986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48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p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3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0723" name="Text Box 486">
            <a:extLst>
              <a:ext uri="{FF2B5EF4-FFF2-40B4-BE49-F238E27FC236}">
                <a16:creationId xmlns:a16="http://schemas.microsoft.com/office/drawing/2014/main" xmlns="" id="{5AEB90F1-74B8-4BAF-A614-6E833009F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607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g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2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0724" name="Text Box 487">
            <a:extLst>
              <a:ext uri="{FF2B5EF4-FFF2-40B4-BE49-F238E27FC236}">
                <a16:creationId xmlns:a16="http://schemas.microsoft.com/office/drawing/2014/main" xmlns="" id="{DEBF7E23-EEB9-4940-A41E-44F245AC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607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g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3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0725" name="Line 488">
            <a:extLst>
              <a:ext uri="{FF2B5EF4-FFF2-40B4-BE49-F238E27FC236}">
                <a16:creationId xmlns:a16="http://schemas.microsoft.com/office/drawing/2014/main" xmlns="" id="{97CDED2E-6585-4233-9ED0-B2E963808434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324100" y="3784600"/>
            <a:ext cx="990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26" name="Oval 489">
            <a:extLst>
              <a:ext uri="{FF2B5EF4-FFF2-40B4-BE49-F238E27FC236}">
                <a16:creationId xmlns:a16="http://schemas.microsoft.com/office/drawing/2014/main" xmlns="" id="{DCD995F1-BCEC-4D2E-8D51-ED3C278064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09800" y="4203700"/>
            <a:ext cx="3048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27" name="Rectangle 490">
            <a:extLst>
              <a:ext uri="{FF2B5EF4-FFF2-40B4-BE49-F238E27FC236}">
                <a16:creationId xmlns:a16="http://schemas.microsoft.com/office/drawing/2014/main" xmlns="" id="{A07976DB-96D8-4D4A-BA1E-CAD5D97D3A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62200" y="4203700"/>
            <a:ext cx="3127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0728" name="Line 491">
            <a:extLst>
              <a:ext uri="{FF2B5EF4-FFF2-40B4-BE49-F238E27FC236}">
                <a16:creationId xmlns:a16="http://schemas.microsoft.com/office/drawing/2014/main" xmlns="" id="{D5D1FC97-E0FF-4287-B46A-9A87F7106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203700"/>
            <a:ext cx="312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29" name="Line 493">
            <a:extLst>
              <a:ext uri="{FF2B5EF4-FFF2-40B4-BE49-F238E27FC236}">
                <a16:creationId xmlns:a16="http://schemas.microsoft.com/office/drawing/2014/main" xmlns="" id="{DDD3812F-D8F1-4667-A59D-54EA09680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6609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30" name="Line 494">
            <a:extLst>
              <a:ext uri="{FF2B5EF4-FFF2-40B4-BE49-F238E27FC236}">
                <a16:creationId xmlns:a16="http://schemas.microsoft.com/office/drawing/2014/main" xmlns="" id="{0EE5BFB7-AC85-4E7F-BD87-68DA05606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0513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31" name="Line 495">
            <a:extLst>
              <a:ext uri="{FF2B5EF4-FFF2-40B4-BE49-F238E27FC236}">
                <a16:creationId xmlns:a16="http://schemas.microsoft.com/office/drawing/2014/main" xmlns="" id="{84CF670B-6457-48E2-AD9E-556C7023F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323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32" name="Line 496">
            <a:extLst>
              <a:ext uri="{FF2B5EF4-FFF2-40B4-BE49-F238E27FC236}">
                <a16:creationId xmlns:a16="http://schemas.microsoft.com/office/drawing/2014/main" xmlns="" id="{E962BB12-3229-4C32-B8E8-54426772C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32300"/>
            <a:ext cx="2057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33" name="Line 497">
            <a:extLst>
              <a:ext uri="{FF2B5EF4-FFF2-40B4-BE49-F238E27FC236}">
                <a16:creationId xmlns:a16="http://schemas.microsoft.com/office/drawing/2014/main" xmlns="" id="{FAB5E9D0-8A0A-489C-AB28-9BAC5B8C8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2799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34" name="Rectangle 499">
            <a:extLst>
              <a:ext uri="{FF2B5EF4-FFF2-40B4-BE49-F238E27FC236}">
                <a16:creationId xmlns:a16="http://schemas.microsoft.com/office/drawing/2014/main" xmlns="" id="{602C8979-DFAE-4644-AD37-EFE1B5901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3670300"/>
            <a:ext cx="6254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2000">
                <a:latin typeface="TektoMM_503 BD 488 NO" pitchFamily="34" charset="0"/>
              </a:rPr>
              <a:t>•••••</a:t>
            </a:r>
          </a:p>
        </p:txBody>
      </p:sp>
      <p:sp>
        <p:nvSpPr>
          <p:cNvPr id="20735" name="Line 500">
            <a:extLst>
              <a:ext uri="{FF2B5EF4-FFF2-40B4-BE49-F238E27FC236}">
                <a16:creationId xmlns:a16="http://schemas.microsoft.com/office/drawing/2014/main" xmlns="" id="{0B9DB625-90A9-458F-9DBE-8A3245C4B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989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36" name="Rectangle 501">
            <a:extLst>
              <a:ext uri="{FF2B5EF4-FFF2-40B4-BE49-F238E27FC236}">
                <a16:creationId xmlns:a16="http://schemas.microsoft.com/office/drawing/2014/main" xmlns="" id="{53E4CABA-C181-46E5-BEE3-7050E2B8C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18415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737" name="Rectangle 502">
            <a:extLst>
              <a:ext uri="{FF2B5EF4-FFF2-40B4-BE49-F238E27FC236}">
                <a16:creationId xmlns:a16="http://schemas.microsoft.com/office/drawing/2014/main" xmlns="" id="{155237A6-468A-48A8-9D10-48115FAE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18557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738" name="Rectangle 503">
            <a:extLst>
              <a:ext uri="{FF2B5EF4-FFF2-40B4-BE49-F238E27FC236}">
                <a16:creationId xmlns:a16="http://schemas.microsoft.com/office/drawing/2014/main" xmlns="" id="{B3E044C2-1C02-4A59-9299-9D4FFCD0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415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3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739" name="Rectangle 504">
            <a:extLst>
              <a:ext uri="{FF2B5EF4-FFF2-40B4-BE49-F238E27FC236}">
                <a16:creationId xmlns:a16="http://schemas.microsoft.com/office/drawing/2014/main" xmlns="" id="{6BC9C26F-8763-4421-8F3E-35298478F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557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3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0740" name="Line 508">
            <a:extLst>
              <a:ext uri="{FF2B5EF4-FFF2-40B4-BE49-F238E27FC236}">
                <a16:creationId xmlns:a16="http://schemas.microsoft.com/office/drawing/2014/main" xmlns="" id="{CFFBC9C2-CCCA-4A58-BDC4-73DA49801E1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86300" y="439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41" name="Line 71">
            <a:extLst>
              <a:ext uri="{FF2B5EF4-FFF2-40B4-BE49-F238E27FC236}">
                <a16:creationId xmlns:a16="http://schemas.microsoft.com/office/drawing/2014/main" xmlns="" id="{9E1E51F4-CF55-495E-9C94-885ADB1C2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989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42" name="Line 492">
            <a:extLst>
              <a:ext uri="{FF2B5EF4-FFF2-40B4-BE49-F238E27FC236}">
                <a16:creationId xmlns:a16="http://schemas.microsoft.com/office/drawing/2014/main" xmlns="" id="{867824D0-C995-4871-8ED8-B18D4D379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2037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743" name="Rectangle 509">
            <a:extLst>
              <a:ext uri="{FF2B5EF4-FFF2-40B4-BE49-F238E27FC236}">
                <a16:creationId xmlns:a16="http://schemas.microsoft.com/office/drawing/2014/main" xmlns="" id="{5D612E56-0987-48DC-AD49-903928A8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5929313"/>
            <a:ext cx="929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it-IT" sz="2000">
                <a:solidFill>
                  <a:srgbClr val="663300"/>
                </a:solidFill>
              </a:rPr>
              <a:t>• Délai de propagation (additionneur à n bits) = t</a:t>
            </a:r>
            <a:r>
              <a:rPr lang="fr-FR" altLang="it-IT" sz="2000" baseline="-25000">
                <a:solidFill>
                  <a:srgbClr val="663300"/>
                </a:solidFill>
              </a:rPr>
              <a:t>and </a:t>
            </a:r>
            <a:r>
              <a:rPr lang="fr-FR" altLang="it-IT" sz="2000">
                <a:solidFill>
                  <a:srgbClr val="663300"/>
                </a:solidFill>
              </a:rPr>
              <a:t>x n/2 + t</a:t>
            </a:r>
            <a:r>
              <a:rPr lang="fr-FR" altLang="it-IT" sz="2000" baseline="-25000">
                <a:solidFill>
                  <a:srgbClr val="663300"/>
                </a:solidFill>
              </a:rPr>
              <a:t>or </a:t>
            </a:r>
            <a:r>
              <a:rPr lang="fr-FR" altLang="it-IT" sz="2000">
                <a:solidFill>
                  <a:srgbClr val="663300"/>
                </a:solidFill>
              </a:rPr>
              <a:t>x n/2 + t</a:t>
            </a:r>
            <a:r>
              <a:rPr lang="fr-FR" altLang="it-IT" sz="2000" baseline="-25000">
                <a:solidFill>
                  <a:srgbClr val="663300"/>
                </a:solidFill>
              </a:rPr>
              <a:t>xor</a:t>
            </a:r>
            <a:r>
              <a:rPr lang="fr-FR" altLang="it-IT" sz="2000">
                <a:solidFill>
                  <a:srgbClr val="663300"/>
                </a:solidFill>
              </a:rPr>
              <a:t> </a:t>
            </a:r>
          </a:p>
        </p:txBody>
      </p:sp>
      <p:sp>
        <p:nvSpPr>
          <p:cNvPr id="20744" name="Rectangle 511">
            <a:extLst>
              <a:ext uri="{FF2B5EF4-FFF2-40B4-BE49-F238E27FC236}">
                <a16:creationId xmlns:a16="http://schemas.microsoft.com/office/drawing/2014/main" xmlns="" id="{D9759A65-9F39-438A-9251-64CE9BF6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371600"/>
            <a:ext cx="944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>
                <a:solidFill>
                  <a:srgbClr val="663300"/>
                </a:solidFill>
              </a:rPr>
              <a:t>c</a:t>
            </a:r>
            <a:r>
              <a:rPr lang="fr-FR" altLang="it-IT" baseline="-25000">
                <a:solidFill>
                  <a:srgbClr val="663300"/>
                </a:solidFill>
              </a:rPr>
              <a:t>4</a:t>
            </a:r>
            <a:r>
              <a:rPr lang="fr-FR" altLang="it-IT">
                <a:solidFill>
                  <a:srgbClr val="663300"/>
                </a:solidFill>
              </a:rPr>
              <a:t>=g</a:t>
            </a:r>
            <a:r>
              <a:rPr lang="fr-FR" altLang="it-IT" baseline="-25000">
                <a:solidFill>
                  <a:srgbClr val="663300"/>
                </a:solidFill>
              </a:rPr>
              <a:t>3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3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3</a:t>
            </a:r>
            <a:r>
              <a:rPr lang="fr-FR" altLang="it-IT">
                <a:solidFill>
                  <a:srgbClr val="663300"/>
                </a:solidFill>
              </a:rPr>
              <a:t>=g</a:t>
            </a:r>
            <a:r>
              <a:rPr lang="fr-FR" altLang="it-IT" baseline="-25000">
                <a:solidFill>
                  <a:srgbClr val="663300"/>
                </a:solidFill>
              </a:rPr>
              <a:t>3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3</a:t>
            </a:r>
            <a:r>
              <a:rPr lang="fr-FR" altLang="it-IT">
                <a:solidFill>
                  <a:srgbClr val="663300"/>
                </a:solidFill>
              </a:rPr>
              <a:t>·(g</a:t>
            </a:r>
            <a:r>
              <a:rPr lang="fr-FR" altLang="it-IT" baseline="-25000">
                <a:solidFill>
                  <a:srgbClr val="663300"/>
                </a:solidFill>
              </a:rPr>
              <a:t>2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2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2</a:t>
            </a:r>
            <a:r>
              <a:rPr lang="fr-FR" altLang="it-IT">
                <a:solidFill>
                  <a:srgbClr val="663300"/>
                </a:solidFill>
              </a:rPr>
              <a:t>)=g</a:t>
            </a:r>
            <a:r>
              <a:rPr lang="fr-FR" altLang="it-IT" baseline="-25000">
                <a:solidFill>
                  <a:srgbClr val="663300"/>
                </a:solidFill>
              </a:rPr>
              <a:t>3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3</a:t>
            </a:r>
            <a:r>
              <a:rPr lang="fr-FR" altLang="it-IT">
                <a:solidFill>
                  <a:srgbClr val="663300"/>
                </a:solidFill>
              </a:rPr>
              <a:t>·g</a:t>
            </a:r>
            <a:r>
              <a:rPr lang="fr-FR" altLang="it-IT" baseline="-25000">
                <a:solidFill>
                  <a:srgbClr val="663300"/>
                </a:solidFill>
              </a:rPr>
              <a:t>2</a:t>
            </a:r>
            <a:r>
              <a:rPr lang="fr-FR" altLang="it-IT">
                <a:solidFill>
                  <a:srgbClr val="663300"/>
                </a:solidFill>
              </a:rPr>
              <a:t>+p</a:t>
            </a:r>
            <a:r>
              <a:rPr lang="fr-FR" altLang="it-IT" baseline="-25000">
                <a:solidFill>
                  <a:srgbClr val="663300"/>
                </a:solidFill>
              </a:rPr>
              <a:t>3</a:t>
            </a:r>
            <a:r>
              <a:rPr lang="fr-FR" altLang="it-IT">
                <a:solidFill>
                  <a:srgbClr val="663300"/>
                </a:solidFill>
              </a:rPr>
              <a:t>· p</a:t>
            </a:r>
            <a:r>
              <a:rPr lang="fr-FR" altLang="it-IT" baseline="-25000">
                <a:solidFill>
                  <a:srgbClr val="663300"/>
                </a:solidFill>
              </a:rPr>
              <a:t>2</a:t>
            </a:r>
            <a:r>
              <a:rPr lang="fr-FR" altLang="it-IT">
                <a:solidFill>
                  <a:srgbClr val="663300"/>
                </a:solidFill>
              </a:rPr>
              <a:t>·c</a:t>
            </a:r>
            <a:r>
              <a:rPr lang="fr-FR" altLang="it-IT" baseline="-25000">
                <a:solidFill>
                  <a:srgbClr val="663300"/>
                </a:solidFill>
              </a:rPr>
              <a:t>2</a:t>
            </a:r>
            <a:r>
              <a:rPr lang="fr-FR" altLang="it-IT">
                <a:solidFill>
                  <a:srgbClr val="6633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3" name="AutoShape 393">
            <a:extLst>
              <a:ext uri="{FF2B5EF4-FFF2-40B4-BE49-F238E27FC236}">
                <a16:creationId xmlns:a16="http://schemas.microsoft.com/office/drawing/2014/main" xmlns="" id="{8F81590F-230B-48D6-B1F7-9149757C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19263"/>
            <a:ext cx="7961313" cy="44958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1507" name="Line 350">
            <a:extLst>
              <a:ext uri="{FF2B5EF4-FFF2-40B4-BE49-F238E27FC236}">
                <a16:creationId xmlns:a16="http://schemas.microsoft.com/office/drawing/2014/main" xmlns="" id="{A673585C-3C3E-46A0-A5C0-27FC654B5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535363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8" name="Line 391">
            <a:extLst>
              <a:ext uri="{FF2B5EF4-FFF2-40B4-BE49-F238E27FC236}">
                <a16:creationId xmlns:a16="http://schemas.microsoft.com/office/drawing/2014/main" xmlns="" id="{513B8143-83D2-41B9-BE88-2F29D62BA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983163"/>
            <a:ext cx="411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9" name="Line 381">
            <a:extLst>
              <a:ext uri="{FF2B5EF4-FFF2-40B4-BE49-F238E27FC236}">
                <a16:creationId xmlns:a16="http://schemas.microsoft.com/office/drawing/2014/main" xmlns="" id="{051E8B66-B4CC-4D37-9AED-F0A29B992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144963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10" name="Oval 382">
            <a:extLst>
              <a:ext uri="{FF2B5EF4-FFF2-40B4-BE49-F238E27FC236}">
                <a16:creationId xmlns:a16="http://schemas.microsoft.com/office/drawing/2014/main" xmlns="" id="{26CCC874-8D43-42C4-A523-FB95354B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1636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11" name="Text Box 339">
            <a:extLst>
              <a:ext uri="{FF2B5EF4-FFF2-40B4-BE49-F238E27FC236}">
                <a16:creationId xmlns:a16="http://schemas.microsoft.com/office/drawing/2014/main" xmlns="" id="{1BB9D8CF-AA64-4D59-B616-492553A11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495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p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2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1512" name="Rectangle 213">
            <a:extLst>
              <a:ext uri="{FF2B5EF4-FFF2-40B4-BE49-F238E27FC236}">
                <a16:creationId xmlns:a16="http://schemas.microsoft.com/office/drawing/2014/main" xmlns="" id="{A368E94C-1183-4E46-82A7-91884FF68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7666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solidFill>
                  <a:schemeClr val="bg2"/>
                </a:solidFill>
                <a:latin typeface="Courier" charset="0"/>
              </a:rPr>
              <a:t>c</a:t>
            </a:r>
            <a:r>
              <a:rPr lang="fr-FR" altLang="it-IT" sz="2800" baseline="-25000">
                <a:solidFill>
                  <a:schemeClr val="bg2"/>
                </a:solidFill>
                <a:latin typeface="Courier" charset="0"/>
              </a:rPr>
              <a:t>2</a:t>
            </a:r>
          </a:p>
        </p:txBody>
      </p:sp>
      <p:sp>
        <p:nvSpPr>
          <p:cNvPr id="21513" name="Rectangle 3">
            <a:extLst>
              <a:ext uri="{FF2B5EF4-FFF2-40B4-BE49-F238E27FC236}">
                <a16:creationId xmlns:a16="http://schemas.microsoft.com/office/drawing/2014/main" xmlns="" id="{30EE1288-F5A5-4440-837A-C6A6D76D5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9521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254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6254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6254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6254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6254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000">
                <a:solidFill>
                  <a:srgbClr val="663300"/>
                </a:solidFill>
              </a:rPr>
              <a:t>Mais nous ne sommes pas obligés à limiter le «blocs» à 2 bits:</a:t>
            </a:r>
          </a:p>
          <a:p>
            <a:pPr>
              <a:lnSpc>
                <a:spcPct val="110000"/>
              </a:lnSpc>
            </a:pPr>
            <a:r>
              <a:rPr lang="fr-FR" altLang="it-IT" sz="2000">
                <a:solidFill>
                  <a:srgbClr val="663300"/>
                </a:solidFill>
              </a:rPr>
              <a:t>c</a:t>
            </a:r>
            <a:r>
              <a:rPr lang="fr-FR" altLang="it-IT" sz="2000" baseline="-25000">
                <a:solidFill>
                  <a:srgbClr val="663300"/>
                </a:solidFill>
              </a:rPr>
              <a:t>3 </a:t>
            </a:r>
            <a:r>
              <a:rPr lang="fr-FR" altLang="it-IT" sz="2000">
                <a:solidFill>
                  <a:srgbClr val="663300"/>
                </a:solidFill>
              </a:rPr>
              <a:t>= g</a:t>
            </a:r>
            <a:r>
              <a:rPr lang="fr-FR" altLang="it-IT" sz="2000" baseline="-25000">
                <a:solidFill>
                  <a:srgbClr val="663300"/>
                </a:solidFill>
              </a:rPr>
              <a:t>2</a:t>
            </a:r>
            <a:r>
              <a:rPr lang="fr-FR" altLang="it-IT" sz="2000">
                <a:solidFill>
                  <a:srgbClr val="663300"/>
                </a:solidFill>
              </a:rPr>
              <a:t>+p</a:t>
            </a:r>
            <a:r>
              <a:rPr lang="fr-FR" altLang="it-IT" sz="2000" baseline="-25000">
                <a:solidFill>
                  <a:srgbClr val="663300"/>
                </a:solidFill>
              </a:rPr>
              <a:t>2</a:t>
            </a:r>
            <a:r>
              <a:rPr lang="fr-FR" altLang="it-IT" sz="2000">
                <a:solidFill>
                  <a:srgbClr val="663300"/>
                </a:solidFill>
              </a:rPr>
              <a:t>·c</a:t>
            </a:r>
            <a:r>
              <a:rPr lang="fr-FR" altLang="it-IT" sz="2000" baseline="-25000">
                <a:solidFill>
                  <a:srgbClr val="663300"/>
                </a:solidFill>
              </a:rPr>
              <a:t>2 </a:t>
            </a:r>
            <a:r>
              <a:rPr lang="fr-FR" altLang="it-IT" sz="2000">
                <a:solidFill>
                  <a:srgbClr val="663300"/>
                </a:solidFill>
              </a:rPr>
              <a:t>= g</a:t>
            </a:r>
            <a:r>
              <a:rPr lang="fr-FR" altLang="it-IT" sz="2000" baseline="-25000">
                <a:solidFill>
                  <a:srgbClr val="663300"/>
                </a:solidFill>
              </a:rPr>
              <a:t>2</a:t>
            </a:r>
            <a:r>
              <a:rPr lang="fr-FR" altLang="it-IT" sz="2000">
                <a:solidFill>
                  <a:srgbClr val="663300"/>
                </a:solidFill>
              </a:rPr>
              <a:t>+p</a:t>
            </a:r>
            <a:r>
              <a:rPr lang="fr-FR" altLang="it-IT" sz="2000" baseline="-25000">
                <a:solidFill>
                  <a:srgbClr val="663300"/>
                </a:solidFill>
              </a:rPr>
              <a:t>2</a:t>
            </a:r>
            <a:r>
              <a:rPr lang="fr-FR" altLang="it-IT" sz="2000">
                <a:solidFill>
                  <a:srgbClr val="663300"/>
                </a:solidFill>
              </a:rPr>
              <a:t>·(g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+p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·g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r>
              <a:rPr lang="fr-FR" altLang="it-IT" sz="2000">
                <a:solidFill>
                  <a:srgbClr val="663300"/>
                </a:solidFill>
              </a:rPr>
              <a:t>+p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·p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r>
              <a:rPr lang="fr-FR" altLang="it-IT" sz="2000">
                <a:solidFill>
                  <a:srgbClr val="663300"/>
                </a:solidFill>
              </a:rPr>
              <a:t>·c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r>
              <a:rPr lang="fr-FR" altLang="it-IT" sz="2000">
                <a:solidFill>
                  <a:srgbClr val="663300"/>
                </a:solidFill>
              </a:rPr>
              <a:t>)) = g</a:t>
            </a:r>
            <a:r>
              <a:rPr lang="fr-FR" altLang="it-IT" sz="2000" baseline="-25000">
                <a:solidFill>
                  <a:srgbClr val="663300"/>
                </a:solidFill>
              </a:rPr>
              <a:t>2</a:t>
            </a:r>
            <a:r>
              <a:rPr lang="fr-FR" altLang="it-IT" sz="2000">
                <a:solidFill>
                  <a:srgbClr val="663300"/>
                </a:solidFill>
              </a:rPr>
              <a:t>+p</a:t>
            </a:r>
            <a:r>
              <a:rPr lang="fr-FR" altLang="it-IT" sz="2000" baseline="-25000">
                <a:solidFill>
                  <a:srgbClr val="663300"/>
                </a:solidFill>
              </a:rPr>
              <a:t>2</a:t>
            </a:r>
            <a:r>
              <a:rPr lang="fr-FR" altLang="it-IT" sz="2000">
                <a:solidFill>
                  <a:srgbClr val="663300"/>
                </a:solidFill>
              </a:rPr>
              <a:t>·g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+p</a:t>
            </a:r>
            <a:r>
              <a:rPr lang="fr-FR" altLang="it-IT" sz="2000" baseline="-25000">
                <a:solidFill>
                  <a:srgbClr val="663300"/>
                </a:solidFill>
              </a:rPr>
              <a:t>2</a:t>
            </a:r>
            <a:r>
              <a:rPr lang="fr-FR" altLang="it-IT" sz="2000">
                <a:solidFill>
                  <a:srgbClr val="663300"/>
                </a:solidFill>
              </a:rPr>
              <a:t>·p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·g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r>
              <a:rPr lang="fr-FR" altLang="it-IT" sz="2000">
                <a:solidFill>
                  <a:srgbClr val="663300"/>
                </a:solidFill>
              </a:rPr>
              <a:t>+p</a:t>
            </a:r>
            <a:r>
              <a:rPr lang="fr-FR" altLang="it-IT" sz="2000" baseline="-25000">
                <a:solidFill>
                  <a:srgbClr val="663300"/>
                </a:solidFill>
              </a:rPr>
              <a:t>2</a:t>
            </a:r>
            <a:r>
              <a:rPr lang="fr-FR" altLang="it-IT" sz="2000">
                <a:solidFill>
                  <a:srgbClr val="663300"/>
                </a:solidFill>
              </a:rPr>
              <a:t>·p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·p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r>
              <a:rPr lang="fr-FR" altLang="it-IT" sz="2000">
                <a:solidFill>
                  <a:srgbClr val="663300"/>
                </a:solidFill>
              </a:rPr>
              <a:t>·c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21514" name="Rectangle 2">
            <a:extLst>
              <a:ext uri="{FF2B5EF4-FFF2-40B4-BE49-F238E27FC236}">
                <a16:creationId xmlns:a16="http://schemas.microsoft.com/office/drawing/2014/main" xmlns="" id="{7C00A2EB-9CBA-484A-9C34-FFC54A53F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Propagation de retenue: accélération</a:t>
            </a:r>
          </a:p>
        </p:txBody>
      </p:sp>
      <p:sp>
        <p:nvSpPr>
          <p:cNvPr id="21515" name="Line 105">
            <a:extLst>
              <a:ext uri="{FF2B5EF4-FFF2-40B4-BE49-F238E27FC236}">
                <a16:creationId xmlns:a16="http://schemas.microsoft.com/office/drawing/2014/main" xmlns="" id="{49C53DAB-34F1-4BA9-9C49-30E1FB7D176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587750" y="4837113"/>
            <a:ext cx="9017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16" name="Line 107">
            <a:extLst>
              <a:ext uri="{FF2B5EF4-FFF2-40B4-BE49-F238E27FC236}">
                <a16:creationId xmlns:a16="http://schemas.microsoft.com/office/drawing/2014/main" xmlns="" id="{4C71FDD3-9921-4E89-A708-235EA5A9E5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2252663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17" name="Line 108">
            <a:extLst>
              <a:ext uri="{FF2B5EF4-FFF2-40B4-BE49-F238E27FC236}">
                <a16:creationId xmlns:a16="http://schemas.microsoft.com/office/drawing/2014/main" xmlns="" id="{C6323632-F0B7-4EB2-9EEB-E011AF8C21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2263" y="2252663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18" name="Oval 109">
            <a:extLst>
              <a:ext uri="{FF2B5EF4-FFF2-40B4-BE49-F238E27FC236}">
                <a16:creationId xmlns:a16="http://schemas.microsoft.com/office/drawing/2014/main" xmlns="" id="{4341EF8D-5606-47CB-9CE5-FB7ECCD3E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19075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19" name="Oval 110">
            <a:extLst>
              <a:ext uri="{FF2B5EF4-FFF2-40B4-BE49-F238E27FC236}">
                <a16:creationId xmlns:a16="http://schemas.microsoft.com/office/drawing/2014/main" xmlns="" id="{1F9A4300-950C-4AAC-8BC0-5B4A9F985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219075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20" name="Rectangle 111">
            <a:extLst>
              <a:ext uri="{FF2B5EF4-FFF2-40B4-BE49-F238E27FC236}">
                <a16:creationId xmlns:a16="http://schemas.microsoft.com/office/drawing/2014/main" xmlns="" id="{15B5B7EF-6C7F-41E1-A9B5-43C8DB39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164306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1521" name="Rectangle 112">
            <a:extLst>
              <a:ext uri="{FF2B5EF4-FFF2-40B4-BE49-F238E27FC236}">
                <a16:creationId xmlns:a16="http://schemas.microsoft.com/office/drawing/2014/main" xmlns="" id="{7B076A4C-1213-423F-9E7D-80EB3D83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16573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1522" name="Rectangle 113">
            <a:extLst>
              <a:ext uri="{FF2B5EF4-FFF2-40B4-BE49-F238E27FC236}">
                <a16:creationId xmlns:a16="http://schemas.microsoft.com/office/drawing/2014/main" xmlns="" id="{A4A3F8EE-0154-4E7A-88CF-D4C8A0C09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7909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0</a:t>
            </a:r>
          </a:p>
        </p:txBody>
      </p:sp>
      <p:sp>
        <p:nvSpPr>
          <p:cNvPr id="21523" name="Rectangle 114">
            <a:extLst>
              <a:ext uri="{FF2B5EF4-FFF2-40B4-BE49-F238E27FC236}">
                <a16:creationId xmlns:a16="http://schemas.microsoft.com/office/drawing/2014/main" xmlns="" id="{33D7C12F-B118-4948-9C62-6FAF3A4A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164306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1524" name="Rectangle 115">
            <a:extLst>
              <a:ext uri="{FF2B5EF4-FFF2-40B4-BE49-F238E27FC236}">
                <a16:creationId xmlns:a16="http://schemas.microsoft.com/office/drawing/2014/main" xmlns="" id="{95676D72-0883-474F-82DF-59FA0ECE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165735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1525" name="Oval 116">
            <a:extLst>
              <a:ext uri="{FF2B5EF4-FFF2-40B4-BE49-F238E27FC236}">
                <a16:creationId xmlns:a16="http://schemas.microsoft.com/office/drawing/2014/main" xmlns="" id="{9A0FA12F-7BF3-4940-BA29-FA9041A49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576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26" name="Line 117">
            <a:extLst>
              <a:ext uri="{FF2B5EF4-FFF2-40B4-BE49-F238E27FC236}">
                <a16:creationId xmlns:a16="http://schemas.microsoft.com/office/drawing/2014/main" xmlns="" id="{AC342DBA-60BC-4395-B2A9-089F771C9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538663"/>
            <a:ext cx="2209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27" name="Oval 118">
            <a:extLst>
              <a:ext uri="{FF2B5EF4-FFF2-40B4-BE49-F238E27FC236}">
                <a16:creationId xmlns:a16="http://schemas.microsoft.com/office/drawing/2014/main" xmlns="" id="{1F828043-CE80-4C13-ACBE-73ECD7CF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3100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28" name="Oval 119">
            <a:extLst>
              <a:ext uri="{FF2B5EF4-FFF2-40B4-BE49-F238E27FC236}">
                <a16:creationId xmlns:a16="http://schemas.microsoft.com/office/drawing/2014/main" xmlns="" id="{D5554E0D-F908-4938-82CE-FC3A99F89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94335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29" name="Line 120">
            <a:extLst>
              <a:ext uri="{FF2B5EF4-FFF2-40B4-BE49-F238E27FC236}">
                <a16:creationId xmlns:a16="http://schemas.microsoft.com/office/drawing/2014/main" xmlns="" id="{556A9A1C-FE71-4E9D-B402-DD0E0D5394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005263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30" name="Line 121">
            <a:extLst>
              <a:ext uri="{FF2B5EF4-FFF2-40B4-BE49-F238E27FC236}">
                <a16:creationId xmlns:a16="http://schemas.microsoft.com/office/drawing/2014/main" xmlns="" id="{920A853B-73AF-41B1-889D-642CFC3C5D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776663"/>
            <a:ext cx="1371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31" name="Rectangle 122">
            <a:extLst>
              <a:ext uri="{FF2B5EF4-FFF2-40B4-BE49-F238E27FC236}">
                <a16:creationId xmlns:a16="http://schemas.microsoft.com/office/drawing/2014/main" xmlns="" id="{AEF5280D-7250-4669-A94C-FF1F69BB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385286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solidFill>
                  <a:schemeClr val="bg2"/>
                </a:solidFill>
                <a:latin typeface="Courier" charset="0"/>
              </a:rPr>
              <a:t>c</a:t>
            </a:r>
            <a:r>
              <a:rPr lang="fr-FR" altLang="it-IT" sz="2800" baseline="-25000">
                <a:solidFill>
                  <a:schemeClr val="bg2"/>
                </a:solidFill>
                <a:latin typeface="Courier" charset="0"/>
              </a:rPr>
              <a:t>1</a:t>
            </a:r>
          </a:p>
        </p:txBody>
      </p:sp>
      <p:sp>
        <p:nvSpPr>
          <p:cNvPr id="21532" name="Line 123">
            <a:extLst>
              <a:ext uri="{FF2B5EF4-FFF2-40B4-BE49-F238E27FC236}">
                <a16:creationId xmlns:a16="http://schemas.microsoft.com/office/drawing/2014/main" xmlns="" id="{B4FDE7AE-537B-4147-9D27-42093975E9F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620000" y="5059363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33" name="Line 124">
            <a:extLst>
              <a:ext uri="{FF2B5EF4-FFF2-40B4-BE49-F238E27FC236}">
                <a16:creationId xmlns:a16="http://schemas.microsoft.com/office/drawing/2014/main" xmlns="" id="{EB82101C-EAE5-4089-9750-C0667EE84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4019550"/>
            <a:ext cx="3810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34" name="Line 125">
            <a:extLst>
              <a:ext uri="{FF2B5EF4-FFF2-40B4-BE49-F238E27FC236}">
                <a16:creationId xmlns:a16="http://schemas.microsoft.com/office/drawing/2014/main" xmlns="" id="{855E8A93-1440-43B7-992D-D46E241E18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4144963"/>
            <a:ext cx="8382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35" name="Oval 126">
            <a:extLst>
              <a:ext uri="{FF2B5EF4-FFF2-40B4-BE49-F238E27FC236}">
                <a16:creationId xmlns:a16="http://schemas.microsoft.com/office/drawing/2014/main" xmlns="" id="{0546AA29-467A-4244-AE33-B1E9AE2D27B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39000" y="392906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36" name="Rectangle 127">
            <a:extLst>
              <a:ext uri="{FF2B5EF4-FFF2-40B4-BE49-F238E27FC236}">
                <a16:creationId xmlns:a16="http://schemas.microsoft.com/office/drawing/2014/main" xmlns="" id="{A8C9EA85-CF00-479D-9B48-0EB9708684D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91400" y="39290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37" name="Line 128">
            <a:extLst>
              <a:ext uri="{FF2B5EF4-FFF2-40B4-BE49-F238E27FC236}">
                <a16:creationId xmlns:a16="http://schemas.microsoft.com/office/drawing/2014/main" xmlns="" id="{0D6B3FF8-B33B-4218-949B-97282D425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929063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38" name="Line 129">
            <a:extLst>
              <a:ext uri="{FF2B5EF4-FFF2-40B4-BE49-F238E27FC236}">
                <a16:creationId xmlns:a16="http://schemas.microsoft.com/office/drawing/2014/main" xmlns="" id="{130C305F-0000-429E-A5C6-0879D83E34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4613" y="3929063"/>
            <a:ext cx="1587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39" name="Line 130">
            <a:extLst>
              <a:ext uri="{FF2B5EF4-FFF2-40B4-BE49-F238E27FC236}">
                <a16:creationId xmlns:a16="http://schemas.microsoft.com/office/drawing/2014/main" xmlns="" id="{1883265C-7C5E-496F-8827-02B5D1559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233863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40" name="Line 131">
            <a:extLst>
              <a:ext uri="{FF2B5EF4-FFF2-40B4-BE49-F238E27FC236}">
                <a16:creationId xmlns:a16="http://schemas.microsoft.com/office/drawing/2014/main" xmlns="" id="{97A28E28-EBE3-40AE-BB6A-F00E75064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929063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41" name="Line 132">
            <a:extLst>
              <a:ext uri="{FF2B5EF4-FFF2-40B4-BE49-F238E27FC236}">
                <a16:creationId xmlns:a16="http://schemas.microsoft.com/office/drawing/2014/main" xmlns="" id="{58BF02BC-4CF0-4819-89D1-CC7A97936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81463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42" name="Line 133">
            <a:extLst>
              <a:ext uri="{FF2B5EF4-FFF2-40B4-BE49-F238E27FC236}">
                <a16:creationId xmlns:a16="http://schemas.microsoft.com/office/drawing/2014/main" xmlns="" id="{12501962-84DE-4FD1-9D83-0E47CB441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005263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43" name="Freeform 134">
            <a:extLst>
              <a:ext uri="{FF2B5EF4-FFF2-40B4-BE49-F238E27FC236}">
                <a16:creationId xmlns:a16="http://schemas.microsoft.com/office/drawing/2014/main" xmlns="" id="{1061C6CF-18DA-4201-A993-571E849818C5}"/>
              </a:ext>
            </a:extLst>
          </p:cNvPr>
          <p:cNvSpPr>
            <a:spLocks/>
          </p:cNvSpPr>
          <p:nvPr/>
        </p:nvSpPr>
        <p:spPr bwMode="auto">
          <a:xfrm flipH="1">
            <a:off x="6705600" y="3852863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44" name="Line 135">
            <a:extLst>
              <a:ext uri="{FF2B5EF4-FFF2-40B4-BE49-F238E27FC236}">
                <a16:creationId xmlns:a16="http://schemas.microsoft.com/office/drawing/2014/main" xmlns="" id="{7E4E3313-4ECA-430C-9964-5FE51EB14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1576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45" name="Freeform 136">
            <a:extLst>
              <a:ext uri="{FF2B5EF4-FFF2-40B4-BE49-F238E27FC236}">
                <a16:creationId xmlns:a16="http://schemas.microsoft.com/office/drawing/2014/main" xmlns="" id="{C0A70B9A-277B-48C9-8D78-2FB4EE1EB4AA}"/>
              </a:ext>
            </a:extLst>
          </p:cNvPr>
          <p:cNvSpPr>
            <a:spLocks/>
          </p:cNvSpPr>
          <p:nvPr/>
        </p:nvSpPr>
        <p:spPr bwMode="auto">
          <a:xfrm flipH="1">
            <a:off x="6705600" y="4005263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46" name="Freeform 137">
            <a:extLst>
              <a:ext uri="{FF2B5EF4-FFF2-40B4-BE49-F238E27FC236}">
                <a16:creationId xmlns:a16="http://schemas.microsoft.com/office/drawing/2014/main" xmlns="" id="{F7CCC02F-3131-4E0E-9662-304FDD4491A2}"/>
              </a:ext>
            </a:extLst>
          </p:cNvPr>
          <p:cNvSpPr>
            <a:spLocks/>
          </p:cNvSpPr>
          <p:nvPr/>
        </p:nvSpPr>
        <p:spPr bwMode="auto">
          <a:xfrm flipH="1">
            <a:off x="6705600" y="3852863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47" name="Freeform 138">
            <a:extLst>
              <a:ext uri="{FF2B5EF4-FFF2-40B4-BE49-F238E27FC236}">
                <a16:creationId xmlns:a16="http://schemas.microsoft.com/office/drawing/2014/main" xmlns="" id="{B5E1A209-48F9-4A92-80F3-BDBFCC58B79F}"/>
              </a:ext>
            </a:extLst>
          </p:cNvPr>
          <p:cNvSpPr>
            <a:spLocks/>
          </p:cNvSpPr>
          <p:nvPr/>
        </p:nvSpPr>
        <p:spPr bwMode="auto">
          <a:xfrm flipH="1">
            <a:off x="7086600" y="38528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48" name="Line 139">
            <a:extLst>
              <a:ext uri="{FF2B5EF4-FFF2-40B4-BE49-F238E27FC236}">
                <a16:creationId xmlns:a16="http://schemas.microsoft.com/office/drawing/2014/main" xmlns="" id="{69DABE38-A5B3-405A-99E3-B73D2F457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528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49" name="Line 140">
            <a:extLst>
              <a:ext uri="{FF2B5EF4-FFF2-40B4-BE49-F238E27FC236}">
                <a16:creationId xmlns:a16="http://schemas.microsoft.com/office/drawing/2014/main" xmlns="" id="{D7144493-F569-4C0F-AAF4-43D3F416CE1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620000" y="24193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50" name="Line 141">
            <a:extLst>
              <a:ext uri="{FF2B5EF4-FFF2-40B4-BE49-F238E27FC236}">
                <a16:creationId xmlns:a16="http://schemas.microsoft.com/office/drawing/2014/main" xmlns="" id="{6A3B7E4E-D490-4A90-A81B-E1B966F1262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620000" y="257175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51" name="Freeform 142">
            <a:extLst>
              <a:ext uri="{FF2B5EF4-FFF2-40B4-BE49-F238E27FC236}">
                <a16:creationId xmlns:a16="http://schemas.microsoft.com/office/drawing/2014/main" xmlns="" id="{412EF589-D90E-4CFD-A61A-0D7409397999}"/>
              </a:ext>
            </a:extLst>
          </p:cNvPr>
          <p:cNvSpPr>
            <a:spLocks/>
          </p:cNvSpPr>
          <p:nvPr/>
        </p:nvSpPr>
        <p:spPr bwMode="auto">
          <a:xfrm rot="5400000">
            <a:off x="7618413" y="2722563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52" name="Line 143">
            <a:extLst>
              <a:ext uri="{FF2B5EF4-FFF2-40B4-BE49-F238E27FC236}">
                <a16:creationId xmlns:a16="http://schemas.microsoft.com/office/drawing/2014/main" xmlns="" id="{B2E99F7D-95B1-4C88-84E8-55F6B1ECA4B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580313" y="27606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53" name="Freeform 144">
            <a:extLst>
              <a:ext uri="{FF2B5EF4-FFF2-40B4-BE49-F238E27FC236}">
                <a16:creationId xmlns:a16="http://schemas.microsoft.com/office/drawing/2014/main" xmlns="" id="{48F64155-0B1E-467B-BF24-AB3840E2925D}"/>
              </a:ext>
            </a:extLst>
          </p:cNvPr>
          <p:cNvSpPr>
            <a:spLocks/>
          </p:cNvSpPr>
          <p:nvPr/>
        </p:nvSpPr>
        <p:spPr bwMode="auto">
          <a:xfrm rot="5400000">
            <a:off x="7656513" y="2913063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54" name="Freeform 145">
            <a:extLst>
              <a:ext uri="{FF2B5EF4-FFF2-40B4-BE49-F238E27FC236}">
                <a16:creationId xmlns:a16="http://schemas.microsoft.com/office/drawing/2014/main" xmlns="" id="{3FEF6549-4F33-421C-A727-FAE593969E05}"/>
              </a:ext>
            </a:extLst>
          </p:cNvPr>
          <p:cNvSpPr>
            <a:spLocks/>
          </p:cNvSpPr>
          <p:nvPr/>
        </p:nvSpPr>
        <p:spPr bwMode="auto">
          <a:xfrm rot="5400000">
            <a:off x="7808913" y="2913063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55" name="Freeform 146">
            <a:extLst>
              <a:ext uri="{FF2B5EF4-FFF2-40B4-BE49-F238E27FC236}">
                <a16:creationId xmlns:a16="http://schemas.microsoft.com/office/drawing/2014/main" xmlns="" id="{5BA51D1A-CE25-4171-AD77-F4D759ED13D6}"/>
              </a:ext>
            </a:extLst>
          </p:cNvPr>
          <p:cNvSpPr>
            <a:spLocks/>
          </p:cNvSpPr>
          <p:nvPr/>
        </p:nvSpPr>
        <p:spPr bwMode="auto">
          <a:xfrm rot="5400000">
            <a:off x="7808913" y="25320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56" name="Line 147">
            <a:extLst>
              <a:ext uri="{FF2B5EF4-FFF2-40B4-BE49-F238E27FC236}">
                <a16:creationId xmlns:a16="http://schemas.microsoft.com/office/drawing/2014/main" xmlns="" id="{8D96AC50-9898-4E21-9974-238CEF75B61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85113" y="27606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57" name="Freeform 148">
            <a:extLst>
              <a:ext uri="{FF2B5EF4-FFF2-40B4-BE49-F238E27FC236}">
                <a16:creationId xmlns:a16="http://schemas.microsoft.com/office/drawing/2014/main" xmlns="" id="{F61B45C2-88C0-4839-8936-ADBDBB270622}"/>
              </a:ext>
            </a:extLst>
          </p:cNvPr>
          <p:cNvSpPr>
            <a:spLocks/>
          </p:cNvSpPr>
          <p:nvPr/>
        </p:nvSpPr>
        <p:spPr bwMode="auto">
          <a:xfrm rot="5400000">
            <a:off x="7808913" y="24558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58" name="Line 149">
            <a:extLst>
              <a:ext uri="{FF2B5EF4-FFF2-40B4-BE49-F238E27FC236}">
                <a16:creationId xmlns:a16="http://schemas.microsoft.com/office/drawing/2014/main" xmlns="" id="{06A3AB83-49C9-4629-BFA9-7C0662A8D4C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23113" y="2441575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59" name="Line 150">
            <a:extLst>
              <a:ext uri="{FF2B5EF4-FFF2-40B4-BE49-F238E27FC236}">
                <a16:creationId xmlns:a16="http://schemas.microsoft.com/office/drawing/2014/main" xmlns="" id="{65E0A15D-FD54-4888-9BCE-2A8A76CE2C2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894513" y="2365375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60" name="Line 151">
            <a:extLst>
              <a:ext uri="{FF2B5EF4-FFF2-40B4-BE49-F238E27FC236}">
                <a16:creationId xmlns:a16="http://schemas.microsoft.com/office/drawing/2014/main" xmlns="" id="{E7194448-1539-471E-AF7D-6A1E43EB1D3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26250" y="3503613"/>
            <a:ext cx="8255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61" name="Oval 152">
            <a:extLst>
              <a:ext uri="{FF2B5EF4-FFF2-40B4-BE49-F238E27FC236}">
                <a16:creationId xmlns:a16="http://schemas.microsoft.com/office/drawing/2014/main" xmlns="" id="{98115F43-41EE-4DC1-A1C1-171A12E04A4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86600" y="278606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62" name="Rectangle 153">
            <a:extLst>
              <a:ext uri="{FF2B5EF4-FFF2-40B4-BE49-F238E27FC236}">
                <a16:creationId xmlns:a16="http://schemas.microsoft.com/office/drawing/2014/main" xmlns="" id="{90B4DC76-4828-4509-ACE4-9E6F45E66DC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86600" y="26336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63" name="Line 154">
            <a:extLst>
              <a:ext uri="{FF2B5EF4-FFF2-40B4-BE49-F238E27FC236}">
                <a16:creationId xmlns:a16="http://schemas.microsoft.com/office/drawing/2014/main" xmlns="" id="{51B85192-A3E3-4523-B7FA-DE004DB49C1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239000" y="2786063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64" name="Line 155">
            <a:extLst>
              <a:ext uri="{FF2B5EF4-FFF2-40B4-BE49-F238E27FC236}">
                <a16:creationId xmlns:a16="http://schemas.microsoft.com/office/drawing/2014/main" xmlns="" id="{053385AA-7AA3-4404-B8AB-63EE58FDBA7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238206" y="2482057"/>
            <a:ext cx="1587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65" name="Line 156">
            <a:extLst>
              <a:ext uri="{FF2B5EF4-FFF2-40B4-BE49-F238E27FC236}">
                <a16:creationId xmlns:a16="http://schemas.microsoft.com/office/drawing/2014/main" xmlns="" id="{91FFD861-7DD5-4D29-8572-A90C562B0D5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931819" y="2785269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66" name="Line 157">
            <a:extLst>
              <a:ext uri="{FF2B5EF4-FFF2-40B4-BE49-F238E27FC236}">
                <a16:creationId xmlns:a16="http://schemas.microsoft.com/office/drawing/2014/main" xmlns="" id="{4F3DF158-EAE4-423C-8A47-64B9277D797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429500" y="4716463"/>
            <a:ext cx="1143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67" name="Line 159">
            <a:extLst>
              <a:ext uri="{FF2B5EF4-FFF2-40B4-BE49-F238E27FC236}">
                <a16:creationId xmlns:a16="http://schemas.microsoft.com/office/drawing/2014/main" xmlns="" id="{B9F577DB-A532-42C7-8DB5-91D165804DE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48600" y="575945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68" name="Freeform 160">
            <a:extLst>
              <a:ext uri="{FF2B5EF4-FFF2-40B4-BE49-F238E27FC236}">
                <a16:creationId xmlns:a16="http://schemas.microsoft.com/office/drawing/2014/main" xmlns="" id="{50856910-D849-4529-8FB0-0EF854CAA120}"/>
              </a:ext>
            </a:extLst>
          </p:cNvPr>
          <p:cNvSpPr>
            <a:spLocks/>
          </p:cNvSpPr>
          <p:nvPr/>
        </p:nvSpPr>
        <p:spPr bwMode="auto">
          <a:xfrm rot="5400000">
            <a:off x="7694613" y="5300663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69" name="Line 161">
            <a:extLst>
              <a:ext uri="{FF2B5EF4-FFF2-40B4-BE49-F238E27FC236}">
                <a16:creationId xmlns:a16="http://schemas.microsoft.com/office/drawing/2014/main" xmlns="" id="{A120238E-FF3A-4CC1-A653-B2706A4ED02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56513" y="53387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70" name="Freeform 162">
            <a:extLst>
              <a:ext uri="{FF2B5EF4-FFF2-40B4-BE49-F238E27FC236}">
                <a16:creationId xmlns:a16="http://schemas.microsoft.com/office/drawing/2014/main" xmlns="" id="{38EFAE11-4A73-467E-9B6A-0D86A668DA06}"/>
              </a:ext>
            </a:extLst>
          </p:cNvPr>
          <p:cNvSpPr>
            <a:spLocks/>
          </p:cNvSpPr>
          <p:nvPr/>
        </p:nvSpPr>
        <p:spPr bwMode="auto">
          <a:xfrm rot="5400000">
            <a:off x="7732713" y="5491163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71" name="Freeform 163">
            <a:extLst>
              <a:ext uri="{FF2B5EF4-FFF2-40B4-BE49-F238E27FC236}">
                <a16:creationId xmlns:a16="http://schemas.microsoft.com/office/drawing/2014/main" xmlns="" id="{136953BD-454A-4FE7-AB42-0381C52DBC4E}"/>
              </a:ext>
            </a:extLst>
          </p:cNvPr>
          <p:cNvSpPr>
            <a:spLocks/>
          </p:cNvSpPr>
          <p:nvPr/>
        </p:nvSpPr>
        <p:spPr bwMode="auto">
          <a:xfrm rot="5400000">
            <a:off x="7885113" y="5491163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72" name="Freeform 164">
            <a:extLst>
              <a:ext uri="{FF2B5EF4-FFF2-40B4-BE49-F238E27FC236}">
                <a16:creationId xmlns:a16="http://schemas.microsoft.com/office/drawing/2014/main" xmlns="" id="{7DDCD1E9-1C5A-48FB-8FAF-116CAABCB108}"/>
              </a:ext>
            </a:extLst>
          </p:cNvPr>
          <p:cNvSpPr>
            <a:spLocks/>
          </p:cNvSpPr>
          <p:nvPr/>
        </p:nvSpPr>
        <p:spPr bwMode="auto">
          <a:xfrm rot="5400000">
            <a:off x="7885113" y="51101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73" name="Line 165">
            <a:extLst>
              <a:ext uri="{FF2B5EF4-FFF2-40B4-BE49-F238E27FC236}">
                <a16:creationId xmlns:a16="http://schemas.microsoft.com/office/drawing/2014/main" xmlns="" id="{22BE8651-3AAB-445A-9DED-B1398088998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61313" y="53387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74" name="Freeform 166">
            <a:extLst>
              <a:ext uri="{FF2B5EF4-FFF2-40B4-BE49-F238E27FC236}">
                <a16:creationId xmlns:a16="http://schemas.microsoft.com/office/drawing/2014/main" xmlns="" id="{65859FE2-C910-484F-BC51-65E2038249F6}"/>
              </a:ext>
            </a:extLst>
          </p:cNvPr>
          <p:cNvSpPr>
            <a:spLocks/>
          </p:cNvSpPr>
          <p:nvPr/>
        </p:nvSpPr>
        <p:spPr bwMode="auto">
          <a:xfrm rot="5400000">
            <a:off x="7885113" y="50339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75" name="Rectangle 167">
            <a:extLst>
              <a:ext uri="{FF2B5EF4-FFF2-40B4-BE49-F238E27FC236}">
                <a16:creationId xmlns:a16="http://schemas.microsoft.com/office/drawing/2014/main" xmlns="" id="{5EFD22E2-4C6F-46C0-99A2-A2DA235CB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56832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0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1576" name="Oval 168">
            <a:extLst>
              <a:ext uri="{FF2B5EF4-FFF2-40B4-BE49-F238E27FC236}">
                <a16:creationId xmlns:a16="http://schemas.microsoft.com/office/drawing/2014/main" xmlns="" id="{0E761B19-BCF5-4ACF-AC80-AC8B3F0B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687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77" name="Oval 169">
            <a:extLst>
              <a:ext uri="{FF2B5EF4-FFF2-40B4-BE49-F238E27FC236}">
                <a16:creationId xmlns:a16="http://schemas.microsoft.com/office/drawing/2014/main" xmlns="" id="{98DE61DF-C5A6-4BDE-BB4C-F6CE490DD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3288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78" name="Line 170">
            <a:extLst>
              <a:ext uri="{FF2B5EF4-FFF2-40B4-BE49-F238E27FC236}">
                <a16:creationId xmlns:a16="http://schemas.microsoft.com/office/drawing/2014/main" xmlns="" id="{DC098133-F3C2-4E6B-80AB-A32979ABF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405063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79" name="Line 171">
            <a:extLst>
              <a:ext uri="{FF2B5EF4-FFF2-40B4-BE49-F238E27FC236}">
                <a16:creationId xmlns:a16="http://schemas.microsoft.com/office/drawing/2014/main" xmlns="" id="{9B3BBDB8-1AD5-4260-8D22-8FC9350B7CF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638800" y="4983163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80" name="Line 172">
            <a:extLst>
              <a:ext uri="{FF2B5EF4-FFF2-40B4-BE49-F238E27FC236}">
                <a16:creationId xmlns:a16="http://schemas.microsoft.com/office/drawing/2014/main" xmlns="" id="{7FBEC8B7-2937-4A2F-A758-842EF111B5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4663" y="3929063"/>
            <a:ext cx="3810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81" name="Line 173">
            <a:extLst>
              <a:ext uri="{FF2B5EF4-FFF2-40B4-BE49-F238E27FC236}">
                <a16:creationId xmlns:a16="http://schemas.microsoft.com/office/drawing/2014/main" xmlns="" id="{B3B2EF5D-FB34-4160-AC58-92939E77BB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005263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82" name="Oval 174">
            <a:extLst>
              <a:ext uri="{FF2B5EF4-FFF2-40B4-BE49-F238E27FC236}">
                <a16:creationId xmlns:a16="http://schemas.microsoft.com/office/drawing/2014/main" xmlns="" id="{A729C21D-94A8-497C-8BA1-0672C065082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26063" y="370046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83" name="Rectangle 175">
            <a:extLst>
              <a:ext uri="{FF2B5EF4-FFF2-40B4-BE49-F238E27FC236}">
                <a16:creationId xmlns:a16="http://schemas.microsoft.com/office/drawing/2014/main" xmlns="" id="{73D1E166-CD68-43F6-A2AE-356C3FF6680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8463" y="3700463"/>
            <a:ext cx="3127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84" name="Line 176">
            <a:extLst>
              <a:ext uri="{FF2B5EF4-FFF2-40B4-BE49-F238E27FC236}">
                <a16:creationId xmlns:a16="http://schemas.microsoft.com/office/drawing/2014/main" xmlns="" id="{ABA7D9F8-3E73-4C71-BA04-0B25297A0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8463" y="3700463"/>
            <a:ext cx="3127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85" name="Line 177">
            <a:extLst>
              <a:ext uri="{FF2B5EF4-FFF2-40B4-BE49-F238E27FC236}">
                <a16:creationId xmlns:a16="http://schemas.microsoft.com/office/drawing/2014/main" xmlns="" id="{548D9EEE-9852-4BD7-919F-8FCB94646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263" y="3700463"/>
            <a:ext cx="7937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86" name="Line 178">
            <a:extLst>
              <a:ext uri="{FF2B5EF4-FFF2-40B4-BE49-F238E27FC236}">
                <a16:creationId xmlns:a16="http://schemas.microsoft.com/office/drawing/2014/main" xmlns="" id="{13552A62-AFEF-4CA2-93E7-755734CB8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8463" y="4005263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87" name="Line 179">
            <a:extLst>
              <a:ext uri="{FF2B5EF4-FFF2-40B4-BE49-F238E27FC236}">
                <a16:creationId xmlns:a16="http://schemas.microsoft.com/office/drawing/2014/main" xmlns="" id="{9B071240-4053-41B7-AA1E-028AB8BB1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700463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88" name="Line 180">
            <a:extLst>
              <a:ext uri="{FF2B5EF4-FFF2-40B4-BE49-F238E27FC236}">
                <a16:creationId xmlns:a16="http://schemas.microsoft.com/office/drawing/2014/main" xmlns="" id="{5311EFC5-4FEC-4514-B863-E3E50657A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852863"/>
            <a:ext cx="22066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89" name="Freeform 181">
            <a:extLst>
              <a:ext uri="{FF2B5EF4-FFF2-40B4-BE49-F238E27FC236}">
                <a16:creationId xmlns:a16="http://schemas.microsoft.com/office/drawing/2014/main" xmlns="" id="{4FC4659F-FE31-4870-8A53-A9860E416066}"/>
              </a:ext>
            </a:extLst>
          </p:cNvPr>
          <p:cNvSpPr>
            <a:spLocks/>
          </p:cNvSpPr>
          <p:nvPr/>
        </p:nvSpPr>
        <p:spPr bwMode="auto">
          <a:xfrm flipH="1">
            <a:off x="4724400" y="3624263"/>
            <a:ext cx="457200" cy="4572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90" name="Line 182">
            <a:extLst>
              <a:ext uri="{FF2B5EF4-FFF2-40B4-BE49-F238E27FC236}">
                <a16:creationId xmlns:a16="http://schemas.microsoft.com/office/drawing/2014/main" xmlns="" id="{F735E81D-2B9A-42B0-A458-36DD32DE5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0814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91" name="Freeform 183">
            <a:extLst>
              <a:ext uri="{FF2B5EF4-FFF2-40B4-BE49-F238E27FC236}">
                <a16:creationId xmlns:a16="http://schemas.microsoft.com/office/drawing/2014/main" xmlns="" id="{B5A8FEAC-401F-4552-8B3D-0AF35C18CCF2}"/>
              </a:ext>
            </a:extLst>
          </p:cNvPr>
          <p:cNvSpPr>
            <a:spLocks/>
          </p:cNvSpPr>
          <p:nvPr/>
        </p:nvSpPr>
        <p:spPr bwMode="auto">
          <a:xfrm flipH="1">
            <a:off x="4732338" y="3852863"/>
            <a:ext cx="220662" cy="2286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92" name="Freeform 184">
            <a:extLst>
              <a:ext uri="{FF2B5EF4-FFF2-40B4-BE49-F238E27FC236}">
                <a16:creationId xmlns:a16="http://schemas.microsoft.com/office/drawing/2014/main" xmlns="" id="{9614C20A-3914-40B0-92FE-769C1481D16D}"/>
              </a:ext>
            </a:extLst>
          </p:cNvPr>
          <p:cNvSpPr>
            <a:spLocks/>
          </p:cNvSpPr>
          <p:nvPr/>
        </p:nvSpPr>
        <p:spPr bwMode="auto">
          <a:xfrm flipH="1">
            <a:off x="4732338" y="3624263"/>
            <a:ext cx="228600" cy="2286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93" name="Freeform 185">
            <a:extLst>
              <a:ext uri="{FF2B5EF4-FFF2-40B4-BE49-F238E27FC236}">
                <a16:creationId xmlns:a16="http://schemas.microsoft.com/office/drawing/2014/main" xmlns="" id="{50F5D58A-635C-44EB-A1AE-169A78038320}"/>
              </a:ext>
            </a:extLst>
          </p:cNvPr>
          <p:cNvSpPr>
            <a:spLocks/>
          </p:cNvSpPr>
          <p:nvPr/>
        </p:nvSpPr>
        <p:spPr bwMode="auto">
          <a:xfrm flipH="1">
            <a:off x="5105400" y="3624263"/>
            <a:ext cx="84138" cy="4572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94" name="Line 186">
            <a:extLst>
              <a:ext uri="{FF2B5EF4-FFF2-40B4-BE49-F238E27FC236}">
                <a16:creationId xmlns:a16="http://schemas.microsoft.com/office/drawing/2014/main" xmlns="" id="{4482EB14-E0E8-491A-A0EC-437A5B41A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0938" y="36242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95" name="Line 187">
            <a:extLst>
              <a:ext uri="{FF2B5EF4-FFF2-40B4-BE49-F238E27FC236}">
                <a16:creationId xmlns:a16="http://schemas.microsoft.com/office/drawing/2014/main" xmlns="" id="{FCC5A0B9-A3EA-468F-9028-8BB6A7E0B24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07063" y="24193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96" name="Line 188">
            <a:extLst>
              <a:ext uri="{FF2B5EF4-FFF2-40B4-BE49-F238E27FC236}">
                <a16:creationId xmlns:a16="http://schemas.microsoft.com/office/drawing/2014/main" xmlns="" id="{5EA6E562-2548-40C3-BA3F-6AF618DD475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07063" y="257175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97" name="Freeform 189">
            <a:extLst>
              <a:ext uri="{FF2B5EF4-FFF2-40B4-BE49-F238E27FC236}">
                <a16:creationId xmlns:a16="http://schemas.microsoft.com/office/drawing/2014/main" xmlns="" id="{7D603DBE-0711-4C39-A360-1BBB07326F42}"/>
              </a:ext>
            </a:extLst>
          </p:cNvPr>
          <p:cNvSpPr>
            <a:spLocks/>
          </p:cNvSpPr>
          <p:nvPr/>
        </p:nvSpPr>
        <p:spPr bwMode="auto">
          <a:xfrm rot="5400000">
            <a:off x="5705475" y="2722563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598" name="Line 190">
            <a:extLst>
              <a:ext uri="{FF2B5EF4-FFF2-40B4-BE49-F238E27FC236}">
                <a16:creationId xmlns:a16="http://schemas.microsoft.com/office/drawing/2014/main" xmlns="" id="{5B41EF44-B4FB-42A4-A361-C770F09AD55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667375" y="27606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99" name="Freeform 191">
            <a:extLst>
              <a:ext uri="{FF2B5EF4-FFF2-40B4-BE49-F238E27FC236}">
                <a16:creationId xmlns:a16="http://schemas.microsoft.com/office/drawing/2014/main" xmlns="" id="{59D17DE3-C64B-482C-B1D6-EB30838E45A0}"/>
              </a:ext>
            </a:extLst>
          </p:cNvPr>
          <p:cNvSpPr>
            <a:spLocks/>
          </p:cNvSpPr>
          <p:nvPr/>
        </p:nvSpPr>
        <p:spPr bwMode="auto">
          <a:xfrm rot="5400000">
            <a:off x="5743575" y="2913063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00" name="Freeform 192">
            <a:extLst>
              <a:ext uri="{FF2B5EF4-FFF2-40B4-BE49-F238E27FC236}">
                <a16:creationId xmlns:a16="http://schemas.microsoft.com/office/drawing/2014/main" xmlns="" id="{91CDBD70-9C9E-4A62-84D1-9CA04F5B01FF}"/>
              </a:ext>
            </a:extLst>
          </p:cNvPr>
          <p:cNvSpPr>
            <a:spLocks/>
          </p:cNvSpPr>
          <p:nvPr/>
        </p:nvSpPr>
        <p:spPr bwMode="auto">
          <a:xfrm rot="5400000">
            <a:off x="5895975" y="2913063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01" name="Freeform 193">
            <a:extLst>
              <a:ext uri="{FF2B5EF4-FFF2-40B4-BE49-F238E27FC236}">
                <a16:creationId xmlns:a16="http://schemas.microsoft.com/office/drawing/2014/main" xmlns="" id="{8EAE0B79-F9F8-4C03-BAD4-9CC4EC580914}"/>
              </a:ext>
            </a:extLst>
          </p:cNvPr>
          <p:cNvSpPr>
            <a:spLocks/>
          </p:cNvSpPr>
          <p:nvPr/>
        </p:nvSpPr>
        <p:spPr bwMode="auto">
          <a:xfrm rot="5400000">
            <a:off x="5895975" y="25320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02" name="Line 194">
            <a:extLst>
              <a:ext uri="{FF2B5EF4-FFF2-40B4-BE49-F238E27FC236}">
                <a16:creationId xmlns:a16="http://schemas.microsoft.com/office/drawing/2014/main" xmlns="" id="{25789736-B93B-4F76-9524-1F6F391160C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972175" y="27606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03" name="Freeform 195">
            <a:extLst>
              <a:ext uri="{FF2B5EF4-FFF2-40B4-BE49-F238E27FC236}">
                <a16:creationId xmlns:a16="http://schemas.microsoft.com/office/drawing/2014/main" xmlns="" id="{89FEFB0E-2A21-4BC4-A39A-AC05CE41E51F}"/>
              </a:ext>
            </a:extLst>
          </p:cNvPr>
          <p:cNvSpPr>
            <a:spLocks/>
          </p:cNvSpPr>
          <p:nvPr/>
        </p:nvSpPr>
        <p:spPr bwMode="auto">
          <a:xfrm rot="5400000">
            <a:off x="5895975" y="24558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04" name="Line 196">
            <a:extLst>
              <a:ext uri="{FF2B5EF4-FFF2-40B4-BE49-F238E27FC236}">
                <a16:creationId xmlns:a16="http://schemas.microsoft.com/office/drawing/2014/main" xmlns="" id="{3EA13251-31E4-42CC-9110-1CA6080873B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10176" y="2441575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05" name="Line 197">
            <a:extLst>
              <a:ext uri="{FF2B5EF4-FFF2-40B4-BE49-F238E27FC236}">
                <a16:creationId xmlns:a16="http://schemas.microsoft.com/office/drawing/2014/main" xmlns="" id="{79BE86ED-C9E9-48A7-8A0D-7AADAE98C52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81576" y="2365375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06" name="Line 198">
            <a:extLst>
              <a:ext uri="{FF2B5EF4-FFF2-40B4-BE49-F238E27FC236}">
                <a16:creationId xmlns:a16="http://schemas.microsoft.com/office/drawing/2014/main" xmlns="" id="{826DAC09-B16D-41FD-AB24-3FD4446E4CF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035550" y="3389313"/>
            <a:ext cx="5969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07" name="Oval 199">
            <a:extLst>
              <a:ext uri="{FF2B5EF4-FFF2-40B4-BE49-F238E27FC236}">
                <a16:creationId xmlns:a16="http://schemas.microsoft.com/office/drawing/2014/main" xmlns="" id="{08EF7941-BFB3-420A-B0E1-A04EC9D1FFF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73663" y="278606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08" name="Rectangle 200">
            <a:extLst>
              <a:ext uri="{FF2B5EF4-FFF2-40B4-BE49-F238E27FC236}">
                <a16:creationId xmlns:a16="http://schemas.microsoft.com/office/drawing/2014/main" xmlns="" id="{A30B7E18-D293-44F8-8803-637BC3FE501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73663" y="26336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09" name="Line 201">
            <a:extLst>
              <a:ext uri="{FF2B5EF4-FFF2-40B4-BE49-F238E27FC236}">
                <a16:creationId xmlns:a16="http://schemas.microsoft.com/office/drawing/2014/main" xmlns="" id="{8C9AFBBC-9365-41F8-A54E-4DB89D797BE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326063" y="2786063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10" name="Line 202">
            <a:extLst>
              <a:ext uri="{FF2B5EF4-FFF2-40B4-BE49-F238E27FC236}">
                <a16:creationId xmlns:a16="http://schemas.microsoft.com/office/drawing/2014/main" xmlns="" id="{362207D0-3E45-4706-AC8B-A1797B40D96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325269" y="2482057"/>
            <a:ext cx="1587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11" name="Line 203">
            <a:extLst>
              <a:ext uri="{FF2B5EF4-FFF2-40B4-BE49-F238E27FC236}">
                <a16:creationId xmlns:a16="http://schemas.microsoft.com/office/drawing/2014/main" xmlns="" id="{888FF95A-DB6A-4FD1-9BE4-5072CBFE39C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018882" y="2785269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12" name="Line 204">
            <a:extLst>
              <a:ext uri="{FF2B5EF4-FFF2-40B4-BE49-F238E27FC236}">
                <a16:creationId xmlns:a16="http://schemas.microsoft.com/office/drawing/2014/main" xmlns="" id="{E48DEB6D-0830-4603-9D5A-3B9A961E07D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454650" y="4646613"/>
            <a:ext cx="12827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13" name="Line 205">
            <a:extLst>
              <a:ext uri="{FF2B5EF4-FFF2-40B4-BE49-F238E27FC236}">
                <a16:creationId xmlns:a16="http://schemas.microsoft.com/office/drawing/2014/main" xmlns="" id="{B95FE176-C9C4-40AA-BAC6-0D58894C519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935663" y="575945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14" name="Freeform 206">
            <a:extLst>
              <a:ext uri="{FF2B5EF4-FFF2-40B4-BE49-F238E27FC236}">
                <a16:creationId xmlns:a16="http://schemas.microsoft.com/office/drawing/2014/main" xmlns="" id="{E27D6773-CB10-4867-A75E-DC452390FCCA}"/>
              </a:ext>
            </a:extLst>
          </p:cNvPr>
          <p:cNvSpPr>
            <a:spLocks/>
          </p:cNvSpPr>
          <p:nvPr/>
        </p:nvSpPr>
        <p:spPr bwMode="auto">
          <a:xfrm rot="5400000">
            <a:off x="5781675" y="5300663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15" name="Line 207">
            <a:extLst>
              <a:ext uri="{FF2B5EF4-FFF2-40B4-BE49-F238E27FC236}">
                <a16:creationId xmlns:a16="http://schemas.microsoft.com/office/drawing/2014/main" xmlns="" id="{93F3E33E-94F6-4364-9C27-27D3652D77C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743575" y="53387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16" name="Freeform 208">
            <a:extLst>
              <a:ext uri="{FF2B5EF4-FFF2-40B4-BE49-F238E27FC236}">
                <a16:creationId xmlns:a16="http://schemas.microsoft.com/office/drawing/2014/main" xmlns="" id="{40B020F6-D994-4B54-AEAA-FA65DB24130F}"/>
              </a:ext>
            </a:extLst>
          </p:cNvPr>
          <p:cNvSpPr>
            <a:spLocks/>
          </p:cNvSpPr>
          <p:nvPr/>
        </p:nvSpPr>
        <p:spPr bwMode="auto">
          <a:xfrm rot="5400000">
            <a:off x="5819775" y="5491163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17" name="Freeform 209">
            <a:extLst>
              <a:ext uri="{FF2B5EF4-FFF2-40B4-BE49-F238E27FC236}">
                <a16:creationId xmlns:a16="http://schemas.microsoft.com/office/drawing/2014/main" xmlns="" id="{658801F2-F999-48B2-84C8-C35DF7BB5276}"/>
              </a:ext>
            </a:extLst>
          </p:cNvPr>
          <p:cNvSpPr>
            <a:spLocks/>
          </p:cNvSpPr>
          <p:nvPr/>
        </p:nvSpPr>
        <p:spPr bwMode="auto">
          <a:xfrm rot="5400000">
            <a:off x="5972175" y="5491163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18" name="Freeform 210">
            <a:extLst>
              <a:ext uri="{FF2B5EF4-FFF2-40B4-BE49-F238E27FC236}">
                <a16:creationId xmlns:a16="http://schemas.microsoft.com/office/drawing/2014/main" xmlns="" id="{6B22B4E5-70B0-4D3A-A33D-571D446B9F47}"/>
              </a:ext>
            </a:extLst>
          </p:cNvPr>
          <p:cNvSpPr>
            <a:spLocks/>
          </p:cNvSpPr>
          <p:nvPr/>
        </p:nvSpPr>
        <p:spPr bwMode="auto">
          <a:xfrm rot="5400000">
            <a:off x="5972175" y="51101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19" name="Line 211">
            <a:extLst>
              <a:ext uri="{FF2B5EF4-FFF2-40B4-BE49-F238E27FC236}">
                <a16:creationId xmlns:a16="http://schemas.microsoft.com/office/drawing/2014/main" xmlns="" id="{B278CDE2-30B9-41D7-B253-6167B9A15FB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048375" y="53387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20" name="Freeform 212">
            <a:extLst>
              <a:ext uri="{FF2B5EF4-FFF2-40B4-BE49-F238E27FC236}">
                <a16:creationId xmlns:a16="http://schemas.microsoft.com/office/drawing/2014/main" xmlns="" id="{E5E6DCD8-EA70-4976-83A4-7C765BF848AA}"/>
              </a:ext>
            </a:extLst>
          </p:cNvPr>
          <p:cNvSpPr>
            <a:spLocks/>
          </p:cNvSpPr>
          <p:nvPr/>
        </p:nvSpPr>
        <p:spPr bwMode="auto">
          <a:xfrm rot="5400000">
            <a:off x="5972175" y="50339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21" name="Rectangle 214">
            <a:extLst>
              <a:ext uri="{FF2B5EF4-FFF2-40B4-BE49-F238E27FC236}">
                <a16:creationId xmlns:a16="http://schemas.microsoft.com/office/drawing/2014/main" xmlns="" id="{D4BB3EAF-47A2-49AB-8D63-7B83C2F7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568325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1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1622" name="Oval 215">
            <a:extLst>
              <a:ext uri="{FF2B5EF4-FFF2-40B4-BE49-F238E27FC236}">
                <a16:creationId xmlns:a16="http://schemas.microsoft.com/office/drawing/2014/main" xmlns="" id="{DEE958D4-EFE4-4FED-9E01-9DC609B5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004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23" name="Oval 216">
            <a:extLst>
              <a:ext uri="{FF2B5EF4-FFF2-40B4-BE49-F238E27FC236}">
                <a16:creationId xmlns:a16="http://schemas.microsoft.com/office/drawing/2014/main" xmlns="" id="{71EEA8B4-6509-4B90-A047-C6FB7E1A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38528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24" name="Oval 217">
            <a:extLst>
              <a:ext uri="{FF2B5EF4-FFF2-40B4-BE49-F238E27FC236}">
                <a16:creationId xmlns:a16="http://schemas.microsoft.com/office/drawing/2014/main" xmlns="" id="{42661A45-0B36-48D7-89F3-9DBEA62E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3288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25" name="Line 218">
            <a:extLst>
              <a:ext uri="{FF2B5EF4-FFF2-40B4-BE49-F238E27FC236}">
                <a16:creationId xmlns:a16="http://schemas.microsoft.com/office/drawing/2014/main" xmlns="" id="{CD135097-C215-4275-8479-02531983B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9863" y="2405063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26" name="Text Box 219">
            <a:extLst>
              <a:ext uri="{FF2B5EF4-FFF2-40B4-BE49-F238E27FC236}">
                <a16:creationId xmlns:a16="http://schemas.microsoft.com/office/drawing/2014/main" xmlns="" id="{905DB732-00A2-4D7A-A89E-22040239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495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p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0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1627" name="Text Box 220">
            <a:extLst>
              <a:ext uri="{FF2B5EF4-FFF2-40B4-BE49-F238E27FC236}">
                <a16:creationId xmlns:a16="http://schemas.microsoft.com/office/drawing/2014/main" xmlns="" id="{AFC166CB-B678-40C9-B394-C15777FB1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495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p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1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1628" name="Text Box 221">
            <a:extLst>
              <a:ext uri="{FF2B5EF4-FFF2-40B4-BE49-F238E27FC236}">
                <a16:creationId xmlns:a16="http://schemas.microsoft.com/office/drawing/2014/main" xmlns="" id="{A6935C7D-1A74-405E-AED4-0728D8562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622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g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0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1629" name="Text Box 222">
            <a:extLst>
              <a:ext uri="{FF2B5EF4-FFF2-40B4-BE49-F238E27FC236}">
                <a16:creationId xmlns:a16="http://schemas.microsoft.com/office/drawing/2014/main" xmlns="" id="{A6834AC8-3B21-4013-B621-8B02E48A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622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g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1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1630" name="Oval 224">
            <a:extLst>
              <a:ext uri="{FF2B5EF4-FFF2-40B4-BE49-F238E27FC236}">
                <a16:creationId xmlns:a16="http://schemas.microsoft.com/office/drawing/2014/main" xmlns="" id="{45CF06E1-18B6-404E-9E0A-F6691214D2E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0" y="4157663"/>
            <a:ext cx="3048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31" name="Rectangle 225">
            <a:extLst>
              <a:ext uri="{FF2B5EF4-FFF2-40B4-BE49-F238E27FC236}">
                <a16:creationId xmlns:a16="http://schemas.microsoft.com/office/drawing/2014/main" xmlns="" id="{FD41CEB8-6CE2-43E6-BEBD-B44359136BD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86400" y="4157663"/>
            <a:ext cx="3127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32" name="Line 226">
            <a:extLst>
              <a:ext uri="{FF2B5EF4-FFF2-40B4-BE49-F238E27FC236}">
                <a16:creationId xmlns:a16="http://schemas.microsoft.com/office/drawing/2014/main" xmlns="" id="{5EE3628A-BF19-4F3C-B4DC-35D6453BD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57663"/>
            <a:ext cx="312738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33" name="Line 227">
            <a:extLst>
              <a:ext uri="{FF2B5EF4-FFF2-40B4-BE49-F238E27FC236}">
                <a16:creationId xmlns:a16="http://schemas.microsoft.com/office/drawing/2014/main" xmlns="" id="{62E00A1E-7587-4768-A21D-29FEDD94D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57663"/>
            <a:ext cx="0" cy="457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34" name="Line 228">
            <a:extLst>
              <a:ext uri="{FF2B5EF4-FFF2-40B4-BE49-F238E27FC236}">
                <a16:creationId xmlns:a16="http://schemas.microsoft.com/office/drawing/2014/main" xmlns="" id="{A938A385-FA04-4F12-8DD9-2115DEACD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602163"/>
            <a:ext cx="304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35" name="Line 229">
            <a:extLst>
              <a:ext uri="{FF2B5EF4-FFF2-40B4-BE49-F238E27FC236}">
                <a16:creationId xmlns:a16="http://schemas.microsoft.com/office/drawing/2014/main" xmlns="" id="{066237C1-822C-430F-A8C3-7D16610D7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005263"/>
            <a:ext cx="0" cy="381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36" name="Line 230">
            <a:extLst>
              <a:ext uri="{FF2B5EF4-FFF2-40B4-BE49-F238E27FC236}">
                <a16:creationId xmlns:a16="http://schemas.microsoft.com/office/drawing/2014/main" xmlns="" id="{BAAEE6E6-2D26-44DF-A7A1-0602E0BBA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386263"/>
            <a:ext cx="76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37" name="Line 231">
            <a:extLst>
              <a:ext uri="{FF2B5EF4-FFF2-40B4-BE49-F238E27FC236}">
                <a16:creationId xmlns:a16="http://schemas.microsoft.com/office/drawing/2014/main" xmlns="" id="{FECB6621-DD1E-41FC-B571-50383DA9D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86263"/>
            <a:ext cx="2057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38" name="Line 232">
            <a:extLst>
              <a:ext uri="{FF2B5EF4-FFF2-40B4-BE49-F238E27FC236}">
                <a16:creationId xmlns:a16="http://schemas.microsoft.com/office/drawing/2014/main" xmlns="" id="{38EFAA34-592A-411E-9F6A-5D772F260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233863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39" name="Oval 233">
            <a:extLst>
              <a:ext uri="{FF2B5EF4-FFF2-40B4-BE49-F238E27FC236}">
                <a16:creationId xmlns:a16="http://schemas.microsoft.com/office/drawing/2014/main" xmlns="" id="{0C95FC37-91FB-4C4E-94D3-3BBB3C34F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624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40" name="Oval 236">
            <a:extLst>
              <a:ext uri="{FF2B5EF4-FFF2-40B4-BE49-F238E27FC236}">
                <a16:creationId xmlns:a16="http://schemas.microsoft.com/office/drawing/2014/main" xmlns="" id="{B86233F5-1AFF-409A-B8C0-BA07D396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497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41" name="Oval 237">
            <a:extLst>
              <a:ext uri="{FF2B5EF4-FFF2-40B4-BE49-F238E27FC236}">
                <a16:creationId xmlns:a16="http://schemas.microsoft.com/office/drawing/2014/main" xmlns="" id="{CFD8188B-3C09-42E1-B7E6-00663A4C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1156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42" name="Line 239">
            <a:extLst>
              <a:ext uri="{FF2B5EF4-FFF2-40B4-BE49-F238E27FC236}">
                <a16:creationId xmlns:a16="http://schemas.microsoft.com/office/drawing/2014/main" xmlns="" id="{260DB819-F959-4582-A2B0-E541692F5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6877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43" name="Rectangle 240">
            <a:extLst>
              <a:ext uri="{FF2B5EF4-FFF2-40B4-BE49-F238E27FC236}">
                <a16:creationId xmlns:a16="http://schemas.microsoft.com/office/drawing/2014/main" xmlns="" id="{49E5A324-36E2-4A2D-A017-DBA54944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1156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800">
                <a:latin typeface="Courier" charset="0"/>
              </a:rPr>
              <a:t>c</a:t>
            </a:r>
            <a:r>
              <a:rPr lang="fr-FR" altLang="it-IT" sz="2800" baseline="-25000">
                <a:latin typeface="Courier" charset="0"/>
              </a:rPr>
              <a:t>3</a:t>
            </a:r>
          </a:p>
        </p:txBody>
      </p:sp>
      <p:sp>
        <p:nvSpPr>
          <p:cNvPr id="21644" name="Line 241">
            <a:extLst>
              <a:ext uri="{FF2B5EF4-FFF2-40B4-BE49-F238E27FC236}">
                <a16:creationId xmlns:a16="http://schemas.microsoft.com/office/drawing/2014/main" xmlns="" id="{35AA7051-233E-4394-BAF1-393D157A89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6877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45" name="Line 242">
            <a:extLst>
              <a:ext uri="{FF2B5EF4-FFF2-40B4-BE49-F238E27FC236}">
                <a16:creationId xmlns:a16="http://schemas.microsoft.com/office/drawing/2014/main" xmlns="" id="{3CD0AEA7-2D4A-4E1A-A508-7161E3C1DB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059363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46" name="Oval 243">
            <a:extLst>
              <a:ext uri="{FF2B5EF4-FFF2-40B4-BE49-F238E27FC236}">
                <a16:creationId xmlns:a16="http://schemas.microsoft.com/office/drawing/2014/main" xmlns="" id="{8E03185A-70CB-489E-BF5B-3DEB8FF9657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29000" y="345916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47" name="Rectangle 244">
            <a:extLst>
              <a:ext uri="{FF2B5EF4-FFF2-40B4-BE49-F238E27FC236}">
                <a16:creationId xmlns:a16="http://schemas.microsoft.com/office/drawing/2014/main" xmlns="" id="{D3066599-5A98-469E-9C08-4216172720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1400" y="34591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48" name="Line 245">
            <a:extLst>
              <a:ext uri="{FF2B5EF4-FFF2-40B4-BE49-F238E27FC236}">
                <a16:creationId xmlns:a16="http://schemas.microsoft.com/office/drawing/2014/main" xmlns="" id="{3CE32E77-85F0-4079-9CB9-15BEEEB3E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459163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49" name="Line 246">
            <a:extLst>
              <a:ext uri="{FF2B5EF4-FFF2-40B4-BE49-F238E27FC236}">
                <a16:creationId xmlns:a16="http://schemas.microsoft.com/office/drawing/2014/main" xmlns="" id="{27BAC24A-2C8C-4929-B7DC-910A2F2B00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4613" y="3459163"/>
            <a:ext cx="1587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50" name="Line 247">
            <a:extLst>
              <a:ext uri="{FF2B5EF4-FFF2-40B4-BE49-F238E27FC236}">
                <a16:creationId xmlns:a16="http://schemas.microsoft.com/office/drawing/2014/main" xmlns="" id="{EED837A3-8B0D-4DA9-943C-EBA4267DE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63963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51" name="Line 248">
            <a:extLst>
              <a:ext uri="{FF2B5EF4-FFF2-40B4-BE49-F238E27FC236}">
                <a16:creationId xmlns:a16="http://schemas.microsoft.com/office/drawing/2014/main" xmlns="" id="{7ED97394-DF3A-4855-9E54-9EA176D64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459163"/>
            <a:ext cx="457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52" name="Freeform 251">
            <a:extLst>
              <a:ext uri="{FF2B5EF4-FFF2-40B4-BE49-F238E27FC236}">
                <a16:creationId xmlns:a16="http://schemas.microsoft.com/office/drawing/2014/main" xmlns="" id="{7BCF29D4-0F78-4615-9CBC-A093BCFD0C90}"/>
              </a:ext>
            </a:extLst>
          </p:cNvPr>
          <p:cNvSpPr>
            <a:spLocks/>
          </p:cNvSpPr>
          <p:nvPr/>
        </p:nvSpPr>
        <p:spPr bwMode="auto">
          <a:xfrm flipH="1">
            <a:off x="2590800" y="3395663"/>
            <a:ext cx="457200" cy="6096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53" name="Line 252">
            <a:extLst>
              <a:ext uri="{FF2B5EF4-FFF2-40B4-BE49-F238E27FC236}">
                <a16:creationId xmlns:a16="http://schemas.microsoft.com/office/drawing/2014/main" xmlns="" id="{534E1DDA-92E5-4435-BC28-E9C812F91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925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54" name="Freeform 253">
            <a:extLst>
              <a:ext uri="{FF2B5EF4-FFF2-40B4-BE49-F238E27FC236}">
                <a16:creationId xmlns:a16="http://schemas.microsoft.com/office/drawing/2014/main" xmlns="" id="{E0DA7FBC-BC0B-4CE0-8584-A67D82DE4256}"/>
              </a:ext>
            </a:extLst>
          </p:cNvPr>
          <p:cNvSpPr>
            <a:spLocks/>
          </p:cNvSpPr>
          <p:nvPr/>
        </p:nvSpPr>
        <p:spPr bwMode="auto">
          <a:xfrm flipH="1">
            <a:off x="2590800" y="3687763"/>
            <a:ext cx="228600" cy="3048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55" name="Freeform 254">
            <a:extLst>
              <a:ext uri="{FF2B5EF4-FFF2-40B4-BE49-F238E27FC236}">
                <a16:creationId xmlns:a16="http://schemas.microsoft.com/office/drawing/2014/main" xmlns="" id="{EEB9CF07-F2B8-4870-8A58-3754A8FA1F69}"/>
              </a:ext>
            </a:extLst>
          </p:cNvPr>
          <p:cNvSpPr>
            <a:spLocks/>
          </p:cNvSpPr>
          <p:nvPr/>
        </p:nvSpPr>
        <p:spPr bwMode="auto">
          <a:xfrm flipH="1">
            <a:off x="2590800" y="3382963"/>
            <a:ext cx="228600" cy="3175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56" name="Freeform 255">
            <a:extLst>
              <a:ext uri="{FF2B5EF4-FFF2-40B4-BE49-F238E27FC236}">
                <a16:creationId xmlns:a16="http://schemas.microsoft.com/office/drawing/2014/main" xmlns="" id="{03BC1AE2-CE7E-4803-BB42-341F26F8D0A3}"/>
              </a:ext>
            </a:extLst>
          </p:cNvPr>
          <p:cNvSpPr>
            <a:spLocks/>
          </p:cNvSpPr>
          <p:nvPr/>
        </p:nvSpPr>
        <p:spPr bwMode="auto">
          <a:xfrm flipH="1">
            <a:off x="2971800" y="3382963"/>
            <a:ext cx="76200" cy="6096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57" name="Line 256">
            <a:extLst>
              <a:ext uri="{FF2B5EF4-FFF2-40B4-BE49-F238E27FC236}">
                <a16:creationId xmlns:a16="http://schemas.microsoft.com/office/drawing/2014/main" xmlns="" id="{FCBC8365-96F3-46B1-A809-994F3445B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3829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58" name="Line 258">
            <a:extLst>
              <a:ext uri="{FF2B5EF4-FFF2-40B4-BE49-F238E27FC236}">
                <a16:creationId xmlns:a16="http://schemas.microsoft.com/office/drawing/2014/main" xmlns="" id="{099392A8-F716-42A7-85CF-D58E55E034D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810000" y="2571750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59" name="Freeform 259">
            <a:extLst>
              <a:ext uri="{FF2B5EF4-FFF2-40B4-BE49-F238E27FC236}">
                <a16:creationId xmlns:a16="http://schemas.microsoft.com/office/drawing/2014/main" xmlns="" id="{9B10C849-5D76-4309-B9A5-9C54A373D3EB}"/>
              </a:ext>
            </a:extLst>
          </p:cNvPr>
          <p:cNvSpPr>
            <a:spLocks/>
          </p:cNvSpPr>
          <p:nvPr/>
        </p:nvSpPr>
        <p:spPr bwMode="auto">
          <a:xfrm rot="5400000">
            <a:off x="3808413" y="2722563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60" name="Line 260">
            <a:extLst>
              <a:ext uri="{FF2B5EF4-FFF2-40B4-BE49-F238E27FC236}">
                <a16:creationId xmlns:a16="http://schemas.microsoft.com/office/drawing/2014/main" xmlns="" id="{0FFCFC7E-D069-4E3E-A6B7-F04AB8E1176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770313" y="27606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61" name="Freeform 261">
            <a:extLst>
              <a:ext uri="{FF2B5EF4-FFF2-40B4-BE49-F238E27FC236}">
                <a16:creationId xmlns:a16="http://schemas.microsoft.com/office/drawing/2014/main" xmlns="" id="{97B8CB23-6DF1-4B67-9A18-90A10DA2CE94}"/>
              </a:ext>
            </a:extLst>
          </p:cNvPr>
          <p:cNvSpPr>
            <a:spLocks/>
          </p:cNvSpPr>
          <p:nvPr/>
        </p:nvSpPr>
        <p:spPr bwMode="auto">
          <a:xfrm rot="5400000">
            <a:off x="3846513" y="2913063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62" name="Freeform 262">
            <a:extLst>
              <a:ext uri="{FF2B5EF4-FFF2-40B4-BE49-F238E27FC236}">
                <a16:creationId xmlns:a16="http://schemas.microsoft.com/office/drawing/2014/main" xmlns="" id="{2E0CB4B6-622A-49AB-8DA4-8E8A6DE85664}"/>
              </a:ext>
            </a:extLst>
          </p:cNvPr>
          <p:cNvSpPr>
            <a:spLocks/>
          </p:cNvSpPr>
          <p:nvPr/>
        </p:nvSpPr>
        <p:spPr bwMode="auto">
          <a:xfrm rot="5400000">
            <a:off x="3998913" y="2913063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63" name="Freeform 263">
            <a:extLst>
              <a:ext uri="{FF2B5EF4-FFF2-40B4-BE49-F238E27FC236}">
                <a16:creationId xmlns:a16="http://schemas.microsoft.com/office/drawing/2014/main" xmlns="" id="{21998DFB-70A0-4FC4-90E1-CE5244485EAD}"/>
              </a:ext>
            </a:extLst>
          </p:cNvPr>
          <p:cNvSpPr>
            <a:spLocks/>
          </p:cNvSpPr>
          <p:nvPr/>
        </p:nvSpPr>
        <p:spPr bwMode="auto">
          <a:xfrm rot="5400000">
            <a:off x="3998913" y="25320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64" name="Line 264">
            <a:extLst>
              <a:ext uri="{FF2B5EF4-FFF2-40B4-BE49-F238E27FC236}">
                <a16:creationId xmlns:a16="http://schemas.microsoft.com/office/drawing/2014/main" xmlns="" id="{566C64AC-023F-4833-87FA-68F04A2982F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075113" y="27606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65" name="Freeform 265">
            <a:extLst>
              <a:ext uri="{FF2B5EF4-FFF2-40B4-BE49-F238E27FC236}">
                <a16:creationId xmlns:a16="http://schemas.microsoft.com/office/drawing/2014/main" xmlns="" id="{9951039F-DB6E-45D3-824C-D5040DC349B8}"/>
              </a:ext>
            </a:extLst>
          </p:cNvPr>
          <p:cNvSpPr>
            <a:spLocks/>
          </p:cNvSpPr>
          <p:nvPr/>
        </p:nvSpPr>
        <p:spPr bwMode="auto">
          <a:xfrm rot="5400000">
            <a:off x="3998913" y="24558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66" name="Line 266">
            <a:extLst>
              <a:ext uri="{FF2B5EF4-FFF2-40B4-BE49-F238E27FC236}">
                <a16:creationId xmlns:a16="http://schemas.microsoft.com/office/drawing/2014/main" xmlns="" id="{ECD096C5-5D04-411B-A2CA-DD9A704D2BE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13113" y="2441575"/>
            <a:ext cx="3810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67" name="Line 267">
            <a:extLst>
              <a:ext uri="{FF2B5EF4-FFF2-40B4-BE49-F238E27FC236}">
                <a16:creationId xmlns:a16="http://schemas.microsoft.com/office/drawing/2014/main" xmlns="" id="{C19C82E7-E020-4095-996C-41EBD9B951D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084513" y="2365375"/>
            <a:ext cx="533400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68" name="Line 268">
            <a:extLst>
              <a:ext uri="{FF2B5EF4-FFF2-40B4-BE49-F238E27FC236}">
                <a16:creationId xmlns:a16="http://schemas.microsoft.com/office/drawing/2014/main" xmlns="" id="{FB99C71A-223D-4525-A46A-444701898B6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44850" y="3275013"/>
            <a:ext cx="3683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69" name="Oval 269">
            <a:extLst>
              <a:ext uri="{FF2B5EF4-FFF2-40B4-BE49-F238E27FC236}">
                <a16:creationId xmlns:a16="http://schemas.microsoft.com/office/drawing/2014/main" xmlns="" id="{B764EE73-4F1B-497F-85A5-614106DCE7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6600" y="278606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70" name="Rectangle 270">
            <a:extLst>
              <a:ext uri="{FF2B5EF4-FFF2-40B4-BE49-F238E27FC236}">
                <a16:creationId xmlns:a16="http://schemas.microsoft.com/office/drawing/2014/main" xmlns="" id="{4BA71F5D-0193-469C-938A-3146EEAE503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6600" y="26336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71" name="Line 271">
            <a:extLst>
              <a:ext uri="{FF2B5EF4-FFF2-40B4-BE49-F238E27FC236}">
                <a16:creationId xmlns:a16="http://schemas.microsoft.com/office/drawing/2014/main" xmlns="" id="{78109141-36B8-4C46-8E86-822FA86B428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429000" y="2786063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72" name="Line 272">
            <a:extLst>
              <a:ext uri="{FF2B5EF4-FFF2-40B4-BE49-F238E27FC236}">
                <a16:creationId xmlns:a16="http://schemas.microsoft.com/office/drawing/2014/main" xmlns="" id="{3FA78389-689C-4D8D-A10A-C23BF52A311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428206" y="2482057"/>
            <a:ext cx="1587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73" name="Line 273">
            <a:extLst>
              <a:ext uri="{FF2B5EF4-FFF2-40B4-BE49-F238E27FC236}">
                <a16:creationId xmlns:a16="http://schemas.microsoft.com/office/drawing/2014/main" xmlns="" id="{DCE432B9-11BC-4F77-96E9-5F8EBB51366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121819" y="2785269"/>
            <a:ext cx="3048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74" name="Line 274">
            <a:extLst>
              <a:ext uri="{FF2B5EF4-FFF2-40B4-BE49-F238E27FC236}">
                <a16:creationId xmlns:a16="http://schemas.microsoft.com/office/drawing/2014/main" xmlns="" id="{61895DAF-BA3F-4916-865F-61090929F35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76700" y="51736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75" name="Line 276">
            <a:extLst>
              <a:ext uri="{FF2B5EF4-FFF2-40B4-BE49-F238E27FC236}">
                <a16:creationId xmlns:a16="http://schemas.microsoft.com/office/drawing/2014/main" xmlns="" id="{0A02AB38-6102-48D1-8BFD-E7455367722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038600" y="575945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76" name="Freeform 277">
            <a:extLst>
              <a:ext uri="{FF2B5EF4-FFF2-40B4-BE49-F238E27FC236}">
                <a16:creationId xmlns:a16="http://schemas.microsoft.com/office/drawing/2014/main" xmlns="" id="{605BB084-1ECA-43BE-B372-C52EFB6E5E85}"/>
              </a:ext>
            </a:extLst>
          </p:cNvPr>
          <p:cNvSpPr>
            <a:spLocks/>
          </p:cNvSpPr>
          <p:nvPr/>
        </p:nvSpPr>
        <p:spPr bwMode="auto">
          <a:xfrm rot="5400000">
            <a:off x="3884613" y="5300663"/>
            <a:ext cx="457200" cy="304800"/>
          </a:xfrm>
          <a:custGeom>
            <a:avLst/>
            <a:gdLst>
              <a:gd name="T0" fmla="*/ 0 w 288"/>
              <a:gd name="T1" fmla="*/ 0 h 192"/>
              <a:gd name="T2" fmla="*/ 2147483647 w 288"/>
              <a:gd name="T3" fmla="*/ 2147483647 h 192"/>
              <a:gd name="T4" fmla="*/ 0 w 288"/>
              <a:gd name="T5" fmla="*/ 2147483647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0 h 192"/>
              <a:gd name="T12" fmla="*/ 0 w 288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0"/>
                </a:moveTo>
                <a:lnTo>
                  <a:pt x="48" y="96"/>
                </a:lnTo>
                <a:lnTo>
                  <a:pt x="0" y="192"/>
                </a:lnTo>
                <a:lnTo>
                  <a:pt x="144" y="192"/>
                </a:lnTo>
                <a:lnTo>
                  <a:pt x="288" y="96"/>
                </a:lnTo>
                <a:lnTo>
                  <a:pt x="1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77" name="Line 278">
            <a:extLst>
              <a:ext uri="{FF2B5EF4-FFF2-40B4-BE49-F238E27FC236}">
                <a16:creationId xmlns:a16="http://schemas.microsoft.com/office/drawing/2014/main" xmlns="" id="{67E188F8-DC62-4B7F-B865-266AAEAA956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846513" y="53387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78" name="Freeform 279">
            <a:extLst>
              <a:ext uri="{FF2B5EF4-FFF2-40B4-BE49-F238E27FC236}">
                <a16:creationId xmlns:a16="http://schemas.microsoft.com/office/drawing/2014/main" xmlns="" id="{C6DFA590-6064-4EE1-96B3-1607721145F1}"/>
              </a:ext>
            </a:extLst>
          </p:cNvPr>
          <p:cNvSpPr>
            <a:spLocks/>
          </p:cNvSpPr>
          <p:nvPr/>
        </p:nvSpPr>
        <p:spPr bwMode="auto">
          <a:xfrm rot="5400000">
            <a:off x="3922713" y="5491163"/>
            <a:ext cx="228600" cy="152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79" name="Freeform 280">
            <a:extLst>
              <a:ext uri="{FF2B5EF4-FFF2-40B4-BE49-F238E27FC236}">
                <a16:creationId xmlns:a16="http://schemas.microsoft.com/office/drawing/2014/main" xmlns="" id="{933FDAB0-CF2B-4468-A8C5-86417ECCD768}"/>
              </a:ext>
            </a:extLst>
          </p:cNvPr>
          <p:cNvSpPr>
            <a:spLocks/>
          </p:cNvSpPr>
          <p:nvPr/>
        </p:nvSpPr>
        <p:spPr bwMode="auto">
          <a:xfrm rot="5400000">
            <a:off x="4075113" y="5491163"/>
            <a:ext cx="228600" cy="152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80" name="Freeform 281">
            <a:extLst>
              <a:ext uri="{FF2B5EF4-FFF2-40B4-BE49-F238E27FC236}">
                <a16:creationId xmlns:a16="http://schemas.microsoft.com/office/drawing/2014/main" xmlns="" id="{DD52B36A-96B5-4384-9C3A-84C32E0B4921}"/>
              </a:ext>
            </a:extLst>
          </p:cNvPr>
          <p:cNvSpPr>
            <a:spLocks/>
          </p:cNvSpPr>
          <p:nvPr/>
        </p:nvSpPr>
        <p:spPr bwMode="auto">
          <a:xfrm rot="5400000">
            <a:off x="4075113" y="51101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81" name="Line 282">
            <a:extLst>
              <a:ext uri="{FF2B5EF4-FFF2-40B4-BE49-F238E27FC236}">
                <a16:creationId xmlns:a16="http://schemas.microsoft.com/office/drawing/2014/main" xmlns="" id="{F507C91A-8FDA-4EA3-B58B-765EE47A97B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151313" y="53387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82" name="Freeform 283">
            <a:extLst>
              <a:ext uri="{FF2B5EF4-FFF2-40B4-BE49-F238E27FC236}">
                <a16:creationId xmlns:a16="http://schemas.microsoft.com/office/drawing/2014/main" xmlns="" id="{3BA32E68-81CE-4CE9-91B7-57A191814AF2}"/>
              </a:ext>
            </a:extLst>
          </p:cNvPr>
          <p:cNvSpPr>
            <a:spLocks/>
          </p:cNvSpPr>
          <p:nvPr/>
        </p:nvSpPr>
        <p:spPr bwMode="auto">
          <a:xfrm rot="5400000">
            <a:off x="4075113" y="5033963"/>
            <a:ext cx="76200" cy="304800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83" name="Rectangle 284">
            <a:extLst>
              <a:ext uri="{FF2B5EF4-FFF2-40B4-BE49-F238E27FC236}">
                <a16:creationId xmlns:a16="http://schemas.microsoft.com/office/drawing/2014/main" xmlns="" id="{BEB769D6-DE38-475B-965F-A35F6F2E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56832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s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1684" name="Oval 285">
            <a:extLst>
              <a:ext uri="{FF2B5EF4-FFF2-40B4-BE49-F238E27FC236}">
                <a16:creationId xmlns:a16="http://schemas.microsoft.com/office/drawing/2014/main" xmlns="" id="{63759F94-3E7D-499E-93BB-8C5510A96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0216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85" name="Oval 286">
            <a:extLst>
              <a:ext uri="{FF2B5EF4-FFF2-40B4-BE49-F238E27FC236}">
                <a16:creationId xmlns:a16="http://schemas.microsoft.com/office/drawing/2014/main" xmlns="" id="{2E3B9A91-45F0-44B2-9737-257D3950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288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86" name="Oval 287">
            <a:extLst>
              <a:ext uri="{FF2B5EF4-FFF2-40B4-BE49-F238E27FC236}">
                <a16:creationId xmlns:a16="http://schemas.microsoft.com/office/drawing/2014/main" xmlns="" id="{6BECA44A-3A03-46F8-A7BD-0A020E0B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90750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87" name="Line 288">
            <a:extLst>
              <a:ext uri="{FF2B5EF4-FFF2-40B4-BE49-F238E27FC236}">
                <a16:creationId xmlns:a16="http://schemas.microsoft.com/office/drawing/2014/main" xmlns="" id="{4B2CFAAB-64D5-4210-93D9-E22441FD08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2252663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88" name="Line 289">
            <a:extLst>
              <a:ext uri="{FF2B5EF4-FFF2-40B4-BE49-F238E27FC236}">
                <a16:creationId xmlns:a16="http://schemas.microsoft.com/office/drawing/2014/main" xmlns="" id="{DA7AF032-2CBD-4EED-BB86-5D24C7589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05063"/>
            <a:ext cx="609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89" name="Oval 333">
            <a:extLst>
              <a:ext uri="{FF2B5EF4-FFF2-40B4-BE49-F238E27FC236}">
                <a16:creationId xmlns:a16="http://schemas.microsoft.com/office/drawing/2014/main" xmlns="" id="{BF6E6457-EC1D-47F0-A5E1-95CFD3F5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4591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90" name="Text Box 341">
            <a:extLst>
              <a:ext uri="{FF2B5EF4-FFF2-40B4-BE49-F238E27FC236}">
                <a16:creationId xmlns:a16="http://schemas.microsoft.com/office/drawing/2014/main" xmlns="" id="{294CA1D1-DE61-42CF-953B-962E52395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622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it-IT">
                <a:solidFill>
                  <a:schemeClr val="bg2"/>
                </a:solidFill>
                <a:latin typeface="Courier" charset="0"/>
              </a:rPr>
              <a:t>g</a:t>
            </a:r>
            <a:r>
              <a:rPr lang="fr-FR" altLang="it-IT" baseline="-25000">
                <a:solidFill>
                  <a:schemeClr val="bg2"/>
                </a:solidFill>
                <a:latin typeface="Courier" charset="0"/>
              </a:rPr>
              <a:t>2</a:t>
            </a:r>
            <a:endParaRPr lang="fr-FR" altLang="it-IT">
              <a:solidFill>
                <a:schemeClr val="bg2"/>
              </a:solidFill>
              <a:latin typeface="Courier" charset="0"/>
            </a:endParaRPr>
          </a:p>
        </p:txBody>
      </p:sp>
      <p:sp>
        <p:nvSpPr>
          <p:cNvPr id="21691" name="Rectangle 352">
            <a:extLst>
              <a:ext uri="{FF2B5EF4-FFF2-40B4-BE49-F238E27FC236}">
                <a16:creationId xmlns:a16="http://schemas.microsoft.com/office/drawing/2014/main" xmlns="" id="{8DF55B24-ABFC-4BD5-94C7-DC33AFF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535363"/>
            <a:ext cx="6254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2000">
                <a:latin typeface="TektoMM_503 BD 488 NO" pitchFamily="34" charset="0"/>
              </a:rPr>
              <a:t>•••••</a:t>
            </a:r>
          </a:p>
        </p:txBody>
      </p:sp>
      <p:sp>
        <p:nvSpPr>
          <p:cNvPr id="21692" name="Line 353">
            <a:extLst>
              <a:ext uri="{FF2B5EF4-FFF2-40B4-BE49-F238E27FC236}">
                <a16:creationId xmlns:a16="http://schemas.microsoft.com/office/drawing/2014/main" xmlns="" id="{E26A2947-5162-4F6E-A374-F0403AFB8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840163"/>
            <a:ext cx="0" cy="1219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93" name="Rectangle 354">
            <a:extLst>
              <a:ext uri="{FF2B5EF4-FFF2-40B4-BE49-F238E27FC236}">
                <a16:creationId xmlns:a16="http://schemas.microsoft.com/office/drawing/2014/main" xmlns="" id="{88978CF0-FD7C-44F8-97D9-4AC2518A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164306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a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1694" name="Rectangle 355">
            <a:extLst>
              <a:ext uri="{FF2B5EF4-FFF2-40B4-BE49-F238E27FC236}">
                <a16:creationId xmlns:a16="http://schemas.microsoft.com/office/drawing/2014/main" xmlns="" id="{D9D8ADB0-165E-47A8-AE5C-8A342FCB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165735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800">
                <a:latin typeface="Courier" charset="0"/>
              </a:rPr>
              <a:t>b</a:t>
            </a:r>
            <a:r>
              <a:rPr lang="fr-FR" altLang="it-IT" sz="2800" baseline="-25000">
                <a:latin typeface="Courier" charset="0"/>
              </a:rPr>
              <a:t>2</a:t>
            </a:r>
            <a:endParaRPr lang="fr-FR" altLang="it-IT" sz="2800">
              <a:latin typeface="Courier" charset="0"/>
            </a:endParaRPr>
          </a:p>
        </p:txBody>
      </p:sp>
      <p:sp>
        <p:nvSpPr>
          <p:cNvPr id="21695" name="Line 359">
            <a:extLst>
              <a:ext uri="{FF2B5EF4-FFF2-40B4-BE49-F238E27FC236}">
                <a16:creationId xmlns:a16="http://schemas.microsoft.com/office/drawing/2014/main" xmlns="" id="{5D21F100-FE00-4D70-A88F-60217F9FD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840163"/>
            <a:ext cx="228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696" name="Rectangle 361">
            <a:extLst>
              <a:ext uri="{FF2B5EF4-FFF2-40B4-BE49-F238E27FC236}">
                <a16:creationId xmlns:a16="http://schemas.microsoft.com/office/drawing/2014/main" xmlns="" id="{06693D65-80B0-495E-B5DD-3A75760E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324600"/>
            <a:ext cx="929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it-IT" sz="2000">
                <a:solidFill>
                  <a:srgbClr val="663300"/>
                </a:solidFill>
              </a:rPr>
              <a:t>• Délai de propagation (additionneur à n bits) = t</a:t>
            </a:r>
            <a:r>
              <a:rPr lang="fr-FR" altLang="it-IT" sz="2000" baseline="-25000">
                <a:solidFill>
                  <a:srgbClr val="663300"/>
                </a:solidFill>
              </a:rPr>
              <a:t>and </a:t>
            </a:r>
            <a:r>
              <a:rPr lang="fr-FR" altLang="it-IT" sz="2000">
                <a:solidFill>
                  <a:srgbClr val="663300"/>
                </a:solidFill>
              </a:rPr>
              <a:t>x n/3 + t</a:t>
            </a:r>
            <a:r>
              <a:rPr lang="fr-FR" altLang="it-IT" sz="2000" baseline="-25000">
                <a:solidFill>
                  <a:srgbClr val="663300"/>
                </a:solidFill>
              </a:rPr>
              <a:t>or </a:t>
            </a:r>
            <a:r>
              <a:rPr lang="fr-FR" altLang="it-IT" sz="2000">
                <a:solidFill>
                  <a:srgbClr val="663300"/>
                </a:solidFill>
              </a:rPr>
              <a:t>x n/3 + t</a:t>
            </a:r>
            <a:r>
              <a:rPr lang="fr-FR" altLang="it-IT" sz="2000" baseline="-25000">
                <a:solidFill>
                  <a:srgbClr val="663300"/>
                </a:solidFill>
              </a:rPr>
              <a:t>xor</a:t>
            </a:r>
            <a:r>
              <a:rPr lang="fr-FR" altLang="it-IT" sz="2000">
                <a:solidFill>
                  <a:srgbClr val="663300"/>
                </a:solidFill>
              </a:rPr>
              <a:t> </a:t>
            </a:r>
          </a:p>
        </p:txBody>
      </p:sp>
      <p:sp>
        <p:nvSpPr>
          <p:cNvPr id="21697" name="Oval 362">
            <a:extLst>
              <a:ext uri="{FF2B5EF4-FFF2-40B4-BE49-F238E27FC236}">
                <a16:creationId xmlns:a16="http://schemas.microsoft.com/office/drawing/2014/main" xmlns="" id="{58470D9A-7FCA-41A6-A833-690A1C75698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29000" y="3916363"/>
            <a:ext cx="3048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98" name="Rectangle 363">
            <a:extLst>
              <a:ext uri="{FF2B5EF4-FFF2-40B4-BE49-F238E27FC236}">
                <a16:creationId xmlns:a16="http://schemas.microsoft.com/office/drawing/2014/main" xmlns="" id="{D4E2D1C4-3A8B-451F-B561-8926F017E4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1400" y="3916363"/>
            <a:ext cx="3127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699" name="Line 364">
            <a:extLst>
              <a:ext uri="{FF2B5EF4-FFF2-40B4-BE49-F238E27FC236}">
                <a16:creationId xmlns:a16="http://schemas.microsoft.com/office/drawing/2014/main" xmlns="" id="{7E5B986E-8FE1-458F-A40F-339ABBD2B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916363"/>
            <a:ext cx="312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00" name="Line 365">
            <a:extLst>
              <a:ext uri="{FF2B5EF4-FFF2-40B4-BE49-F238E27FC236}">
                <a16:creationId xmlns:a16="http://schemas.microsoft.com/office/drawing/2014/main" xmlns="" id="{6824EA70-B19B-44EC-B3BC-444F885DC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163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01" name="Line 366">
            <a:extLst>
              <a:ext uri="{FF2B5EF4-FFF2-40B4-BE49-F238E27FC236}">
                <a16:creationId xmlns:a16="http://schemas.microsoft.com/office/drawing/2014/main" xmlns="" id="{A78146BC-28DA-4778-A5BF-4CBF0C866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73563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02" name="Oval 367">
            <a:extLst>
              <a:ext uri="{FF2B5EF4-FFF2-40B4-BE49-F238E27FC236}">
                <a16:creationId xmlns:a16="http://schemas.microsoft.com/office/drawing/2014/main" xmlns="" id="{7A9C0A19-24C0-45A2-B5EF-4ACAA92A82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29000" y="4462463"/>
            <a:ext cx="3048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703" name="Rectangle 368">
            <a:extLst>
              <a:ext uri="{FF2B5EF4-FFF2-40B4-BE49-F238E27FC236}">
                <a16:creationId xmlns:a16="http://schemas.microsoft.com/office/drawing/2014/main" xmlns="" id="{CBD7206F-6017-4516-8307-E3B7B9A2C2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1400" y="4462463"/>
            <a:ext cx="312738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704" name="Line 369">
            <a:extLst>
              <a:ext uri="{FF2B5EF4-FFF2-40B4-BE49-F238E27FC236}">
                <a16:creationId xmlns:a16="http://schemas.microsoft.com/office/drawing/2014/main" xmlns="" id="{CF0D8614-9E4C-4416-83BC-93AE18DA8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62463"/>
            <a:ext cx="312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05" name="Line 370">
            <a:extLst>
              <a:ext uri="{FF2B5EF4-FFF2-40B4-BE49-F238E27FC236}">
                <a16:creationId xmlns:a16="http://schemas.microsoft.com/office/drawing/2014/main" xmlns="" id="{1EA53C6C-715E-4ABC-BF81-4ADD0ECC3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624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06" name="Line 371">
            <a:extLst>
              <a:ext uri="{FF2B5EF4-FFF2-40B4-BE49-F238E27FC236}">
                <a16:creationId xmlns:a16="http://schemas.microsoft.com/office/drawing/2014/main" xmlns="" id="{A92AA8BF-9A15-4423-A1B8-F633FB948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072063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07" name="Line 372">
            <a:extLst>
              <a:ext uri="{FF2B5EF4-FFF2-40B4-BE49-F238E27FC236}">
                <a16:creationId xmlns:a16="http://schemas.microsoft.com/office/drawing/2014/main" xmlns="" id="{9350A4D3-23BC-49EB-88AC-8D2F2ABB6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639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08" name="Line 373">
            <a:extLst>
              <a:ext uri="{FF2B5EF4-FFF2-40B4-BE49-F238E27FC236}">
                <a16:creationId xmlns:a16="http://schemas.microsoft.com/office/drawing/2014/main" xmlns="" id="{2A4AD3F3-DA1D-47E2-A7B3-3FBACC5A8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7639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09" name="Line 374">
            <a:extLst>
              <a:ext uri="{FF2B5EF4-FFF2-40B4-BE49-F238E27FC236}">
                <a16:creationId xmlns:a16="http://schemas.microsoft.com/office/drawing/2014/main" xmlns="" id="{65F14263-0C07-4D33-AE60-641D167A9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44963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10" name="Line 375">
            <a:extLst>
              <a:ext uri="{FF2B5EF4-FFF2-40B4-BE49-F238E27FC236}">
                <a16:creationId xmlns:a16="http://schemas.microsoft.com/office/drawing/2014/main" xmlns="" id="{25B6E741-9B33-444F-94D8-C91ED6B02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47672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11" name="Line 376">
            <a:extLst>
              <a:ext uri="{FF2B5EF4-FFF2-40B4-BE49-F238E27FC236}">
                <a16:creationId xmlns:a16="http://schemas.microsoft.com/office/drawing/2014/main" xmlns="" id="{097C26AB-07CA-4B5E-B155-D9E34097A4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91636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12" name="Line 377">
            <a:extLst>
              <a:ext uri="{FF2B5EF4-FFF2-40B4-BE49-F238E27FC236}">
                <a16:creationId xmlns:a16="http://schemas.microsoft.com/office/drawing/2014/main" xmlns="" id="{514EFD71-E042-4FD1-B8E0-1EBEB8E6C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163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13" name="Line 378">
            <a:extLst>
              <a:ext uri="{FF2B5EF4-FFF2-40B4-BE49-F238E27FC236}">
                <a16:creationId xmlns:a16="http://schemas.microsoft.com/office/drawing/2014/main" xmlns="" id="{FE42DDF8-5DEF-4181-A38C-7D3E0A600F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382963"/>
            <a:ext cx="2971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14" name="Oval 379">
            <a:extLst>
              <a:ext uri="{FF2B5EF4-FFF2-40B4-BE49-F238E27FC236}">
                <a16:creationId xmlns:a16="http://schemas.microsoft.com/office/drawing/2014/main" xmlns="" id="{A37DE813-E0D4-4841-8FC7-96A3080F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3067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715" name="Line 380">
            <a:extLst>
              <a:ext uri="{FF2B5EF4-FFF2-40B4-BE49-F238E27FC236}">
                <a16:creationId xmlns:a16="http://schemas.microsoft.com/office/drawing/2014/main" xmlns="" id="{FF1CF978-65BC-40FD-8A2C-4581549D3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82963"/>
            <a:ext cx="0" cy="762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16" name="Line 383">
            <a:extLst>
              <a:ext uri="{FF2B5EF4-FFF2-40B4-BE49-F238E27FC236}">
                <a16:creationId xmlns:a16="http://schemas.microsoft.com/office/drawing/2014/main" xmlns="" id="{950B751D-5767-42E9-BC6E-7D07F5F2D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9925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17" name="Line 384">
            <a:extLst>
              <a:ext uri="{FF2B5EF4-FFF2-40B4-BE49-F238E27FC236}">
                <a16:creationId xmlns:a16="http://schemas.microsoft.com/office/drawing/2014/main" xmlns="" id="{C9A9E30B-4A8A-4BAB-A965-ACDF04FA5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5386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18" name="Oval 385">
            <a:extLst>
              <a:ext uri="{FF2B5EF4-FFF2-40B4-BE49-F238E27FC236}">
                <a16:creationId xmlns:a16="http://schemas.microsoft.com/office/drawing/2014/main" xmlns="" id="{2B1D15A1-785D-4B85-8E5A-DC0353A9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021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719" name="Line 386">
            <a:extLst>
              <a:ext uri="{FF2B5EF4-FFF2-40B4-BE49-F238E27FC236}">
                <a16:creationId xmlns:a16="http://schemas.microsoft.com/office/drawing/2014/main" xmlns="" id="{3DA91735-C70B-4DED-8253-5E074F315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678363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20" name="Line 387">
            <a:extLst>
              <a:ext uri="{FF2B5EF4-FFF2-40B4-BE49-F238E27FC236}">
                <a16:creationId xmlns:a16="http://schemas.microsoft.com/office/drawing/2014/main" xmlns="" id="{18DE8379-8A74-4CED-8BD2-197E64A24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2973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21" name="Line 388">
            <a:extLst>
              <a:ext uri="{FF2B5EF4-FFF2-40B4-BE49-F238E27FC236}">
                <a16:creationId xmlns:a16="http://schemas.microsoft.com/office/drawing/2014/main" xmlns="" id="{51D2A64D-EF72-4460-8FEB-620AD04F4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2973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22" name="Oval 390">
            <a:extLst>
              <a:ext uri="{FF2B5EF4-FFF2-40B4-BE49-F238E27FC236}">
                <a16:creationId xmlns:a16="http://schemas.microsoft.com/office/drawing/2014/main" xmlns="" id="{CFC77C94-DC02-4331-B58A-BD4EA69EA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545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723" name="Oval 392">
            <a:extLst>
              <a:ext uri="{FF2B5EF4-FFF2-40B4-BE49-F238E27FC236}">
                <a16:creationId xmlns:a16="http://schemas.microsoft.com/office/drawing/2014/main" xmlns="" id="{E9C70037-22E3-425A-A3FE-156F31A5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06963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1724" name="Line 275">
            <a:extLst>
              <a:ext uri="{FF2B5EF4-FFF2-40B4-BE49-F238E27FC236}">
                <a16:creationId xmlns:a16="http://schemas.microsoft.com/office/drawing/2014/main" xmlns="" id="{FAEDCE1B-2504-4F9E-83F9-22FBDF98AA3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28193" y="3815557"/>
            <a:ext cx="1420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25" name="Line 223">
            <a:extLst>
              <a:ext uri="{FF2B5EF4-FFF2-40B4-BE49-F238E27FC236}">
                <a16:creationId xmlns:a16="http://schemas.microsoft.com/office/drawing/2014/main" xmlns="" id="{F8808C29-3297-400E-97A3-F0618E15495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149850" y="3884613"/>
            <a:ext cx="1587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26" name="Line 389">
            <a:extLst>
              <a:ext uri="{FF2B5EF4-FFF2-40B4-BE49-F238E27FC236}">
                <a16:creationId xmlns:a16="http://schemas.microsoft.com/office/drawing/2014/main" xmlns="" id="{91F0FE34-19D2-4BDF-8072-4FA71F752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30763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27" name="Line 158">
            <a:extLst>
              <a:ext uri="{FF2B5EF4-FFF2-40B4-BE49-F238E27FC236}">
                <a16:creationId xmlns:a16="http://schemas.microsoft.com/office/drawing/2014/main" xmlns="" id="{CF2BB982-EE03-482D-B1A9-1FF45402819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985793" y="3967957"/>
            <a:ext cx="172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28" name="Line 257">
            <a:extLst>
              <a:ext uri="{FF2B5EF4-FFF2-40B4-BE49-F238E27FC236}">
                <a16:creationId xmlns:a16="http://schemas.microsoft.com/office/drawing/2014/main" xmlns="" id="{788CE897-D4FF-4554-9B00-59F1DCE70B2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810000" y="24193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729" name="Line 249">
            <a:extLst>
              <a:ext uri="{FF2B5EF4-FFF2-40B4-BE49-F238E27FC236}">
                <a16:creationId xmlns:a16="http://schemas.microsoft.com/office/drawing/2014/main" xmlns="" id="{BB52E3A1-A65E-40DF-8BCC-B1E96B349F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6115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3CCFAC0F-A10E-459A-BA68-8750438A4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Arithmétique des “computers”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66C23785-E417-4E6B-8511-965A1191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9324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Opérations arithmétiques sur les données (datapath)</a:t>
            </a: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Nombres entiers et flottants</a:t>
            </a:r>
          </a:p>
        </p:txBody>
      </p:sp>
      <p:sp>
        <p:nvSpPr>
          <p:cNvPr id="4100" name="Rectangle 195">
            <a:extLst>
              <a:ext uri="{FF2B5EF4-FFF2-40B4-BE49-F238E27FC236}">
                <a16:creationId xmlns:a16="http://schemas.microsoft.com/office/drawing/2014/main" xmlns="" id="{88551D58-C18B-4B4F-9DA8-904D87B0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8991600" cy="274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4101" name="AutoShape 196">
            <a:extLst>
              <a:ext uri="{FF2B5EF4-FFF2-40B4-BE49-F238E27FC236}">
                <a16:creationId xmlns:a16="http://schemas.microsoft.com/office/drawing/2014/main" xmlns="" id="{FF0DC986-160E-46E0-94A1-64333872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8991600" cy="457200"/>
          </a:xfrm>
          <a:prstGeom prst="leftRightArrow">
            <a:avLst>
              <a:gd name="adj1" fmla="val 56944"/>
              <a:gd name="adj2" fmla="val 47528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>
                <a:solidFill>
                  <a:schemeClr val="bg2"/>
                </a:solidFill>
              </a:rPr>
              <a:t>BUS SYSTÈME</a:t>
            </a:r>
          </a:p>
        </p:txBody>
      </p:sp>
      <p:sp>
        <p:nvSpPr>
          <p:cNvPr id="29893" name="Rectangle 197">
            <a:extLst>
              <a:ext uri="{FF2B5EF4-FFF2-40B4-BE49-F238E27FC236}">
                <a16:creationId xmlns:a16="http://schemas.microsoft.com/office/drawing/2014/main" xmlns="" id="{DBF5C80E-2128-4518-8CA9-E415ECB5B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172200"/>
            <a:ext cx="38100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solidFill>
                  <a:schemeClr val="bg2"/>
                </a:solidFill>
                <a:latin typeface="Times" charset="0"/>
              </a:rPr>
              <a:t>Registres</a:t>
            </a:r>
          </a:p>
        </p:txBody>
      </p:sp>
      <p:sp>
        <p:nvSpPr>
          <p:cNvPr id="29894" name="Rectangle 198">
            <a:extLst>
              <a:ext uri="{FF2B5EF4-FFF2-40B4-BE49-F238E27FC236}">
                <a16:creationId xmlns:a16="http://schemas.microsoft.com/office/drawing/2014/main" xmlns="" id="{B35515E1-F8E8-4C43-923A-41B2EFB1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38600"/>
            <a:ext cx="1676400" cy="18288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latin typeface="Times" charset="0"/>
              </a:rPr>
              <a:t>Unité de</a:t>
            </a:r>
          </a:p>
          <a:p>
            <a:pPr algn="ctr">
              <a:defRPr/>
            </a:pPr>
            <a:r>
              <a:rPr lang="fr-FR" sz="2000">
                <a:latin typeface="Times" charset="0"/>
              </a:rPr>
              <a:t>traitement</a:t>
            </a:r>
          </a:p>
          <a:p>
            <a:pPr algn="ctr">
              <a:defRPr/>
            </a:pPr>
            <a:endParaRPr lang="fr-FR" sz="2000">
              <a:latin typeface="Times" charset="0"/>
            </a:endParaRPr>
          </a:p>
          <a:p>
            <a:pPr algn="ctr">
              <a:defRPr/>
            </a:pPr>
            <a:endParaRPr lang="fr-FR" sz="2000">
              <a:latin typeface="Times" charset="0"/>
            </a:endParaRPr>
          </a:p>
          <a:p>
            <a:pPr algn="ctr">
              <a:defRPr/>
            </a:pPr>
            <a:endParaRPr lang="fr-FR" sz="2000">
              <a:latin typeface="Times" charset="0"/>
            </a:endParaRPr>
          </a:p>
          <a:p>
            <a:pPr algn="ctr">
              <a:defRPr/>
            </a:pPr>
            <a:endParaRPr lang="fr-FR" sz="2000">
              <a:latin typeface="Times" charset="0"/>
            </a:endParaRPr>
          </a:p>
        </p:txBody>
      </p:sp>
      <p:sp>
        <p:nvSpPr>
          <p:cNvPr id="4104" name="Rectangle 199">
            <a:extLst>
              <a:ext uri="{FF2B5EF4-FFF2-40B4-BE49-F238E27FC236}">
                <a16:creationId xmlns:a16="http://schemas.microsoft.com/office/drawing/2014/main" xmlns="" id="{97256CF5-1B40-4E69-88D8-1CCF3B94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257800"/>
            <a:ext cx="1371600" cy="533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/>
              <a:t>Unité</a:t>
            </a:r>
          </a:p>
          <a:p>
            <a:pPr algn="ctr">
              <a:lnSpc>
                <a:spcPct val="80000"/>
              </a:lnSpc>
            </a:pPr>
            <a:r>
              <a:rPr lang="fr-FR" altLang="it-IT" sz="2000"/>
              <a:t>flottante</a:t>
            </a:r>
          </a:p>
        </p:txBody>
      </p:sp>
      <p:sp>
        <p:nvSpPr>
          <p:cNvPr id="29896" name="Rectangle 200">
            <a:extLst>
              <a:ext uri="{FF2B5EF4-FFF2-40B4-BE49-F238E27FC236}">
                <a16:creationId xmlns:a16="http://schemas.microsoft.com/office/drawing/2014/main" xmlns="" id="{7D2C65FE-E474-4C5C-ACD3-36E2C494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38600"/>
            <a:ext cx="1752600" cy="182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solidFill>
                  <a:schemeClr val="bg2"/>
                </a:solidFill>
                <a:latin typeface="Times" charset="0"/>
              </a:rPr>
              <a:t>Unité de</a:t>
            </a:r>
          </a:p>
          <a:p>
            <a:pPr algn="ctr">
              <a:defRPr/>
            </a:pPr>
            <a:r>
              <a:rPr lang="fr-FR" sz="2000">
                <a:solidFill>
                  <a:schemeClr val="bg2"/>
                </a:solidFill>
                <a:latin typeface="Times" charset="0"/>
              </a:rPr>
              <a:t>contrôle</a:t>
            </a:r>
          </a:p>
          <a:p>
            <a:pPr algn="ctr">
              <a:defRPr/>
            </a:pPr>
            <a:endParaRPr lang="fr-FR" sz="2000">
              <a:solidFill>
                <a:schemeClr val="bg2"/>
              </a:solidFill>
              <a:latin typeface="Times" charset="0"/>
            </a:endParaRPr>
          </a:p>
          <a:p>
            <a:pPr algn="ctr">
              <a:defRPr/>
            </a:pPr>
            <a:endParaRPr lang="fr-FR" sz="2000">
              <a:solidFill>
                <a:schemeClr val="bg2"/>
              </a:solidFill>
              <a:latin typeface="Times" charset="0"/>
            </a:endParaRPr>
          </a:p>
          <a:p>
            <a:pPr algn="ctr">
              <a:defRPr/>
            </a:pPr>
            <a:endParaRPr lang="fr-FR" sz="2000">
              <a:solidFill>
                <a:schemeClr val="bg2"/>
              </a:solidFill>
              <a:latin typeface="Times" charset="0"/>
            </a:endParaRPr>
          </a:p>
          <a:p>
            <a:pPr algn="ctr">
              <a:defRPr/>
            </a:pPr>
            <a:endParaRPr lang="fr-FR" sz="2000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4106" name="Rectangle 201">
            <a:extLst>
              <a:ext uri="{FF2B5EF4-FFF2-40B4-BE49-F238E27FC236}">
                <a16:creationId xmlns:a16="http://schemas.microsoft.com/office/drawing/2014/main" xmlns="" id="{FB90CCE1-7408-4971-B30E-CF97E61B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12192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>
                <a:solidFill>
                  <a:schemeClr val="bg2"/>
                </a:solidFill>
              </a:rPr>
              <a:t>Décodeur</a:t>
            </a:r>
          </a:p>
        </p:txBody>
      </p:sp>
      <p:sp>
        <p:nvSpPr>
          <p:cNvPr id="4107" name="AutoShape 202">
            <a:extLst>
              <a:ext uri="{FF2B5EF4-FFF2-40B4-BE49-F238E27FC236}">
                <a16:creationId xmlns:a16="http://schemas.microsoft.com/office/drawing/2014/main" xmlns="" id="{685C8CB1-668D-4370-B9BA-78394C93B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7338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4108" name="Rectangle 203">
            <a:extLst>
              <a:ext uri="{FF2B5EF4-FFF2-40B4-BE49-F238E27FC236}">
                <a16:creationId xmlns:a16="http://schemas.microsoft.com/office/drawing/2014/main" xmlns="" id="{3BE0396B-D7EB-4E84-AFF1-75F5828BA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14478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>
                <a:solidFill>
                  <a:schemeClr val="bg2"/>
                </a:solidFill>
              </a:rPr>
              <a:t>PC</a:t>
            </a:r>
          </a:p>
        </p:txBody>
      </p:sp>
      <p:sp>
        <p:nvSpPr>
          <p:cNvPr id="4109" name="Freeform 204">
            <a:extLst>
              <a:ext uri="{FF2B5EF4-FFF2-40B4-BE49-F238E27FC236}">
                <a16:creationId xmlns:a16="http://schemas.microsoft.com/office/drawing/2014/main" xmlns="" id="{37B53F54-6AD9-489E-B038-DA032F6C3BE6}"/>
              </a:ext>
            </a:extLst>
          </p:cNvPr>
          <p:cNvSpPr>
            <a:spLocks/>
          </p:cNvSpPr>
          <p:nvPr/>
        </p:nvSpPr>
        <p:spPr bwMode="auto">
          <a:xfrm>
            <a:off x="6172200" y="4648200"/>
            <a:ext cx="1066800" cy="533400"/>
          </a:xfrm>
          <a:custGeom>
            <a:avLst/>
            <a:gdLst>
              <a:gd name="T0" fmla="*/ 0 w 672"/>
              <a:gd name="T1" fmla="*/ 0 h 336"/>
              <a:gd name="T2" fmla="*/ 2147483647 w 672"/>
              <a:gd name="T3" fmla="*/ 2147483647 h 336"/>
              <a:gd name="T4" fmla="*/ 2147483647 w 672"/>
              <a:gd name="T5" fmla="*/ 2147483647 h 336"/>
              <a:gd name="T6" fmla="*/ 2147483647 w 672"/>
              <a:gd name="T7" fmla="*/ 0 h 336"/>
              <a:gd name="T8" fmla="*/ 2147483647 w 672"/>
              <a:gd name="T9" fmla="*/ 0 h 336"/>
              <a:gd name="T10" fmla="*/ 2147483647 w 672"/>
              <a:gd name="T11" fmla="*/ 2147483647 h 336"/>
              <a:gd name="T12" fmla="*/ 2147483647 w 672"/>
              <a:gd name="T13" fmla="*/ 0 h 336"/>
              <a:gd name="T14" fmla="*/ 0 w 672"/>
              <a:gd name="T15" fmla="*/ 0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2"/>
              <a:gd name="T25" fmla="*/ 0 h 336"/>
              <a:gd name="T26" fmla="*/ 672 w 672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2" h="336">
                <a:moveTo>
                  <a:pt x="0" y="0"/>
                </a:moveTo>
                <a:lnTo>
                  <a:pt x="144" y="336"/>
                </a:lnTo>
                <a:lnTo>
                  <a:pt x="528" y="336"/>
                </a:lnTo>
                <a:lnTo>
                  <a:pt x="672" y="0"/>
                </a:lnTo>
                <a:lnTo>
                  <a:pt x="384" y="0"/>
                </a:lnTo>
                <a:lnTo>
                  <a:pt x="336" y="144"/>
                </a:lnTo>
                <a:lnTo>
                  <a:pt x="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4110" name="Text Box 205">
            <a:extLst>
              <a:ext uri="{FF2B5EF4-FFF2-40B4-BE49-F238E27FC236}">
                <a16:creationId xmlns:a16="http://schemas.microsoft.com/office/drawing/2014/main" xmlns="" id="{3738BA47-3A8A-4EC6-9770-6CAB71208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1800"/>
              <a:t>ALU</a:t>
            </a:r>
          </a:p>
        </p:txBody>
      </p:sp>
      <p:sp>
        <p:nvSpPr>
          <p:cNvPr id="4111" name="AutoShape 206">
            <a:extLst>
              <a:ext uri="{FF2B5EF4-FFF2-40B4-BE49-F238E27FC236}">
                <a16:creationId xmlns:a16="http://schemas.microsoft.com/office/drawing/2014/main" xmlns="" id="{337A30CC-73A3-4EED-BF12-9A5C8DD1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4112" name="AutoShape 207">
            <a:extLst>
              <a:ext uri="{FF2B5EF4-FFF2-40B4-BE49-F238E27FC236}">
                <a16:creationId xmlns:a16="http://schemas.microsoft.com/office/drawing/2014/main" xmlns="" id="{0F410358-EE25-4B2C-B1E5-A26506C01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74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4113" name="AutoShape 208">
            <a:extLst>
              <a:ext uri="{FF2B5EF4-FFF2-40B4-BE49-F238E27FC236}">
                <a16:creationId xmlns:a16="http://schemas.microsoft.com/office/drawing/2014/main" xmlns="" id="{CFA641A4-5110-4FB6-A629-0C8572F45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8674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4114" name="Text Box 209">
            <a:extLst>
              <a:ext uri="{FF2B5EF4-FFF2-40B4-BE49-F238E27FC236}">
                <a16:creationId xmlns:a16="http://schemas.microsoft.com/office/drawing/2014/main" xmlns="" id="{933C71AD-AD1B-4E09-9A92-4CC4B462E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0"/>
            <a:ext cx="16002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400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29906" name="Rectangle 210">
            <a:extLst>
              <a:ext uri="{FF2B5EF4-FFF2-40B4-BE49-F238E27FC236}">
                <a16:creationId xmlns:a16="http://schemas.microsoft.com/office/drawing/2014/main" xmlns="" id="{D6BCAFB7-8765-4927-88C8-5B0BAF88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38400"/>
            <a:ext cx="25146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solidFill>
                  <a:schemeClr val="bg2"/>
                </a:solidFill>
                <a:latin typeface="Times" charset="0"/>
              </a:rPr>
              <a:t>MÉMOIRE</a:t>
            </a:r>
          </a:p>
          <a:p>
            <a:pPr algn="ctr">
              <a:defRPr/>
            </a:pPr>
            <a:r>
              <a:rPr lang="fr-FR" sz="2000">
                <a:solidFill>
                  <a:schemeClr val="bg2"/>
                </a:solidFill>
                <a:latin typeface="Times" charset="0"/>
              </a:rPr>
              <a:t>PRINCIPALE</a:t>
            </a:r>
            <a:endParaRPr lang="fr-FR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29907" name="Rectangle 211">
            <a:extLst>
              <a:ext uri="{FF2B5EF4-FFF2-40B4-BE49-F238E27FC236}">
                <a16:creationId xmlns:a16="http://schemas.microsoft.com/office/drawing/2014/main" xmlns="" id="{248B0287-ABCB-400B-BFCC-CD23FC88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chemeClr val="bg2"/>
                </a:solidFill>
                <a:latin typeface="Times" charset="0"/>
              </a:rPr>
              <a:t>DD</a:t>
            </a:r>
          </a:p>
        </p:txBody>
      </p:sp>
      <p:sp>
        <p:nvSpPr>
          <p:cNvPr id="29908" name="Rectangle 212">
            <a:extLst>
              <a:ext uri="{FF2B5EF4-FFF2-40B4-BE49-F238E27FC236}">
                <a16:creationId xmlns:a16="http://schemas.microsoft.com/office/drawing/2014/main" xmlns="" id="{76E846E5-3224-4D2A-9931-C377D44F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90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chemeClr val="bg2"/>
                </a:solidFill>
                <a:latin typeface="Times" charset="0"/>
              </a:rPr>
              <a:t>IO</a:t>
            </a:r>
          </a:p>
        </p:txBody>
      </p:sp>
      <p:sp>
        <p:nvSpPr>
          <p:cNvPr id="29909" name="Rectangle 213">
            <a:extLst>
              <a:ext uri="{FF2B5EF4-FFF2-40B4-BE49-F238E27FC236}">
                <a16:creationId xmlns:a16="http://schemas.microsoft.com/office/drawing/2014/main" xmlns="" id="{173A0F7F-002D-4FA7-A126-ABB1C8085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90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>
                <a:solidFill>
                  <a:schemeClr val="bg2"/>
                </a:solidFill>
                <a:latin typeface="Times" charset="0"/>
              </a:rPr>
              <a:t>IO</a:t>
            </a:r>
          </a:p>
        </p:txBody>
      </p:sp>
      <p:sp>
        <p:nvSpPr>
          <p:cNvPr id="4119" name="AutoShape 214">
            <a:extLst>
              <a:ext uri="{FF2B5EF4-FFF2-40B4-BE49-F238E27FC236}">
                <a16:creationId xmlns:a16="http://schemas.microsoft.com/office/drawing/2014/main" xmlns="" id="{4875FDA2-9B4F-4CE1-B73D-3D58939E3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4120" name="AutoShape 215">
            <a:extLst>
              <a:ext uri="{FF2B5EF4-FFF2-40B4-BE49-F238E27FC236}">
                <a16:creationId xmlns:a16="http://schemas.microsoft.com/office/drawing/2014/main" xmlns="" id="{0D741A1C-B1D8-4CF4-B12F-65464EA6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242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4121" name="AutoShape 216">
            <a:extLst>
              <a:ext uri="{FF2B5EF4-FFF2-40B4-BE49-F238E27FC236}">
                <a16:creationId xmlns:a16="http://schemas.microsoft.com/office/drawing/2014/main" xmlns="" id="{ECAF9319-5E2A-428F-9599-92997230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4122" name="AutoShape 217">
            <a:extLst>
              <a:ext uri="{FF2B5EF4-FFF2-40B4-BE49-F238E27FC236}">
                <a16:creationId xmlns:a16="http://schemas.microsoft.com/office/drawing/2014/main" xmlns="" id="{056F4E24-1D5B-40A6-B331-2EA8ADC95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124200"/>
            <a:ext cx="228600" cy="304800"/>
          </a:xfrm>
          <a:prstGeom prst="upDownArrow">
            <a:avLst>
              <a:gd name="adj1" fmla="val 50000"/>
              <a:gd name="adj2" fmla="val 5347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4123" name="AutoShape 218">
            <a:extLst>
              <a:ext uri="{FF2B5EF4-FFF2-40B4-BE49-F238E27FC236}">
                <a16:creationId xmlns:a16="http://schemas.microsoft.com/office/drawing/2014/main" xmlns="" id="{D9D7CACC-29A0-4B77-AA39-6EE9FDCAAD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20000" y="4800600"/>
            <a:ext cx="228600" cy="381000"/>
          </a:xfrm>
          <a:prstGeom prst="upDownArrow">
            <a:avLst>
              <a:gd name="adj1" fmla="val 51398"/>
              <a:gd name="adj2" fmla="val 53472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29915" name="Rectangle 219">
            <a:extLst>
              <a:ext uri="{FF2B5EF4-FFF2-40B4-BE49-F238E27FC236}">
                <a16:creationId xmlns:a16="http://schemas.microsoft.com/office/drawing/2014/main" xmlns="" id="{A682F3BA-8327-4E47-932A-08536FBA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033838"/>
            <a:ext cx="1447800" cy="2438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9916" name="Rectangle 220">
            <a:extLst>
              <a:ext uri="{FF2B5EF4-FFF2-40B4-BE49-F238E27FC236}">
                <a16:creationId xmlns:a16="http://schemas.microsoft.com/office/drawing/2014/main" xmlns="" id="{311A01C5-B44F-47CB-BAFF-5AF0AC5E3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4033838"/>
            <a:ext cx="1447800" cy="2438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4126" name="Rectangle 221">
            <a:extLst>
              <a:ext uri="{FF2B5EF4-FFF2-40B4-BE49-F238E27FC236}">
                <a16:creationId xmlns:a16="http://schemas.microsoft.com/office/drawing/2014/main" xmlns="" id="{67261C2F-FCD5-4974-9341-86519308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4033838"/>
            <a:ext cx="1447800" cy="2438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4127" name="Line 222">
            <a:extLst>
              <a:ext uri="{FF2B5EF4-FFF2-40B4-BE49-F238E27FC236}">
                <a16:creationId xmlns:a16="http://schemas.microsoft.com/office/drawing/2014/main" xmlns="" id="{A85238FC-6B52-47E2-855E-747120B03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49482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28" name="Line 223">
            <a:extLst>
              <a:ext uri="{FF2B5EF4-FFF2-40B4-BE49-F238E27FC236}">
                <a16:creationId xmlns:a16="http://schemas.microsoft.com/office/drawing/2014/main" xmlns="" id="{CCE46847-7E8B-44B7-87DA-04C9ADD1F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1006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29" name="Line 224">
            <a:extLst>
              <a:ext uri="{FF2B5EF4-FFF2-40B4-BE49-F238E27FC236}">
                <a16:creationId xmlns:a16="http://schemas.microsoft.com/office/drawing/2014/main" xmlns="" id="{DA307EE5-8585-4869-9FC5-BCECFE621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2530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30" name="Line 225">
            <a:extLst>
              <a:ext uri="{FF2B5EF4-FFF2-40B4-BE49-F238E27FC236}">
                <a16:creationId xmlns:a16="http://schemas.microsoft.com/office/drawing/2014/main" xmlns="" id="{A79074F2-EEA3-411F-A825-B874DBEA1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4054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31" name="Line 226">
            <a:extLst>
              <a:ext uri="{FF2B5EF4-FFF2-40B4-BE49-F238E27FC236}">
                <a16:creationId xmlns:a16="http://schemas.microsoft.com/office/drawing/2014/main" xmlns="" id="{DB4AD4BF-F435-4511-8E46-1C4CA56CC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5578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32" name="Line 227">
            <a:extLst>
              <a:ext uri="{FF2B5EF4-FFF2-40B4-BE49-F238E27FC236}">
                <a16:creationId xmlns:a16="http://schemas.microsoft.com/office/drawing/2014/main" xmlns="" id="{1A4271EC-E742-406B-8064-B011D22BB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7102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33" name="Line 228">
            <a:extLst>
              <a:ext uri="{FF2B5EF4-FFF2-40B4-BE49-F238E27FC236}">
                <a16:creationId xmlns:a16="http://schemas.microsoft.com/office/drawing/2014/main" xmlns="" id="{5E4A50FA-8D0F-4FBC-AB8A-F68ABAD1C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58626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34" name="Line 229">
            <a:extLst>
              <a:ext uri="{FF2B5EF4-FFF2-40B4-BE49-F238E27FC236}">
                <a16:creationId xmlns:a16="http://schemas.microsoft.com/office/drawing/2014/main" xmlns="" id="{2C7C330E-F20F-4BCA-BF13-2218AAFC3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60150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35" name="Line 230">
            <a:extLst>
              <a:ext uri="{FF2B5EF4-FFF2-40B4-BE49-F238E27FC236}">
                <a16:creationId xmlns:a16="http://schemas.microsoft.com/office/drawing/2014/main" xmlns="" id="{C86FFB07-1ECD-456E-9AF8-19BBCBE0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61674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36" name="Line 231">
            <a:extLst>
              <a:ext uri="{FF2B5EF4-FFF2-40B4-BE49-F238E27FC236}">
                <a16:creationId xmlns:a16="http://schemas.microsoft.com/office/drawing/2014/main" xmlns="" id="{563AE6FD-E59F-4C67-AD80-B492A4C8B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6319838"/>
            <a:ext cx="1447800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37" name="Rectangle 232">
            <a:extLst>
              <a:ext uri="{FF2B5EF4-FFF2-40B4-BE49-F238E27FC236}">
                <a16:creationId xmlns:a16="http://schemas.microsoft.com/office/drawing/2014/main" xmlns="" id="{DC0FF677-661F-4251-B24E-7BA9972D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033838"/>
            <a:ext cx="1447800" cy="2438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4138" name="Line 233">
            <a:extLst>
              <a:ext uri="{FF2B5EF4-FFF2-40B4-BE49-F238E27FC236}">
                <a16:creationId xmlns:a16="http://schemas.microsoft.com/office/drawing/2014/main" xmlns="" id="{63467619-0464-4620-9376-AB468D8D8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49482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39" name="Line 234">
            <a:extLst>
              <a:ext uri="{FF2B5EF4-FFF2-40B4-BE49-F238E27FC236}">
                <a16:creationId xmlns:a16="http://schemas.microsoft.com/office/drawing/2014/main" xmlns="" id="{D3413E18-2F1B-4951-B9ED-AA48222C9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1006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40" name="Line 235">
            <a:extLst>
              <a:ext uri="{FF2B5EF4-FFF2-40B4-BE49-F238E27FC236}">
                <a16:creationId xmlns:a16="http://schemas.microsoft.com/office/drawing/2014/main" xmlns="" id="{6D4F8171-5108-4747-B8C0-18894435E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2530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41" name="Line 236">
            <a:extLst>
              <a:ext uri="{FF2B5EF4-FFF2-40B4-BE49-F238E27FC236}">
                <a16:creationId xmlns:a16="http://schemas.microsoft.com/office/drawing/2014/main" xmlns="" id="{2BF9222B-31B7-4AB0-AE34-9AAC2DB22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4054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42" name="Line 237">
            <a:extLst>
              <a:ext uri="{FF2B5EF4-FFF2-40B4-BE49-F238E27FC236}">
                <a16:creationId xmlns:a16="http://schemas.microsoft.com/office/drawing/2014/main" xmlns="" id="{D0143E8F-5D0D-4089-868D-5C496E37E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5578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43" name="Line 238">
            <a:extLst>
              <a:ext uri="{FF2B5EF4-FFF2-40B4-BE49-F238E27FC236}">
                <a16:creationId xmlns:a16="http://schemas.microsoft.com/office/drawing/2014/main" xmlns="" id="{A39BE091-5E2D-42A9-BFC6-9FF6CB680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7102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44" name="Line 239">
            <a:extLst>
              <a:ext uri="{FF2B5EF4-FFF2-40B4-BE49-F238E27FC236}">
                <a16:creationId xmlns:a16="http://schemas.microsoft.com/office/drawing/2014/main" xmlns="" id="{22A3B4B9-41F2-4483-821A-E7DD74914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626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45" name="Line 240">
            <a:extLst>
              <a:ext uri="{FF2B5EF4-FFF2-40B4-BE49-F238E27FC236}">
                <a16:creationId xmlns:a16="http://schemas.microsoft.com/office/drawing/2014/main" xmlns="" id="{4078E0BD-AEA4-4E51-8287-1CDB89915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60150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46" name="Line 241">
            <a:extLst>
              <a:ext uri="{FF2B5EF4-FFF2-40B4-BE49-F238E27FC236}">
                <a16:creationId xmlns:a16="http://schemas.microsoft.com/office/drawing/2014/main" xmlns="" id="{4C64C4E0-540A-49BF-90CE-BE3E8ADD6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61674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47" name="Line 242">
            <a:extLst>
              <a:ext uri="{FF2B5EF4-FFF2-40B4-BE49-F238E27FC236}">
                <a16:creationId xmlns:a16="http://schemas.microsoft.com/office/drawing/2014/main" xmlns="" id="{4E99F3B3-3A9B-433D-9379-7CB94CF8E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6319838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48" name="Rectangle 243">
            <a:extLst>
              <a:ext uri="{FF2B5EF4-FFF2-40B4-BE49-F238E27FC236}">
                <a16:creationId xmlns:a16="http://schemas.microsoft.com/office/drawing/2014/main" xmlns="" id="{73121873-EC23-4374-ADD1-699A1400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4033838"/>
            <a:ext cx="1447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>
                <a:solidFill>
                  <a:schemeClr val="bg2"/>
                </a:solidFill>
              </a:rPr>
              <a:t>Cache</a:t>
            </a:r>
          </a:p>
          <a:p>
            <a:pPr algn="ctr"/>
            <a:r>
              <a:rPr lang="fr-FR" altLang="it-IT" sz="2000">
                <a:solidFill>
                  <a:schemeClr val="bg2"/>
                </a:solidFill>
              </a:rPr>
              <a:t>données</a:t>
            </a:r>
          </a:p>
          <a:p>
            <a:pPr algn="ctr"/>
            <a:endParaRPr lang="fr-FR" altLang="it-IT" sz="2000">
              <a:solidFill>
                <a:schemeClr val="bg2"/>
              </a:solidFill>
            </a:endParaRPr>
          </a:p>
        </p:txBody>
      </p:sp>
      <p:sp>
        <p:nvSpPr>
          <p:cNvPr id="4149" name="Rectangle 244">
            <a:extLst>
              <a:ext uri="{FF2B5EF4-FFF2-40B4-BE49-F238E27FC236}">
                <a16:creationId xmlns:a16="http://schemas.microsoft.com/office/drawing/2014/main" xmlns="" id="{71F44881-54DF-4660-B380-1FDE15E60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033838"/>
            <a:ext cx="1447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2000">
                <a:solidFill>
                  <a:schemeClr val="bg2"/>
                </a:solidFill>
              </a:rPr>
              <a:t>Cache</a:t>
            </a:r>
          </a:p>
          <a:p>
            <a:pPr algn="ctr"/>
            <a:r>
              <a:rPr lang="fr-FR" altLang="it-IT" sz="2000">
                <a:solidFill>
                  <a:schemeClr val="bg2"/>
                </a:solidFill>
              </a:rPr>
              <a:t>instructions</a:t>
            </a:r>
          </a:p>
          <a:p>
            <a:pPr algn="ctr"/>
            <a:endParaRPr lang="fr-FR" altLang="it-IT" sz="2000">
              <a:solidFill>
                <a:schemeClr val="bg2"/>
              </a:solidFill>
            </a:endParaRPr>
          </a:p>
        </p:txBody>
      </p:sp>
      <p:sp>
        <p:nvSpPr>
          <p:cNvPr id="4150" name="AutoShape 245">
            <a:extLst>
              <a:ext uri="{FF2B5EF4-FFF2-40B4-BE49-F238E27FC236}">
                <a16:creationId xmlns:a16="http://schemas.microsoft.com/office/drawing/2014/main" xmlns="" id="{2FD27446-F4A7-420F-8F1A-0AB7573E221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2600" y="4800600"/>
            <a:ext cx="228600" cy="381000"/>
          </a:xfrm>
          <a:prstGeom prst="upDownArrow">
            <a:avLst>
              <a:gd name="adj1" fmla="val 51398"/>
              <a:gd name="adj2" fmla="val 53472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fr-FR" altLang="it-IT">
              <a:solidFill>
                <a:schemeClr val="bg2"/>
              </a:solidFill>
            </a:endParaRPr>
          </a:p>
        </p:txBody>
      </p:sp>
      <p:sp>
        <p:nvSpPr>
          <p:cNvPr id="4151" name="AutoShape 246">
            <a:extLst>
              <a:ext uri="{FF2B5EF4-FFF2-40B4-BE49-F238E27FC236}">
                <a16:creationId xmlns:a16="http://schemas.microsoft.com/office/drawing/2014/main" xmlns="" id="{11374B1F-E09B-4822-B208-0AD7B3DF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05400"/>
            <a:ext cx="1600200" cy="260350"/>
          </a:xfrm>
          <a:prstGeom prst="rightArrow">
            <a:avLst>
              <a:gd name="adj1" fmla="val 45120"/>
              <a:gd name="adj2" fmla="val 50622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9943" name="Rectangle 247">
            <a:extLst>
              <a:ext uri="{FF2B5EF4-FFF2-40B4-BE49-F238E27FC236}">
                <a16:creationId xmlns:a16="http://schemas.microsoft.com/office/drawing/2014/main" xmlns="" id="{193B7600-8362-42D6-BD35-F474EA1FB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9906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sz="2000">
                <a:solidFill>
                  <a:schemeClr val="bg2"/>
                </a:solidFill>
                <a:latin typeface="Times" charset="0"/>
              </a:rPr>
              <a:t>MMU</a:t>
            </a:r>
          </a:p>
          <a:p>
            <a:pPr algn="ctr">
              <a:defRPr/>
            </a:pPr>
            <a:endParaRPr lang="fr-FR" sz="2000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4153" name="AutoShape 248">
            <a:extLst>
              <a:ext uri="{FF2B5EF4-FFF2-40B4-BE49-F238E27FC236}">
                <a16:creationId xmlns:a16="http://schemas.microsoft.com/office/drawing/2014/main" xmlns="" id="{C8262F73-BD0F-441F-898F-B37F9CA9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67200"/>
            <a:ext cx="304800" cy="228600"/>
          </a:xfrm>
          <a:prstGeom prst="leftArrow">
            <a:avLst>
              <a:gd name="adj1" fmla="val 50000"/>
              <a:gd name="adj2" fmla="val 52086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4154" name="AutoShape 249">
            <a:extLst>
              <a:ext uri="{FF2B5EF4-FFF2-40B4-BE49-F238E27FC236}">
                <a16:creationId xmlns:a16="http://schemas.microsoft.com/office/drawing/2014/main" xmlns="" id="{6B004772-F445-4B63-849E-419A6C66A5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81300" y="3771900"/>
            <a:ext cx="304800" cy="228600"/>
          </a:xfrm>
          <a:prstGeom prst="leftArrow">
            <a:avLst>
              <a:gd name="adj1" fmla="val 50000"/>
              <a:gd name="adj2" fmla="val 52086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4155" name="Rectangle 250">
            <a:extLst>
              <a:ext uri="{FF2B5EF4-FFF2-40B4-BE49-F238E27FC236}">
                <a16:creationId xmlns:a16="http://schemas.microsoft.com/office/drawing/2014/main" xmlns="" id="{5E2A4844-CD11-4CCE-B39E-AE6568FD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95800"/>
            <a:ext cx="6858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1800">
                <a:solidFill>
                  <a:schemeClr val="bg2"/>
                </a:solidFill>
              </a:rPr>
              <a:t>TLB</a:t>
            </a:r>
          </a:p>
        </p:txBody>
      </p:sp>
      <p:sp>
        <p:nvSpPr>
          <p:cNvPr id="4156" name="AutoShape 251">
            <a:extLst>
              <a:ext uri="{FF2B5EF4-FFF2-40B4-BE49-F238E27FC236}">
                <a16:creationId xmlns:a16="http://schemas.microsoft.com/office/drawing/2014/main" xmlns="" id="{83B69387-73F5-4467-A111-4D1B353E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304800" cy="228600"/>
          </a:xfrm>
          <a:prstGeom prst="leftArrow">
            <a:avLst>
              <a:gd name="adj1" fmla="val 50000"/>
              <a:gd name="adj2" fmla="val 52086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72" name="AutoShape 88">
            <a:extLst>
              <a:ext uri="{FF2B5EF4-FFF2-40B4-BE49-F238E27FC236}">
                <a16:creationId xmlns:a16="http://schemas.microsoft.com/office/drawing/2014/main" xmlns="" id="{9582DFDA-37B0-4FB2-A641-CB3B2FF2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239000" cy="28194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2531" name="Line 57">
            <a:extLst>
              <a:ext uri="{FF2B5EF4-FFF2-40B4-BE49-F238E27FC236}">
                <a16:creationId xmlns:a16="http://schemas.microsoft.com/office/drawing/2014/main" xmlns="" id="{D965BE84-59E2-4B05-88CF-D5E40F702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988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xmlns="" id="{FF9BE452-AA8D-4793-B6B7-43274325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14400"/>
            <a:ext cx="92202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2000">
                <a:solidFill>
                  <a:srgbClr val="663300"/>
                </a:solidFill>
              </a:rPr>
              <a:t>Si on continue, par applications successives:</a:t>
            </a:r>
          </a:p>
          <a:p>
            <a:r>
              <a:rPr lang="fr-FR" altLang="it-IT" sz="2000" baseline="-25000">
                <a:solidFill>
                  <a:srgbClr val="663300"/>
                </a:solidFill>
              </a:rPr>
              <a:t>    </a:t>
            </a:r>
            <a:r>
              <a:rPr lang="fr-FR" altLang="it-IT" sz="2000">
                <a:solidFill>
                  <a:srgbClr val="663300"/>
                </a:solidFill>
              </a:rPr>
              <a:t>c</a:t>
            </a:r>
            <a:r>
              <a:rPr lang="fr-FR" altLang="it-IT" sz="2000" baseline="-25000">
                <a:solidFill>
                  <a:srgbClr val="663300"/>
                </a:solidFill>
              </a:rPr>
              <a:t>i</a:t>
            </a:r>
            <a:r>
              <a:rPr lang="fr-FR" altLang="it-IT" sz="2000">
                <a:solidFill>
                  <a:srgbClr val="663300"/>
                </a:solidFill>
              </a:rPr>
              <a:t> = g</a:t>
            </a:r>
            <a:r>
              <a:rPr lang="fr-FR" altLang="it-IT" sz="2000" baseline="-25000">
                <a:solidFill>
                  <a:srgbClr val="663300"/>
                </a:solidFill>
              </a:rPr>
              <a:t>i-1</a:t>
            </a:r>
            <a:r>
              <a:rPr lang="fr-FR" altLang="it-IT" sz="2000">
                <a:solidFill>
                  <a:srgbClr val="663300"/>
                </a:solidFill>
              </a:rPr>
              <a:t> + p</a:t>
            </a:r>
            <a:r>
              <a:rPr lang="fr-FR" altLang="it-IT" sz="2000" baseline="-25000">
                <a:solidFill>
                  <a:srgbClr val="663300"/>
                </a:solidFill>
              </a:rPr>
              <a:t>i-1</a:t>
            </a:r>
            <a:r>
              <a:rPr lang="fr-FR" altLang="it-IT" sz="2000">
                <a:solidFill>
                  <a:srgbClr val="663300"/>
                </a:solidFill>
              </a:rPr>
              <a:t>g</a:t>
            </a:r>
            <a:r>
              <a:rPr lang="fr-FR" altLang="it-IT" sz="2000" baseline="-25000">
                <a:solidFill>
                  <a:srgbClr val="663300"/>
                </a:solidFill>
              </a:rPr>
              <a:t>i-2</a:t>
            </a:r>
            <a:r>
              <a:rPr lang="fr-FR" altLang="it-IT" sz="2000">
                <a:solidFill>
                  <a:srgbClr val="663300"/>
                </a:solidFill>
              </a:rPr>
              <a:t> + p</a:t>
            </a:r>
            <a:r>
              <a:rPr lang="fr-FR" altLang="it-IT" sz="2000" baseline="-25000">
                <a:solidFill>
                  <a:srgbClr val="663300"/>
                </a:solidFill>
              </a:rPr>
              <a:t>i-1</a:t>
            </a:r>
            <a:r>
              <a:rPr lang="fr-FR" altLang="it-IT" sz="2000">
                <a:solidFill>
                  <a:srgbClr val="663300"/>
                </a:solidFill>
              </a:rPr>
              <a:t>p</a:t>
            </a:r>
            <a:r>
              <a:rPr lang="fr-FR" altLang="it-IT" sz="2000" baseline="-25000">
                <a:solidFill>
                  <a:srgbClr val="663300"/>
                </a:solidFill>
              </a:rPr>
              <a:t>i-2</a:t>
            </a:r>
            <a:r>
              <a:rPr lang="fr-FR" altLang="it-IT" sz="2000">
                <a:solidFill>
                  <a:srgbClr val="663300"/>
                </a:solidFill>
              </a:rPr>
              <a:t>g</a:t>
            </a:r>
            <a:r>
              <a:rPr lang="fr-FR" altLang="it-IT" sz="2000" baseline="-25000">
                <a:solidFill>
                  <a:srgbClr val="663300"/>
                </a:solidFill>
              </a:rPr>
              <a:t>i-3</a:t>
            </a:r>
            <a:r>
              <a:rPr lang="fr-FR" altLang="it-IT" sz="2000">
                <a:solidFill>
                  <a:srgbClr val="663300"/>
                </a:solidFill>
              </a:rPr>
              <a:t> + … + p</a:t>
            </a:r>
            <a:r>
              <a:rPr lang="fr-FR" altLang="it-IT" sz="2000" baseline="-25000">
                <a:solidFill>
                  <a:srgbClr val="663300"/>
                </a:solidFill>
              </a:rPr>
              <a:t>i-1</a:t>
            </a:r>
            <a:r>
              <a:rPr lang="fr-FR" altLang="it-IT" sz="2000">
                <a:solidFill>
                  <a:srgbClr val="663300"/>
                </a:solidFill>
              </a:rPr>
              <a:t>p</a:t>
            </a:r>
            <a:r>
              <a:rPr lang="fr-FR" altLang="it-IT" sz="2000" baseline="-25000">
                <a:solidFill>
                  <a:srgbClr val="663300"/>
                </a:solidFill>
              </a:rPr>
              <a:t>i-2</a:t>
            </a:r>
            <a:r>
              <a:rPr lang="fr-FR" altLang="it-IT" sz="2000">
                <a:solidFill>
                  <a:srgbClr val="663300"/>
                </a:solidFill>
              </a:rPr>
              <a:t>…p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g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r>
              <a:rPr lang="fr-FR" altLang="it-IT" sz="2000">
                <a:solidFill>
                  <a:srgbClr val="663300"/>
                </a:solidFill>
              </a:rPr>
              <a:t> + p</a:t>
            </a:r>
            <a:r>
              <a:rPr lang="fr-FR" altLang="it-IT" sz="2000" baseline="-25000">
                <a:solidFill>
                  <a:srgbClr val="663300"/>
                </a:solidFill>
              </a:rPr>
              <a:t>i-1</a:t>
            </a:r>
            <a:r>
              <a:rPr lang="fr-FR" altLang="it-IT" sz="2000">
                <a:solidFill>
                  <a:srgbClr val="663300"/>
                </a:solidFill>
              </a:rPr>
              <a:t>p</a:t>
            </a:r>
            <a:r>
              <a:rPr lang="fr-FR" altLang="it-IT" sz="2000" baseline="-25000">
                <a:solidFill>
                  <a:srgbClr val="663300"/>
                </a:solidFill>
              </a:rPr>
              <a:t>i-2</a:t>
            </a:r>
            <a:r>
              <a:rPr lang="fr-FR" altLang="it-IT" sz="2000">
                <a:solidFill>
                  <a:srgbClr val="663300"/>
                </a:solidFill>
              </a:rPr>
              <a:t>…p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p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r>
              <a:rPr lang="fr-FR" altLang="it-IT" sz="2000">
                <a:solidFill>
                  <a:srgbClr val="663300"/>
                </a:solidFill>
              </a:rPr>
              <a:t>c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endParaRPr lang="fr-FR" altLang="it-IT" sz="2000">
              <a:solidFill>
                <a:srgbClr val="663300"/>
              </a:solidFill>
            </a:endParaRPr>
          </a:p>
          <a:p>
            <a:pPr>
              <a:lnSpc>
                <a:spcPct val="120000"/>
              </a:lnSpc>
            </a:pPr>
            <a:endParaRPr lang="fr-FR" altLang="it-IT" sz="2000">
              <a:solidFill>
                <a:srgbClr val="663300"/>
              </a:solidFill>
            </a:endParaRPr>
          </a:p>
          <a:p>
            <a:pPr>
              <a:lnSpc>
                <a:spcPct val="120000"/>
              </a:lnSpc>
            </a:pPr>
            <a:endParaRPr lang="fr-FR" altLang="it-IT" sz="2000">
              <a:solidFill>
                <a:srgbClr val="663300"/>
              </a:solidFill>
            </a:endParaRPr>
          </a:p>
          <a:p>
            <a:pPr>
              <a:lnSpc>
                <a:spcPct val="120000"/>
              </a:lnSpc>
            </a:pPr>
            <a:endParaRPr lang="fr-FR" altLang="it-IT" sz="2000">
              <a:solidFill>
                <a:srgbClr val="663300"/>
              </a:solidFill>
            </a:endParaRPr>
          </a:p>
          <a:p>
            <a:pPr>
              <a:lnSpc>
                <a:spcPct val="80000"/>
              </a:lnSpc>
            </a:pPr>
            <a:endParaRPr lang="fr-FR" altLang="it-IT" sz="2000">
              <a:solidFill>
                <a:srgbClr val="663300"/>
              </a:solidFill>
            </a:endParaRPr>
          </a:p>
          <a:p>
            <a:pPr>
              <a:lnSpc>
                <a:spcPct val="120000"/>
              </a:lnSpc>
            </a:pPr>
            <a:endParaRPr lang="fr-FR" altLang="it-IT" sz="2000">
              <a:solidFill>
                <a:srgbClr val="663300"/>
              </a:solidFill>
            </a:endParaRPr>
          </a:p>
          <a:p>
            <a:pPr>
              <a:lnSpc>
                <a:spcPct val="120000"/>
              </a:lnSpc>
            </a:pPr>
            <a:endParaRPr lang="fr-FR" altLang="it-IT" sz="2000">
              <a:solidFill>
                <a:srgbClr val="663300"/>
              </a:solidFill>
            </a:endParaRPr>
          </a:p>
          <a:p>
            <a:endParaRPr lang="fr-FR" altLang="it-IT" sz="2000">
              <a:solidFill>
                <a:srgbClr val="663300"/>
              </a:solidFill>
            </a:endParaRPr>
          </a:p>
          <a:p>
            <a:endParaRPr lang="fr-FR" altLang="it-IT" sz="2000">
              <a:solidFill>
                <a:srgbClr val="663300"/>
              </a:solidFill>
            </a:endParaRPr>
          </a:p>
          <a:p>
            <a:endParaRPr lang="fr-FR" altLang="it-IT" sz="2000">
              <a:solidFill>
                <a:srgbClr val="663300"/>
              </a:solidFill>
            </a:endParaRPr>
          </a:p>
          <a:p>
            <a:endParaRPr lang="fr-FR" altLang="it-IT" sz="2000">
              <a:solidFill>
                <a:srgbClr val="663300"/>
              </a:solidFill>
            </a:endParaRPr>
          </a:p>
          <a:p>
            <a:pPr>
              <a:lnSpc>
                <a:spcPct val="120000"/>
              </a:lnSpc>
            </a:pPr>
            <a:r>
              <a:rPr lang="fr-FR" altLang="it-IT" sz="2000">
                <a:solidFill>
                  <a:srgbClr val="663300"/>
                </a:solidFill>
              </a:rPr>
              <a:t>Jusqu’à l’extrême, pour en additionneur à n bits:</a:t>
            </a:r>
          </a:p>
          <a:p>
            <a:pPr>
              <a:lnSpc>
                <a:spcPct val="90000"/>
              </a:lnSpc>
            </a:pPr>
            <a:r>
              <a:rPr lang="fr-FR" altLang="it-IT" sz="2000" baseline="-25000">
                <a:solidFill>
                  <a:srgbClr val="663300"/>
                </a:solidFill>
              </a:rPr>
              <a:t>    </a:t>
            </a:r>
            <a:r>
              <a:rPr lang="fr-FR" altLang="it-IT" sz="2000">
                <a:solidFill>
                  <a:srgbClr val="663300"/>
                </a:solidFill>
              </a:rPr>
              <a:t>c</a:t>
            </a:r>
            <a:r>
              <a:rPr lang="fr-FR" altLang="it-IT" sz="2000" baseline="-25000">
                <a:solidFill>
                  <a:srgbClr val="663300"/>
                </a:solidFill>
              </a:rPr>
              <a:t>n</a:t>
            </a:r>
            <a:r>
              <a:rPr lang="fr-FR" altLang="it-IT" sz="2000">
                <a:solidFill>
                  <a:srgbClr val="663300"/>
                </a:solidFill>
              </a:rPr>
              <a:t> = g</a:t>
            </a:r>
            <a:r>
              <a:rPr lang="fr-FR" altLang="it-IT" sz="2000" baseline="-25000">
                <a:solidFill>
                  <a:srgbClr val="663300"/>
                </a:solidFill>
              </a:rPr>
              <a:t>n-1</a:t>
            </a:r>
            <a:r>
              <a:rPr lang="fr-FR" altLang="it-IT" sz="2000">
                <a:solidFill>
                  <a:srgbClr val="663300"/>
                </a:solidFill>
              </a:rPr>
              <a:t> + p</a:t>
            </a:r>
            <a:r>
              <a:rPr lang="fr-FR" altLang="it-IT" sz="2000" baseline="-25000">
                <a:solidFill>
                  <a:srgbClr val="663300"/>
                </a:solidFill>
              </a:rPr>
              <a:t>n-1</a:t>
            </a:r>
            <a:r>
              <a:rPr lang="fr-FR" altLang="it-IT" sz="2000">
                <a:solidFill>
                  <a:srgbClr val="663300"/>
                </a:solidFill>
              </a:rPr>
              <a:t>g</a:t>
            </a:r>
            <a:r>
              <a:rPr lang="fr-FR" altLang="it-IT" sz="2000" baseline="-25000">
                <a:solidFill>
                  <a:srgbClr val="663300"/>
                </a:solidFill>
              </a:rPr>
              <a:t>n-2</a:t>
            </a:r>
            <a:r>
              <a:rPr lang="fr-FR" altLang="it-IT" sz="2000">
                <a:solidFill>
                  <a:srgbClr val="663300"/>
                </a:solidFill>
              </a:rPr>
              <a:t> + p</a:t>
            </a:r>
            <a:r>
              <a:rPr lang="fr-FR" altLang="it-IT" sz="2000" baseline="-25000">
                <a:solidFill>
                  <a:srgbClr val="663300"/>
                </a:solidFill>
              </a:rPr>
              <a:t>n-1</a:t>
            </a:r>
            <a:r>
              <a:rPr lang="fr-FR" altLang="it-IT" sz="2000">
                <a:solidFill>
                  <a:srgbClr val="663300"/>
                </a:solidFill>
              </a:rPr>
              <a:t>p</a:t>
            </a:r>
            <a:r>
              <a:rPr lang="fr-FR" altLang="it-IT" sz="2000" baseline="-25000">
                <a:solidFill>
                  <a:srgbClr val="663300"/>
                </a:solidFill>
              </a:rPr>
              <a:t>n-2</a:t>
            </a:r>
            <a:r>
              <a:rPr lang="fr-FR" altLang="it-IT" sz="2000">
                <a:solidFill>
                  <a:srgbClr val="663300"/>
                </a:solidFill>
              </a:rPr>
              <a:t>g</a:t>
            </a:r>
            <a:r>
              <a:rPr lang="fr-FR" altLang="it-IT" sz="2000" baseline="-25000">
                <a:solidFill>
                  <a:srgbClr val="663300"/>
                </a:solidFill>
              </a:rPr>
              <a:t>n-3</a:t>
            </a:r>
            <a:r>
              <a:rPr lang="fr-FR" altLang="it-IT" sz="2000">
                <a:solidFill>
                  <a:srgbClr val="663300"/>
                </a:solidFill>
              </a:rPr>
              <a:t> + … + p</a:t>
            </a:r>
            <a:r>
              <a:rPr lang="fr-FR" altLang="it-IT" sz="2000" baseline="-25000">
                <a:solidFill>
                  <a:srgbClr val="663300"/>
                </a:solidFill>
              </a:rPr>
              <a:t>n-1</a:t>
            </a:r>
            <a:r>
              <a:rPr lang="fr-FR" altLang="it-IT" sz="2000">
                <a:solidFill>
                  <a:srgbClr val="663300"/>
                </a:solidFill>
              </a:rPr>
              <a:t>p</a:t>
            </a:r>
            <a:r>
              <a:rPr lang="fr-FR" altLang="it-IT" sz="2000" baseline="-25000">
                <a:solidFill>
                  <a:srgbClr val="663300"/>
                </a:solidFill>
              </a:rPr>
              <a:t>n-2</a:t>
            </a:r>
            <a:r>
              <a:rPr lang="fr-FR" altLang="it-IT" sz="2000">
                <a:solidFill>
                  <a:srgbClr val="663300"/>
                </a:solidFill>
              </a:rPr>
              <a:t>…p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g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r>
              <a:rPr lang="fr-FR" altLang="it-IT" sz="2000">
                <a:solidFill>
                  <a:srgbClr val="663300"/>
                </a:solidFill>
              </a:rPr>
              <a:t> + p</a:t>
            </a:r>
            <a:r>
              <a:rPr lang="fr-FR" altLang="it-IT" sz="2000" baseline="-25000">
                <a:solidFill>
                  <a:srgbClr val="663300"/>
                </a:solidFill>
              </a:rPr>
              <a:t>i-1</a:t>
            </a:r>
            <a:r>
              <a:rPr lang="fr-FR" altLang="it-IT" sz="2000">
                <a:solidFill>
                  <a:srgbClr val="663300"/>
                </a:solidFill>
              </a:rPr>
              <a:t>p</a:t>
            </a:r>
            <a:r>
              <a:rPr lang="fr-FR" altLang="it-IT" sz="2000" baseline="-25000">
                <a:solidFill>
                  <a:srgbClr val="663300"/>
                </a:solidFill>
              </a:rPr>
              <a:t>i-2</a:t>
            </a:r>
            <a:r>
              <a:rPr lang="fr-FR" altLang="it-IT" sz="2000">
                <a:solidFill>
                  <a:srgbClr val="663300"/>
                </a:solidFill>
              </a:rPr>
              <a:t>…p</a:t>
            </a:r>
            <a:r>
              <a:rPr lang="fr-FR" altLang="it-IT" sz="2000" baseline="-25000">
                <a:solidFill>
                  <a:srgbClr val="663300"/>
                </a:solidFill>
              </a:rPr>
              <a:t>1</a:t>
            </a:r>
            <a:r>
              <a:rPr lang="fr-FR" altLang="it-IT" sz="2000">
                <a:solidFill>
                  <a:srgbClr val="663300"/>
                </a:solidFill>
              </a:rPr>
              <a:t>p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r>
              <a:rPr lang="fr-FR" altLang="it-IT" sz="2000">
                <a:solidFill>
                  <a:srgbClr val="663300"/>
                </a:solidFill>
              </a:rPr>
              <a:t>c</a:t>
            </a:r>
            <a:r>
              <a:rPr lang="fr-FR" altLang="it-IT" sz="2000" baseline="-25000">
                <a:solidFill>
                  <a:srgbClr val="663300"/>
                </a:solidFill>
              </a:rPr>
              <a:t>0</a:t>
            </a:r>
            <a:endParaRPr lang="fr-FR" altLang="it-IT" sz="2000">
              <a:solidFill>
                <a:srgbClr val="663300"/>
              </a:solidFill>
            </a:endParaRPr>
          </a:p>
          <a:p>
            <a:pPr>
              <a:lnSpc>
                <a:spcPct val="150000"/>
              </a:lnSpc>
            </a:pPr>
            <a:r>
              <a:rPr lang="fr-FR" altLang="it-IT" sz="2000">
                <a:solidFill>
                  <a:srgbClr val="663300"/>
                </a:solidFill>
              </a:rPr>
              <a:t>Cet « extrême » est l’additionneur </a:t>
            </a:r>
            <a:r>
              <a:rPr lang="fr-FR" altLang="it-IT" sz="2000" u="sng">
                <a:solidFill>
                  <a:srgbClr val="663300"/>
                </a:solidFill>
              </a:rPr>
              <a:t>à retenue anticipée</a:t>
            </a:r>
            <a:r>
              <a:rPr lang="fr-FR" altLang="it-IT" sz="2000">
                <a:solidFill>
                  <a:srgbClr val="663300"/>
                </a:solidFill>
              </a:rPr>
              <a:t> (carry look-ahead)</a:t>
            </a:r>
          </a:p>
          <a:p>
            <a:pPr>
              <a:lnSpc>
                <a:spcPct val="140000"/>
              </a:lnSpc>
            </a:pPr>
            <a:r>
              <a:rPr lang="fr-FR" altLang="it-IT" sz="2000">
                <a:solidFill>
                  <a:srgbClr val="663300"/>
                </a:solidFill>
              </a:rPr>
              <a:t>• Délai de propagation (additionneur à n bits) = t</a:t>
            </a:r>
            <a:r>
              <a:rPr lang="fr-FR" altLang="it-IT" sz="2000" baseline="-25000">
                <a:solidFill>
                  <a:srgbClr val="663300"/>
                </a:solidFill>
              </a:rPr>
              <a:t>and </a:t>
            </a:r>
            <a:r>
              <a:rPr lang="fr-FR" altLang="it-IT" sz="2000">
                <a:solidFill>
                  <a:srgbClr val="663300"/>
                </a:solidFill>
              </a:rPr>
              <a:t>x n/n + t</a:t>
            </a:r>
            <a:r>
              <a:rPr lang="fr-FR" altLang="it-IT" sz="2000" baseline="-25000">
                <a:solidFill>
                  <a:srgbClr val="663300"/>
                </a:solidFill>
              </a:rPr>
              <a:t>or </a:t>
            </a:r>
            <a:r>
              <a:rPr lang="fr-FR" altLang="it-IT" sz="2000">
                <a:solidFill>
                  <a:srgbClr val="663300"/>
                </a:solidFill>
              </a:rPr>
              <a:t>x n/n + t</a:t>
            </a:r>
            <a:r>
              <a:rPr lang="fr-FR" altLang="it-IT" sz="2000" baseline="-25000">
                <a:solidFill>
                  <a:srgbClr val="663300"/>
                </a:solidFill>
              </a:rPr>
              <a:t>xor</a:t>
            </a:r>
            <a:r>
              <a:rPr lang="fr-FR" altLang="it-IT" sz="2000">
                <a:solidFill>
                  <a:srgbClr val="663300"/>
                </a:solidFill>
              </a:rPr>
              <a:t> </a:t>
            </a:r>
          </a:p>
          <a:p>
            <a:r>
              <a:rPr lang="fr-FR" altLang="it-IT" sz="2000">
                <a:solidFill>
                  <a:srgbClr val="663300"/>
                </a:solidFill>
              </a:rPr>
              <a:t>• Délai: c		Espace: O(n</a:t>
            </a:r>
            <a:r>
              <a:rPr lang="fr-FR" altLang="it-IT" sz="2000" baseline="30000">
                <a:solidFill>
                  <a:srgbClr val="663300"/>
                </a:solidFill>
              </a:rPr>
              <a:t>2</a:t>
            </a:r>
            <a:r>
              <a:rPr lang="fr-FR" altLang="it-IT" sz="2000">
                <a:solidFill>
                  <a:srgbClr val="663300"/>
                </a:solidFill>
              </a:rPr>
              <a:t>) 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xmlns="" id="{415CE9A2-D4D7-491C-B31F-89D375DB5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Retenue anticipée (carry look-ahead)</a:t>
            </a:r>
          </a:p>
        </p:txBody>
      </p:sp>
      <p:sp>
        <p:nvSpPr>
          <p:cNvPr id="22534" name="Line 4">
            <a:extLst>
              <a:ext uri="{FF2B5EF4-FFF2-40B4-BE49-F238E27FC236}">
                <a16:creationId xmlns:a16="http://schemas.microsoft.com/office/drawing/2014/main" xmlns="" id="{794331F3-3A40-4AD6-9AA6-807BD024F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422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35" name="Line 5">
            <a:extLst>
              <a:ext uri="{FF2B5EF4-FFF2-40B4-BE49-F238E27FC236}">
                <a16:creationId xmlns:a16="http://schemas.microsoft.com/office/drawing/2014/main" xmlns="" id="{4EEFD732-84D5-4764-B81B-3873BFE846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5750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36" name="Line 6">
            <a:extLst>
              <a:ext uri="{FF2B5EF4-FFF2-40B4-BE49-F238E27FC236}">
                <a16:creationId xmlns:a16="http://schemas.microsoft.com/office/drawing/2014/main" xmlns="" id="{AABDB1B0-5CEB-476C-A7FC-5BD1F9A5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9885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37" name="Line 7">
            <a:extLst>
              <a:ext uri="{FF2B5EF4-FFF2-40B4-BE49-F238E27FC236}">
                <a16:creationId xmlns:a16="http://schemas.microsoft.com/office/drawing/2014/main" xmlns="" id="{09644543-674B-4DF7-8613-6F8E9BA65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4226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38" name="Freeform 8">
            <a:extLst>
              <a:ext uri="{FF2B5EF4-FFF2-40B4-BE49-F238E27FC236}">
                <a16:creationId xmlns:a16="http://schemas.microsoft.com/office/drawing/2014/main" xmlns="" id="{DEB2156D-2363-402E-A423-A004BDCB99D1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4152900" y="3613150"/>
            <a:ext cx="457200" cy="5334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144"/>
                </a:moveTo>
                <a:cubicBezTo>
                  <a:pt x="52" y="131"/>
                  <a:pt x="104" y="119"/>
                  <a:pt x="144" y="96"/>
                </a:cubicBezTo>
                <a:cubicBezTo>
                  <a:pt x="183" y="72"/>
                  <a:pt x="211" y="36"/>
                  <a:pt x="24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39" name="Freeform 9">
            <a:extLst>
              <a:ext uri="{FF2B5EF4-FFF2-40B4-BE49-F238E27FC236}">
                <a16:creationId xmlns:a16="http://schemas.microsoft.com/office/drawing/2014/main" xmlns="" id="{48CA0E80-80A4-45F3-B8D6-0C2242830566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3619500" y="3613150"/>
            <a:ext cx="457200" cy="5334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cubicBezTo>
                  <a:pt x="52" y="12"/>
                  <a:pt x="104" y="24"/>
                  <a:pt x="144" y="48"/>
                </a:cubicBezTo>
                <a:cubicBezTo>
                  <a:pt x="183" y="71"/>
                  <a:pt x="211" y="107"/>
                  <a:pt x="240" y="144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40" name="Oval 10">
            <a:extLst>
              <a:ext uri="{FF2B5EF4-FFF2-40B4-BE49-F238E27FC236}">
                <a16:creationId xmlns:a16="http://schemas.microsoft.com/office/drawing/2014/main" xmlns="" id="{C7AAA43C-02A6-449C-8B64-660C463A287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90800" y="2951163"/>
            <a:ext cx="3048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41" name="Rectangle 11">
            <a:extLst>
              <a:ext uri="{FF2B5EF4-FFF2-40B4-BE49-F238E27FC236}">
                <a16:creationId xmlns:a16="http://schemas.microsoft.com/office/drawing/2014/main" xmlns="" id="{37971C15-EBFC-42B9-98F3-0FEFB1B488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90800" y="2798763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42" name="Oval 12">
            <a:extLst>
              <a:ext uri="{FF2B5EF4-FFF2-40B4-BE49-F238E27FC236}">
                <a16:creationId xmlns:a16="http://schemas.microsoft.com/office/drawing/2014/main" xmlns="" id="{EBAB636F-FF4D-4207-9C7A-F6E7B42047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05000" y="302736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43" name="Rectangle 13">
            <a:extLst>
              <a:ext uri="{FF2B5EF4-FFF2-40B4-BE49-F238E27FC236}">
                <a16:creationId xmlns:a16="http://schemas.microsoft.com/office/drawing/2014/main" xmlns="" id="{7EDBAFD2-945A-4E50-8293-FE352BF5501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05000" y="28749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44" name="Oval 14">
            <a:extLst>
              <a:ext uri="{FF2B5EF4-FFF2-40B4-BE49-F238E27FC236}">
                <a16:creationId xmlns:a16="http://schemas.microsoft.com/office/drawing/2014/main" xmlns="" id="{AB807B91-2E43-4A6A-B383-03410DDF1A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2600" y="2722563"/>
            <a:ext cx="304800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45" name="Oval 15">
            <a:extLst>
              <a:ext uri="{FF2B5EF4-FFF2-40B4-BE49-F238E27FC236}">
                <a16:creationId xmlns:a16="http://schemas.microsoft.com/office/drawing/2014/main" xmlns="" id="{3ADC3202-8916-4DC5-822D-972F4170825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86600" y="2646363"/>
            <a:ext cx="304800" cy="1066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46" name="Rectangle 16">
            <a:extLst>
              <a:ext uri="{FF2B5EF4-FFF2-40B4-BE49-F238E27FC236}">
                <a16:creationId xmlns:a16="http://schemas.microsoft.com/office/drawing/2014/main" xmlns="" id="{06E737D4-48F2-4175-91CD-BBF4212574A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2600" y="2570163"/>
            <a:ext cx="304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47" name="Rectangle 17">
            <a:extLst>
              <a:ext uri="{FF2B5EF4-FFF2-40B4-BE49-F238E27FC236}">
                <a16:creationId xmlns:a16="http://schemas.microsoft.com/office/drawing/2014/main" xmlns="" id="{7FE467EE-063E-4C0E-A636-F9412E7A01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86600" y="2493963"/>
            <a:ext cx="304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48" name="Line 18">
            <a:extLst>
              <a:ext uri="{FF2B5EF4-FFF2-40B4-BE49-F238E27FC236}">
                <a16:creationId xmlns:a16="http://schemas.microsoft.com/office/drawing/2014/main" xmlns="" id="{FC5C96AD-920A-4884-849B-C38D54BFA568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820194" y="3026569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49" name="Line 19">
            <a:extLst>
              <a:ext uri="{FF2B5EF4-FFF2-40B4-BE49-F238E27FC236}">
                <a16:creationId xmlns:a16="http://schemas.microsoft.com/office/drawing/2014/main" xmlns="" id="{081E76CE-07BE-4501-A996-5D0EEA39C2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742406" y="2647157"/>
            <a:ext cx="158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0" name="Line 20">
            <a:extLst>
              <a:ext uri="{FF2B5EF4-FFF2-40B4-BE49-F238E27FC236}">
                <a16:creationId xmlns:a16="http://schemas.microsoft.com/office/drawing/2014/main" xmlns="" id="{73DE9712-7DD4-41F1-BF1B-EB06073B234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359819" y="3026569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1" name="Line 21">
            <a:extLst>
              <a:ext uri="{FF2B5EF4-FFF2-40B4-BE49-F238E27FC236}">
                <a16:creationId xmlns:a16="http://schemas.microsoft.com/office/drawing/2014/main" xmlns="" id="{7F7020B5-4A24-4494-8E27-52F29E952F8A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55019" y="3026569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2" name="Line 22">
            <a:extLst>
              <a:ext uri="{FF2B5EF4-FFF2-40B4-BE49-F238E27FC236}">
                <a16:creationId xmlns:a16="http://schemas.microsoft.com/office/drawing/2014/main" xmlns="" id="{68B1209E-2888-43E0-9802-C6CB3148224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056606" y="2723357"/>
            <a:ext cx="1587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3" name="Line 23">
            <a:extLst>
              <a:ext uri="{FF2B5EF4-FFF2-40B4-BE49-F238E27FC236}">
                <a16:creationId xmlns:a16="http://schemas.microsoft.com/office/drawing/2014/main" xmlns="" id="{80BBC723-1B81-4E1C-AC92-42738FBE84C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750219" y="3026569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4" name="Line 24">
            <a:extLst>
              <a:ext uri="{FF2B5EF4-FFF2-40B4-BE49-F238E27FC236}">
                <a16:creationId xmlns:a16="http://schemas.microsoft.com/office/drawing/2014/main" xmlns="" id="{C744E455-1221-4FB0-9A94-2C5DC535C5F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14206" y="2418557"/>
            <a:ext cx="1587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5" name="Line 25">
            <a:extLst>
              <a:ext uri="{FF2B5EF4-FFF2-40B4-BE49-F238E27FC236}">
                <a16:creationId xmlns:a16="http://schemas.microsoft.com/office/drawing/2014/main" xmlns="" id="{53808242-C7C1-479E-8D00-0CACAFB4E01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238206" y="2342357"/>
            <a:ext cx="1587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6" name="Line 26">
            <a:extLst>
              <a:ext uri="{FF2B5EF4-FFF2-40B4-BE49-F238E27FC236}">
                <a16:creationId xmlns:a16="http://schemas.microsoft.com/office/drawing/2014/main" xmlns="" id="{AFE1296D-7A77-472F-A360-1C199D86EC8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020594" y="3026569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7" name="Line 27">
            <a:extLst>
              <a:ext uri="{FF2B5EF4-FFF2-40B4-BE49-F238E27FC236}">
                <a16:creationId xmlns:a16="http://schemas.microsoft.com/office/drawing/2014/main" xmlns="" id="{863EA6F2-0BB6-4C07-8E28-0244AD41D8D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103019" y="3026569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8" name="Line 28">
            <a:extLst>
              <a:ext uri="{FF2B5EF4-FFF2-40B4-BE49-F238E27FC236}">
                <a16:creationId xmlns:a16="http://schemas.microsoft.com/office/drawing/2014/main" xmlns="" id="{E8456549-5828-43BB-87B8-5BFF8FE2442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20794" y="3026569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9" name="Line 29">
            <a:extLst>
              <a:ext uri="{FF2B5EF4-FFF2-40B4-BE49-F238E27FC236}">
                <a16:creationId xmlns:a16="http://schemas.microsoft.com/office/drawing/2014/main" xmlns="" id="{433D90C7-A409-49C6-99D6-FFCB442A0A62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553994" y="3026569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60" name="Rectangle 30">
            <a:extLst>
              <a:ext uri="{FF2B5EF4-FFF2-40B4-BE49-F238E27FC236}">
                <a16:creationId xmlns:a16="http://schemas.microsoft.com/office/drawing/2014/main" xmlns="" id="{CC475855-ABC5-4422-AD83-DA3C5C9E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74963"/>
            <a:ext cx="9810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2000">
                <a:latin typeface="TektoMM_503 BD 488 NO" pitchFamily="34" charset="0"/>
              </a:rPr>
              <a:t>•••••••••</a:t>
            </a:r>
          </a:p>
        </p:txBody>
      </p:sp>
      <p:sp>
        <p:nvSpPr>
          <p:cNvPr id="22561" name="Freeform 31">
            <a:extLst>
              <a:ext uri="{FF2B5EF4-FFF2-40B4-BE49-F238E27FC236}">
                <a16:creationId xmlns:a16="http://schemas.microsoft.com/office/drawing/2014/main" xmlns="" id="{DB14B7DC-0BAD-4AD9-8A37-ED393C9921B2}"/>
              </a:ext>
            </a:extLst>
          </p:cNvPr>
          <p:cNvSpPr>
            <a:spLocks/>
          </p:cNvSpPr>
          <p:nvPr/>
        </p:nvSpPr>
        <p:spPr bwMode="auto">
          <a:xfrm>
            <a:off x="3581400" y="3651250"/>
            <a:ext cx="1066800" cy="457200"/>
          </a:xfrm>
          <a:custGeom>
            <a:avLst/>
            <a:gdLst>
              <a:gd name="T0" fmla="*/ 2147483647 w 672"/>
              <a:gd name="T1" fmla="*/ 0 h 288"/>
              <a:gd name="T2" fmla="*/ 2147483647 w 672"/>
              <a:gd name="T3" fmla="*/ 2147483647 h 288"/>
              <a:gd name="T4" fmla="*/ 0 w 672"/>
              <a:gd name="T5" fmla="*/ 0 h 288"/>
              <a:gd name="T6" fmla="*/ 2147483647 w 672"/>
              <a:gd name="T7" fmla="*/ 2147483647 h 288"/>
              <a:gd name="T8" fmla="*/ 2147483647 w 672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288"/>
              <a:gd name="T17" fmla="*/ 672 w 672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288">
                <a:moveTo>
                  <a:pt x="672" y="0"/>
                </a:moveTo>
                <a:lnTo>
                  <a:pt x="336" y="48"/>
                </a:lnTo>
                <a:lnTo>
                  <a:pt x="0" y="0"/>
                </a:lnTo>
                <a:lnTo>
                  <a:pt x="336" y="288"/>
                </a:lnTo>
                <a:lnTo>
                  <a:pt x="67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62" name="Freeform 32">
            <a:extLst>
              <a:ext uri="{FF2B5EF4-FFF2-40B4-BE49-F238E27FC236}">
                <a16:creationId xmlns:a16="http://schemas.microsoft.com/office/drawing/2014/main" xmlns="" id="{2F272799-7BBF-4AEC-AEE5-51B1E2ACA7B3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4076700" y="3154363"/>
            <a:ext cx="74613" cy="1068387"/>
          </a:xfrm>
          <a:custGeom>
            <a:avLst/>
            <a:gdLst>
              <a:gd name="T0" fmla="*/ 0 w 96"/>
              <a:gd name="T1" fmla="*/ 0 h 288"/>
              <a:gd name="T2" fmla="*/ 2147483647 w 96"/>
              <a:gd name="T3" fmla="*/ 2147483647 h 288"/>
              <a:gd name="T4" fmla="*/ 0 w 96"/>
              <a:gd name="T5" fmla="*/ 2147483647 h 288"/>
              <a:gd name="T6" fmla="*/ 0 60000 65536"/>
              <a:gd name="T7" fmla="*/ 0 60000 65536"/>
              <a:gd name="T8" fmla="*/ 0 60000 65536"/>
              <a:gd name="T9" fmla="*/ 0 w 96"/>
              <a:gd name="T10" fmla="*/ 0 h 288"/>
              <a:gd name="T11" fmla="*/ 96 w 9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88">
                <a:moveTo>
                  <a:pt x="0" y="0"/>
                </a:moveTo>
                <a:cubicBezTo>
                  <a:pt x="48" y="48"/>
                  <a:pt x="96" y="96"/>
                  <a:pt x="96" y="144"/>
                </a:cubicBezTo>
                <a:cubicBezTo>
                  <a:pt x="96" y="192"/>
                  <a:pt x="16" y="264"/>
                  <a:pt x="0" y="2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563" name="Line 33">
            <a:extLst>
              <a:ext uri="{FF2B5EF4-FFF2-40B4-BE49-F238E27FC236}">
                <a16:creationId xmlns:a16="http://schemas.microsoft.com/office/drawing/2014/main" xmlns="" id="{8C73FD9E-83EB-426F-826C-47C1667983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57505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64" name="Line 34">
            <a:extLst>
              <a:ext uri="{FF2B5EF4-FFF2-40B4-BE49-F238E27FC236}">
                <a16:creationId xmlns:a16="http://schemas.microsoft.com/office/drawing/2014/main" xmlns="" id="{730E877C-3A87-4E7D-B392-52BBB745E2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112963"/>
            <a:ext cx="0" cy="1462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65" name="Line 35">
            <a:extLst>
              <a:ext uri="{FF2B5EF4-FFF2-40B4-BE49-F238E27FC236}">
                <a16:creationId xmlns:a16="http://schemas.microsoft.com/office/drawing/2014/main" xmlns="" id="{AD94C863-A906-4527-9614-37252C3DD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32163"/>
            <a:ext cx="0" cy="166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66" name="Line 36">
            <a:extLst>
              <a:ext uri="{FF2B5EF4-FFF2-40B4-BE49-F238E27FC236}">
                <a16:creationId xmlns:a16="http://schemas.microsoft.com/office/drawing/2014/main" xmlns="" id="{EE04835D-3414-4CE4-9699-C6B525B46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49885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67" name="Line 37">
            <a:extLst>
              <a:ext uri="{FF2B5EF4-FFF2-40B4-BE49-F238E27FC236}">
                <a16:creationId xmlns:a16="http://schemas.microsoft.com/office/drawing/2014/main" xmlns="" id="{5F172FD9-8168-43A8-AEA1-AC5C7D022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332163"/>
            <a:ext cx="0" cy="90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68" name="Line 38">
            <a:extLst>
              <a:ext uri="{FF2B5EF4-FFF2-40B4-BE49-F238E27FC236}">
                <a16:creationId xmlns:a16="http://schemas.microsoft.com/office/drawing/2014/main" xmlns="" id="{91A2DD7C-882A-440B-8E05-110271080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42265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69" name="Line 39">
            <a:extLst>
              <a:ext uri="{FF2B5EF4-FFF2-40B4-BE49-F238E27FC236}">
                <a16:creationId xmlns:a16="http://schemas.microsoft.com/office/drawing/2014/main" xmlns="" id="{B1CA2890-A50D-4A22-97F7-FEE05F7DC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11296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70" name="Line 40">
            <a:extLst>
              <a:ext uri="{FF2B5EF4-FFF2-40B4-BE49-F238E27FC236}">
                <a16:creationId xmlns:a16="http://schemas.microsoft.com/office/drawing/2014/main" xmlns="" id="{BA7722B3-199F-40B4-896D-FAAAB2592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11296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71" name="Line 41">
            <a:extLst>
              <a:ext uri="{FF2B5EF4-FFF2-40B4-BE49-F238E27FC236}">
                <a16:creationId xmlns:a16="http://schemas.microsoft.com/office/drawing/2014/main" xmlns="" id="{D6B371FA-3258-4750-8987-AF0DA2D10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225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72" name="Line 42">
            <a:extLst>
              <a:ext uri="{FF2B5EF4-FFF2-40B4-BE49-F238E27FC236}">
                <a16:creationId xmlns:a16="http://schemas.microsoft.com/office/drawing/2014/main" xmlns="" id="{45C6B6B5-AEFC-467D-99FA-E4E741E70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1296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73" name="Line 43">
            <a:extLst>
              <a:ext uri="{FF2B5EF4-FFF2-40B4-BE49-F238E27FC236}">
                <a16:creationId xmlns:a16="http://schemas.microsoft.com/office/drawing/2014/main" xmlns="" id="{BD81BC46-5F13-4F03-8BDA-059F4D981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1296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74" name="Line 44">
            <a:extLst>
              <a:ext uri="{FF2B5EF4-FFF2-40B4-BE49-F238E27FC236}">
                <a16:creationId xmlns:a16="http://schemas.microsoft.com/office/drawing/2014/main" xmlns="" id="{3C4D495F-C153-41FA-9970-1D550F490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463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75" name="Line 45">
            <a:extLst>
              <a:ext uri="{FF2B5EF4-FFF2-40B4-BE49-F238E27FC236}">
                <a16:creationId xmlns:a16="http://schemas.microsoft.com/office/drawing/2014/main" xmlns="" id="{CBDC0A13-C141-41A3-B074-6CDE76A61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11296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76" name="Line 46">
            <a:extLst>
              <a:ext uri="{FF2B5EF4-FFF2-40B4-BE49-F238E27FC236}">
                <a16:creationId xmlns:a16="http://schemas.microsoft.com/office/drawing/2014/main" xmlns="" id="{AB0E87FF-90DA-4F03-82D1-FDE9DA623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11296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77" name="Line 47">
            <a:extLst>
              <a:ext uri="{FF2B5EF4-FFF2-40B4-BE49-F238E27FC236}">
                <a16:creationId xmlns:a16="http://schemas.microsoft.com/office/drawing/2014/main" xmlns="" id="{70E2D8D2-503E-4C30-A928-CF40F6D71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225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78" name="Rectangle 48">
            <a:extLst>
              <a:ext uri="{FF2B5EF4-FFF2-40B4-BE49-F238E27FC236}">
                <a16:creationId xmlns:a16="http://schemas.microsoft.com/office/drawing/2014/main" xmlns="" id="{2BB6EE92-75A3-4F74-9337-C3E82B62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93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/>
              <a:t>…</a:t>
            </a:r>
          </a:p>
        </p:txBody>
      </p:sp>
      <p:sp>
        <p:nvSpPr>
          <p:cNvPr id="22579" name="Line 49">
            <a:extLst>
              <a:ext uri="{FF2B5EF4-FFF2-40B4-BE49-F238E27FC236}">
                <a16:creationId xmlns:a16="http://schemas.microsoft.com/office/drawing/2014/main" xmlns="" id="{7D962FEF-4B8F-460A-945C-5DA47BD6D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6463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80" name="Line 50">
            <a:extLst>
              <a:ext uri="{FF2B5EF4-FFF2-40B4-BE49-F238E27FC236}">
                <a16:creationId xmlns:a16="http://schemas.microsoft.com/office/drawing/2014/main" xmlns="" id="{9E931272-A26F-4459-AE0C-CC21FF1DA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653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81" name="Line 51">
            <a:extLst>
              <a:ext uri="{FF2B5EF4-FFF2-40B4-BE49-F238E27FC236}">
                <a16:creationId xmlns:a16="http://schemas.microsoft.com/office/drawing/2014/main" xmlns="" id="{E7B6B959-BB1F-4E50-9DF8-D77E0CD01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11296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82" name="Line 52">
            <a:extLst>
              <a:ext uri="{FF2B5EF4-FFF2-40B4-BE49-F238E27FC236}">
                <a16:creationId xmlns:a16="http://schemas.microsoft.com/office/drawing/2014/main" xmlns="" id="{5AAE7423-221B-4F29-8366-8EDA63313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7225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83" name="Rectangle 53">
            <a:extLst>
              <a:ext uri="{FF2B5EF4-FFF2-40B4-BE49-F238E27FC236}">
                <a16:creationId xmlns:a16="http://schemas.microsoft.com/office/drawing/2014/main" xmlns="" id="{70CE6340-5592-4DEC-A233-A451CDA51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93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/>
              <a:t>…</a:t>
            </a:r>
          </a:p>
        </p:txBody>
      </p:sp>
      <p:sp>
        <p:nvSpPr>
          <p:cNvPr id="22584" name="Line 54">
            <a:extLst>
              <a:ext uri="{FF2B5EF4-FFF2-40B4-BE49-F238E27FC236}">
                <a16:creationId xmlns:a16="http://schemas.microsoft.com/office/drawing/2014/main" xmlns="" id="{4392CBFA-E2E9-4C2F-A7BF-42653D53F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112963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85" name="Line 55">
            <a:extLst>
              <a:ext uri="{FF2B5EF4-FFF2-40B4-BE49-F238E27FC236}">
                <a16:creationId xmlns:a16="http://schemas.microsoft.com/office/drawing/2014/main" xmlns="" id="{5F70B1B7-ED2F-48A9-827F-ADEDE8A43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332163"/>
            <a:ext cx="0" cy="166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86" name="Line 56">
            <a:extLst>
              <a:ext uri="{FF2B5EF4-FFF2-40B4-BE49-F238E27FC236}">
                <a16:creationId xmlns:a16="http://schemas.microsoft.com/office/drawing/2014/main" xmlns="" id="{C41745FB-5506-4D69-B0BD-29F456E2C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49885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87" name="Line 58">
            <a:extLst>
              <a:ext uri="{FF2B5EF4-FFF2-40B4-BE49-F238E27FC236}">
                <a16:creationId xmlns:a16="http://schemas.microsoft.com/office/drawing/2014/main" xmlns="" id="{0570EECB-1067-430E-8005-4C6C886D2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32163"/>
            <a:ext cx="0" cy="90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88" name="Line 59">
            <a:extLst>
              <a:ext uri="{FF2B5EF4-FFF2-40B4-BE49-F238E27FC236}">
                <a16:creationId xmlns:a16="http://schemas.microsoft.com/office/drawing/2014/main" xmlns="" id="{89975544-6EF1-4FB0-9E4B-A95015D5E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42265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89" name="Rectangle 60">
            <a:extLst>
              <a:ext uri="{FF2B5EF4-FFF2-40B4-BE49-F238E27FC236}">
                <a16:creationId xmlns:a16="http://schemas.microsoft.com/office/drawing/2014/main" xmlns="" id="{4A7D9E6C-DC36-4B69-AF0B-4470C1F2D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02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/>
              <a:t>…</a:t>
            </a:r>
          </a:p>
        </p:txBody>
      </p:sp>
      <p:sp>
        <p:nvSpPr>
          <p:cNvPr id="22590" name="Line 61">
            <a:extLst>
              <a:ext uri="{FF2B5EF4-FFF2-40B4-BE49-F238E27FC236}">
                <a16:creationId xmlns:a16="http://schemas.microsoft.com/office/drawing/2014/main" xmlns="" id="{165470B3-2B96-4846-955B-8119EE9A0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0845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91" name="Rectangle 62">
            <a:extLst>
              <a:ext uri="{FF2B5EF4-FFF2-40B4-BE49-F238E27FC236}">
                <a16:creationId xmlns:a16="http://schemas.microsoft.com/office/drawing/2014/main" xmlns="" id="{AF9FE87F-19EA-49D0-97AE-5A34C610B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/>
              <a:t>c</a:t>
            </a:r>
            <a:r>
              <a:rPr lang="fr-FR" altLang="it-IT" baseline="-25000"/>
              <a:t>i</a:t>
            </a:r>
          </a:p>
        </p:txBody>
      </p:sp>
      <p:sp>
        <p:nvSpPr>
          <p:cNvPr id="22592" name="Rectangle 63">
            <a:extLst>
              <a:ext uri="{FF2B5EF4-FFF2-40B4-BE49-F238E27FC236}">
                <a16:creationId xmlns:a16="http://schemas.microsoft.com/office/drawing/2014/main" xmlns="" id="{B9290AD6-82DF-4D7B-B5F5-2F82462F273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244601" y="1738312"/>
            <a:ext cx="46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g</a:t>
            </a:r>
            <a:r>
              <a:rPr lang="fr-FR" altLang="it-IT" sz="1800" baseline="-25000"/>
              <a:t>i-1</a:t>
            </a:r>
          </a:p>
        </p:txBody>
      </p:sp>
      <p:sp>
        <p:nvSpPr>
          <p:cNvPr id="22593" name="Rectangle 64">
            <a:extLst>
              <a:ext uri="{FF2B5EF4-FFF2-40B4-BE49-F238E27FC236}">
                <a16:creationId xmlns:a16="http://schemas.microsoft.com/office/drawing/2014/main" xmlns="" id="{B982373F-CA1B-4022-8DCF-FF7AC91BAEB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625601" y="1738312"/>
            <a:ext cx="46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p</a:t>
            </a:r>
            <a:r>
              <a:rPr lang="fr-FR" altLang="it-IT" sz="1800" baseline="-25000"/>
              <a:t>i-1</a:t>
            </a:r>
          </a:p>
        </p:txBody>
      </p:sp>
      <p:sp>
        <p:nvSpPr>
          <p:cNvPr id="22594" name="Rectangle 65">
            <a:extLst>
              <a:ext uri="{FF2B5EF4-FFF2-40B4-BE49-F238E27FC236}">
                <a16:creationId xmlns:a16="http://schemas.microsoft.com/office/drawing/2014/main" xmlns="" id="{E421B66D-403C-4EA4-BF37-91B0641E927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871662" y="1720851"/>
            <a:ext cx="468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g</a:t>
            </a:r>
            <a:r>
              <a:rPr lang="fr-FR" altLang="it-IT" sz="1800" baseline="-25000"/>
              <a:t>i-2</a:t>
            </a:r>
          </a:p>
        </p:txBody>
      </p:sp>
      <p:sp>
        <p:nvSpPr>
          <p:cNvPr id="22595" name="Rectangle 66">
            <a:extLst>
              <a:ext uri="{FF2B5EF4-FFF2-40B4-BE49-F238E27FC236}">
                <a16:creationId xmlns:a16="http://schemas.microsoft.com/office/drawing/2014/main" xmlns="" id="{21F815A7-821E-4CD4-A738-CDD851DD06D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87601" y="1738312"/>
            <a:ext cx="46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p</a:t>
            </a:r>
            <a:r>
              <a:rPr lang="fr-FR" altLang="it-IT" sz="1800" baseline="-25000"/>
              <a:t>i-2</a:t>
            </a:r>
          </a:p>
        </p:txBody>
      </p:sp>
      <p:sp>
        <p:nvSpPr>
          <p:cNvPr id="22596" name="Rectangle 67">
            <a:extLst>
              <a:ext uri="{FF2B5EF4-FFF2-40B4-BE49-F238E27FC236}">
                <a16:creationId xmlns:a16="http://schemas.microsoft.com/office/drawing/2014/main" xmlns="" id="{D26AE7DC-F06D-49F8-B04D-5BCF95EBF45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601913" y="1738313"/>
            <a:ext cx="468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g</a:t>
            </a:r>
            <a:r>
              <a:rPr lang="fr-FR" altLang="it-IT" sz="1800" baseline="-25000"/>
              <a:t>i-3</a:t>
            </a:r>
          </a:p>
        </p:txBody>
      </p:sp>
      <p:sp>
        <p:nvSpPr>
          <p:cNvPr id="22597" name="Line 68">
            <a:extLst>
              <a:ext uri="{FF2B5EF4-FFF2-40B4-BE49-F238E27FC236}">
                <a16:creationId xmlns:a16="http://schemas.microsoft.com/office/drawing/2014/main" xmlns="" id="{A9F99394-6F1A-4D0F-98DA-0A1E151A2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2256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98" name="Line 69">
            <a:extLst>
              <a:ext uri="{FF2B5EF4-FFF2-40B4-BE49-F238E27FC236}">
                <a16:creationId xmlns:a16="http://schemas.microsoft.com/office/drawing/2014/main" xmlns="" id="{81BF44AB-A198-4314-8F05-7F1927A4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64636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99" name="Line 70">
            <a:extLst>
              <a:ext uri="{FF2B5EF4-FFF2-40B4-BE49-F238E27FC236}">
                <a16:creationId xmlns:a16="http://schemas.microsoft.com/office/drawing/2014/main" xmlns="" id="{86909E95-907A-450D-B656-125510757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2256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600" name="Line 71">
            <a:extLst>
              <a:ext uri="{FF2B5EF4-FFF2-40B4-BE49-F238E27FC236}">
                <a16:creationId xmlns:a16="http://schemas.microsoft.com/office/drawing/2014/main" xmlns="" id="{A1D5B33A-D65B-422F-BF10-7C61CAD3D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722563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601" name="Line 72">
            <a:extLst>
              <a:ext uri="{FF2B5EF4-FFF2-40B4-BE49-F238E27FC236}">
                <a16:creationId xmlns:a16="http://schemas.microsoft.com/office/drawing/2014/main" xmlns="" id="{ECE6B9EE-2DA7-4B22-BCC4-EA7B8F73E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46363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602" name="Line 73">
            <a:extLst>
              <a:ext uri="{FF2B5EF4-FFF2-40B4-BE49-F238E27FC236}">
                <a16:creationId xmlns:a16="http://schemas.microsoft.com/office/drawing/2014/main" xmlns="" id="{DE7FAC42-2874-4940-BE14-A2706EFA7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2256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603" name="Line 74">
            <a:extLst>
              <a:ext uri="{FF2B5EF4-FFF2-40B4-BE49-F238E27FC236}">
                <a16:creationId xmlns:a16="http://schemas.microsoft.com/office/drawing/2014/main" xmlns="" id="{A7EAB2BD-465E-4C8A-9821-0DDEA8012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64636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604" name="Rectangle 75">
            <a:extLst>
              <a:ext uri="{FF2B5EF4-FFF2-40B4-BE49-F238E27FC236}">
                <a16:creationId xmlns:a16="http://schemas.microsoft.com/office/drawing/2014/main" xmlns="" id="{B3AE5991-54DF-43B8-9BE1-27ECF396B1C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650707" y="178355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p</a:t>
            </a:r>
            <a:r>
              <a:rPr lang="fr-FR" altLang="it-IT" sz="1800" baseline="-25000"/>
              <a:t>1</a:t>
            </a:r>
          </a:p>
        </p:txBody>
      </p:sp>
      <p:sp>
        <p:nvSpPr>
          <p:cNvPr id="22605" name="Rectangle 76">
            <a:extLst>
              <a:ext uri="{FF2B5EF4-FFF2-40B4-BE49-F238E27FC236}">
                <a16:creationId xmlns:a16="http://schemas.microsoft.com/office/drawing/2014/main" xmlns="" id="{D6F3AD6E-BD7A-4F7E-9149-D05FA858DCB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866607" y="178355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g</a:t>
            </a:r>
            <a:r>
              <a:rPr lang="fr-FR" altLang="it-IT" sz="1800" baseline="-25000"/>
              <a:t>0</a:t>
            </a:r>
          </a:p>
        </p:txBody>
      </p:sp>
      <p:sp>
        <p:nvSpPr>
          <p:cNvPr id="22606" name="Rectangle 77">
            <a:extLst>
              <a:ext uri="{FF2B5EF4-FFF2-40B4-BE49-F238E27FC236}">
                <a16:creationId xmlns:a16="http://schemas.microsoft.com/office/drawing/2014/main" xmlns="" id="{506FC940-7570-4028-B1DD-28613B8461E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249319" y="1785144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p</a:t>
            </a:r>
            <a:r>
              <a:rPr lang="fr-FR" altLang="it-IT" sz="1800" baseline="-25000"/>
              <a:t>0</a:t>
            </a:r>
          </a:p>
        </p:txBody>
      </p:sp>
      <p:sp>
        <p:nvSpPr>
          <p:cNvPr id="22607" name="Rectangle 78">
            <a:extLst>
              <a:ext uri="{FF2B5EF4-FFF2-40B4-BE49-F238E27FC236}">
                <a16:creationId xmlns:a16="http://schemas.microsoft.com/office/drawing/2014/main" xmlns="" id="{6C4C276B-68E3-456C-B771-C891F7E7DBC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469982" y="1791493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c</a:t>
            </a:r>
            <a:r>
              <a:rPr lang="fr-FR" altLang="it-IT" sz="1800" baseline="-25000"/>
              <a:t>0</a:t>
            </a:r>
          </a:p>
        </p:txBody>
      </p:sp>
      <p:sp>
        <p:nvSpPr>
          <p:cNvPr id="22608" name="Rectangle 79">
            <a:extLst>
              <a:ext uri="{FF2B5EF4-FFF2-40B4-BE49-F238E27FC236}">
                <a16:creationId xmlns:a16="http://schemas.microsoft.com/office/drawing/2014/main" xmlns="" id="{06A410AC-02F7-4586-8FDD-7AC1B691DE9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32525" y="22050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/>
              <a:t>…</a:t>
            </a:r>
          </a:p>
        </p:txBody>
      </p:sp>
      <p:sp>
        <p:nvSpPr>
          <p:cNvPr id="22609" name="Line 80">
            <a:extLst>
              <a:ext uri="{FF2B5EF4-FFF2-40B4-BE49-F238E27FC236}">
                <a16:creationId xmlns:a16="http://schemas.microsoft.com/office/drawing/2014/main" xmlns="" id="{3BF045C1-FE13-42E8-93B8-9BD1E625D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265363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610" name="AutoShape 81">
            <a:extLst>
              <a:ext uri="{FF2B5EF4-FFF2-40B4-BE49-F238E27FC236}">
                <a16:creationId xmlns:a16="http://schemas.microsoft.com/office/drawing/2014/main" xmlns="" id="{A1492EF3-6887-4D38-9760-57DB45E1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227263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611" name="AutoShape 82">
            <a:extLst>
              <a:ext uri="{FF2B5EF4-FFF2-40B4-BE49-F238E27FC236}">
                <a16:creationId xmlns:a16="http://schemas.microsoft.com/office/drawing/2014/main" xmlns="" id="{E2F6C736-14B9-445F-B2A4-7F80D7E2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2608263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612" name="AutoShape 83">
            <a:extLst>
              <a:ext uri="{FF2B5EF4-FFF2-40B4-BE49-F238E27FC236}">
                <a16:creationId xmlns:a16="http://schemas.microsoft.com/office/drawing/2014/main" xmlns="" id="{7B68E5DB-019B-447A-99C2-EDD5D0563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684463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613" name="AutoShape 84">
            <a:extLst>
              <a:ext uri="{FF2B5EF4-FFF2-40B4-BE49-F238E27FC236}">
                <a16:creationId xmlns:a16="http://schemas.microsoft.com/office/drawing/2014/main" xmlns="" id="{C39A0F3B-6508-4277-83C2-B0778CFB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2608263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614" name="AutoShape 85">
            <a:extLst>
              <a:ext uri="{FF2B5EF4-FFF2-40B4-BE49-F238E27FC236}">
                <a16:creationId xmlns:a16="http://schemas.microsoft.com/office/drawing/2014/main" xmlns="" id="{275F4805-FB25-4630-9451-2584DB6AE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2684463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2615" name="AutoShape 86">
            <a:extLst>
              <a:ext uri="{FF2B5EF4-FFF2-40B4-BE49-F238E27FC236}">
                <a16:creationId xmlns:a16="http://schemas.microsoft.com/office/drawing/2014/main" xmlns="" id="{568C65CD-3CE7-465C-A53F-8466D2EC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684463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34" name="AutoShape 198">
            <a:extLst>
              <a:ext uri="{FF2B5EF4-FFF2-40B4-BE49-F238E27FC236}">
                <a16:creationId xmlns:a16="http://schemas.microsoft.com/office/drawing/2014/main" xmlns="" id="{37DDF58D-2477-4C6C-BF99-B045BCC6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8915400" cy="3886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3555" name="Line 136">
            <a:extLst>
              <a:ext uri="{FF2B5EF4-FFF2-40B4-BE49-F238E27FC236}">
                <a16:creationId xmlns:a16="http://schemas.microsoft.com/office/drawing/2014/main" xmlns="" id="{45773EE2-C06F-4FE0-90DC-31864B026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550" y="4191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6" name="Line 132">
            <a:extLst>
              <a:ext uri="{FF2B5EF4-FFF2-40B4-BE49-F238E27FC236}">
                <a16:creationId xmlns:a16="http://schemas.microsoft.com/office/drawing/2014/main" xmlns="" id="{996B8B35-D123-46E0-A9E6-4BC341ED0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8150" y="38862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7" name="Line 100">
            <a:extLst>
              <a:ext uri="{FF2B5EF4-FFF2-40B4-BE49-F238E27FC236}">
                <a16:creationId xmlns:a16="http://schemas.microsoft.com/office/drawing/2014/main" xmlns="" id="{732E2622-0CD9-4225-8E30-D01181C5A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2350" y="3657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xmlns="" id="{CEBCF2AC-5966-4E6B-AB23-B22FCA660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Sélection de retenue (carry select)</a:t>
            </a:r>
          </a:p>
        </p:txBody>
      </p:sp>
      <p:sp>
        <p:nvSpPr>
          <p:cNvPr id="23559" name="Line 5">
            <a:extLst>
              <a:ext uri="{FF2B5EF4-FFF2-40B4-BE49-F238E27FC236}">
                <a16:creationId xmlns:a16="http://schemas.microsoft.com/office/drawing/2014/main" xmlns="" id="{DDE1DAD6-599E-4DE9-A061-550F37E93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235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0" name="Rectangle 22">
            <a:extLst>
              <a:ext uri="{FF2B5EF4-FFF2-40B4-BE49-F238E27FC236}">
                <a16:creationId xmlns:a16="http://schemas.microsoft.com/office/drawing/2014/main" xmlns="" id="{E63C6810-96F9-4214-94CA-4DE427EC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LOOK</a:t>
            </a:r>
          </a:p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AHEAD</a:t>
            </a:r>
          </a:p>
        </p:txBody>
      </p:sp>
      <p:grpSp>
        <p:nvGrpSpPr>
          <p:cNvPr id="23561" name="Group 23">
            <a:extLst>
              <a:ext uri="{FF2B5EF4-FFF2-40B4-BE49-F238E27FC236}">
                <a16:creationId xmlns:a16="http://schemas.microsoft.com/office/drawing/2014/main" xmlns="" id="{D85EACC1-6C25-4EB7-8F73-2612B8F18106}"/>
              </a:ext>
            </a:extLst>
          </p:cNvPr>
          <p:cNvGrpSpPr>
            <a:grpSpLocks/>
          </p:cNvGrpSpPr>
          <p:nvPr/>
        </p:nvGrpSpPr>
        <p:grpSpPr bwMode="auto">
          <a:xfrm>
            <a:off x="4451350" y="3581400"/>
            <a:ext cx="457200" cy="304800"/>
            <a:chOff x="1440" y="2784"/>
            <a:chExt cx="288" cy="192"/>
          </a:xfrm>
        </p:grpSpPr>
        <p:sp>
          <p:nvSpPr>
            <p:cNvPr id="23661" name="Freeform 24">
              <a:extLst>
                <a:ext uri="{FF2B5EF4-FFF2-40B4-BE49-F238E27FC236}">
                  <a16:creationId xmlns:a16="http://schemas.microsoft.com/office/drawing/2014/main" xmlns="" id="{C6C7C86D-B70A-4A37-833E-3DD9FBAE47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0" y="2784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48 w 288"/>
                <a:gd name="T3" fmla="*/ 96 h 192"/>
                <a:gd name="T4" fmla="*/ 0 w 288"/>
                <a:gd name="T5" fmla="*/ 192 h 192"/>
                <a:gd name="T6" fmla="*/ 144 w 288"/>
                <a:gd name="T7" fmla="*/ 192 h 192"/>
                <a:gd name="T8" fmla="*/ 288 w 288"/>
                <a:gd name="T9" fmla="*/ 96 h 192"/>
                <a:gd name="T10" fmla="*/ 144 w 288"/>
                <a:gd name="T11" fmla="*/ 0 h 192"/>
                <a:gd name="T12" fmla="*/ 0 w 288"/>
                <a:gd name="T13" fmla="*/ 0 h 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2"/>
                <a:gd name="T23" fmla="*/ 288 w 288"/>
                <a:gd name="T24" fmla="*/ 192 h 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2">
                  <a:moveTo>
                    <a:pt x="0" y="0"/>
                  </a:moveTo>
                  <a:lnTo>
                    <a:pt x="48" y="96"/>
                  </a:lnTo>
                  <a:lnTo>
                    <a:pt x="0" y="192"/>
                  </a:lnTo>
                  <a:lnTo>
                    <a:pt x="144" y="192"/>
                  </a:lnTo>
                  <a:lnTo>
                    <a:pt x="288" y="96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62" name="Line 25">
              <a:extLst>
                <a:ext uri="{FF2B5EF4-FFF2-40B4-BE49-F238E27FC236}">
                  <a16:creationId xmlns:a16="http://schemas.microsoft.com/office/drawing/2014/main" xmlns="" id="{A6B48375-30E3-40D8-A658-A606FEB1E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3663" name="Freeform 26">
              <a:extLst>
                <a:ext uri="{FF2B5EF4-FFF2-40B4-BE49-F238E27FC236}">
                  <a16:creationId xmlns:a16="http://schemas.microsoft.com/office/drawing/2014/main" xmlns="" id="{D275318C-7480-4EE3-8F31-0175EFE6A2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0" y="2880"/>
              <a:ext cx="144" cy="96"/>
            </a:xfrm>
            <a:custGeom>
              <a:avLst/>
              <a:gdLst>
                <a:gd name="T0" fmla="*/ 0 w 240"/>
                <a:gd name="T1" fmla="*/ 29 h 144"/>
                <a:gd name="T2" fmla="*/ 19 w 240"/>
                <a:gd name="T3" fmla="*/ 19 h 144"/>
                <a:gd name="T4" fmla="*/ 31 w 240"/>
                <a:gd name="T5" fmla="*/ 0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144"/>
                  </a:moveTo>
                  <a:cubicBezTo>
                    <a:pt x="52" y="131"/>
                    <a:pt x="104" y="119"/>
                    <a:pt x="144" y="96"/>
                  </a:cubicBezTo>
                  <a:cubicBezTo>
                    <a:pt x="183" y="72"/>
                    <a:pt x="211" y="36"/>
                    <a:pt x="240" y="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64" name="Freeform 27">
              <a:extLst>
                <a:ext uri="{FF2B5EF4-FFF2-40B4-BE49-F238E27FC236}">
                  <a16:creationId xmlns:a16="http://schemas.microsoft.com/office/drawing/2014/main" xmlns="" id="{6501D941-7E21-4B65-91B1-BB1D7873CF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0" y="2784"/>
              <a:ext cx="144" cy="96"/>
            </a:xfrm>
            <a:custGeom>
              <a:avLst/>
              <a:gdLst>
                <a:gd name="T0" fmla="*/ 0 w 240"/>
                <a:gd name="T1" fmla="*/ 0 h 144"/>
                <a:gd name="T2" fmla="*/ 19 w 240"/>
                <a:gd name="T3" fmla="*/ 9 h 144"/>
                <a:gd name="T4" fmla="*/ 31 w 240"/>
                <a:gd name="T5" fmla="*/ 29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3" y="71"/>
                    <a:pt x="211" y="107"/>
                    <a:pt x="240" y="144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65" name="Freeform 28">
              <a:extLst>
                <a:ext uri="{FF2B5EF4-FFF2-40B4-BE49-F238E27FC236}">
                  <a16:creationId xmlns:a16="http://schemas.microsoft.com/office/drawing/2014/main" xmlns="" id="{D8BA454F-EEC3-4F46-A16B-A0D6EE2872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0" y="2784"/>
              <a:ext cx="48" cy="192"/>
            </a:xfrm>
            <a:custGeom>
              <a:avLst/>
              <a:gdLst>
                <a:gd name="T0" fmla="*/ 0 w 96"/>
                <a:gd name="T1" fmla="*/ 0 h 288"/>
                <a:gd name="T2" fmla="*/ 6 w 96"/>
                <a:gd name="T3" fmla="*/ 29 h 288"/>
                <a:gd name="T4" fmla="*/ 0 w 96"/>
                <a:gd name="T5" fmla="*/ 57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0" y="0"/>
                  </a:moveTo>
                  <a:cubicBezTo>
                    <a:pt x="48" y="48"/>
                    <a:pt x="96" y="96"/>
                    <a:pt x="96" y="144"/>
                  </a:cubicBezTo>
                  <a:cubicBezTo>
                    <a:pt x="96" y="192"/>
                    <a:pt x="16" y="264"/>
                    <a:pt x="0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66" name="Line 29">
              <a:extLst>
                <a:ext uri="{FF2B5EF4-FFF2-40B4-BE49-F238E27FC236}">
                  <a16:creationId xmlns:a16="http://schemas.microsoft.com/office/drawing/2014/main" xmlns="" id="{3BD3A751-37BD-4F19-AA15-3E071F3FE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23562" name="Group 30">
            <a:extLst>
              <a:ext uri="{FF2B5EF4-FFF2-40B4-BE49-F238E27FC236}">
                <a16:creationId xmlns:a16="http://schemas.microsoft.com/office/drawing/2014/main" xmlns="" id="{8D15EFC6-FF3D-4118-820C-0384A5C17D31}"/>
              </a:ext>
            </a:extLst>
          </p:cNvPr>
          <p:cNvGrpSpPr>
            <a:grpSpLocks/>
          </p:cNvGrpSpPr>
          <p:nvPr/>
        </p:nvGrpSpPr>
        <p:grpSpPr bwMode="auto">
          <a:xfrm>
            <a:off x="5060950" y="3657600"/>
            <a:ext cx="457200" cy="306388"/>
            <a:chOff x="1968" y="2832"/>
            <a:chExt cx="288" cy="193"/>
          </a:xfrm>
        </p:grpSpPr>
        <p:sp>
          <p:nvSpPr>
            <p:cNvPr id="23656" name="Oval 31">
              <a:extLst>
                <a:ext uri="{FF2B5EF4-FFF2-40B4-BE49-F238E27FC236}">
                  <a16:creationId xmlns:a16="http://schemas.microsoft.com/office/drawing/2014/main" xmlns="" id="{271EB9A5-60F9-4C97-BF59-23F341FF26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68" y="2832"/>
              <a:ext cx="192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57" name="Rectangle 32">
              <a:extLst>
                <a:ext uri="{FF2B5EF4-FFF2-40B4-BE49-F238E27FC236}">
                  <a16:creationId xmlns:a16="http://schemas.microsoft.com/office/drawing/2014/main" xmlns="" id="{94D5E80B-370B-4154-A01F-6EA820E98AD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64" y="283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58" name="Line 33">
              <a:extLst>
                <a:ext uri="{FF2B5EF4-FFF2-40B4-BE49-F238E27FC236}">
                  <a16:creationId xmlns:a16="http://schemas.microsoft.com/office/drawing/2014/main" xmlns="" id="{3783820A-4D10-46EE-B9B3-1480A92AE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2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3659" name="Line 34">
              <a:extLst>
                <a:ext uri="{FF2B5EF4-FFF2-40B4-BE49-F238E27FC236}">
                  <a16:creationId xmlns:a16="http://schemas.microsoft.com/office/drawing/2014/main" xmlns="" id="{50C48C17-46BB-4520-84DA-9E4BDA511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5" y="2832"/>
              <a:ext cx="1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3660" name="Line 35">
              <a:extLst>
                <a:ext uri="{FF2B5EF4-FFF2-40B4-BE49-F238E27FC236}">
                  <a16:creationId xmlns:a16="http://schemas.microsoft.com/office/drawing/2014/main" xmlns="" id="{1B689048-986C-4F8E-9BB6-AB70E3750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24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23563" name="Rectangle 47">
            <a:extLst>
              <a:ext uri="{FF2B5EF4-FFF2-40B4-BE49-F238E27FC236}">
                <a16:creationId xmlns:a16="http://schemas.microsoft.com/office/drawing/2014/main" xmlns="" id="{913D721E-9D52-41BC-B880-74002EE39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505200"/>
            <a:ext cx="4476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2000">
                <a:latin typeface="TektoMM_503 BD 488 NO" pitchFamily="34" charset="0"/>
              </a:rPr>
              <a:t>•••</a:t>
            </a:r>
          </a:p>
        </p:txBody>
      </p:sp>
      <p:sp>
        <p:nvSpPr>
          <p:cNvPr id="23564" name="Rectangle 52">
            <a:extLst>
              <a:ext uri="{FF2B5EF4-FFF2-40B4-BE49-F238E27FC236}">
                <a16:creationId xmlns:a16="http://schemas.microsoft.com/office/drawing/2014/main" xmlns="" id="{DC416553-1581-46D3-B018-8EB03F857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575" y="2876550"/>
            <a:ext cx="38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fr-FR" altLang="it-IT" sz="1800"/>
              <a:t>c</a:t>
            </a:r>
            <a:r>
              <a:rPr lang="fr-FR" altLang="it-IT" sz="1800" baseline="-25000"/>
              <a:t>0</a:t>
            </a:r>
            <a:endParaRPr lang="fr-FR" altLang="it-IT" baseline="-25000"/>
          </a:p>
        </p:txBody>
      </p:sp>
      <p:sp>
        <p:nvSpPr>
          <p:cNvPr id="23565" name="Line 55">
            <a:extLst>
              <a:ext uri="{FF2B5EF4-FFF2-40B4-BE49-F238E27FC236}">
                <a16:creationId xmlns:a16="http://schemas.microsoft.com/office/drawing/2014/main" xmlns="" id="{A254FDD8-381D-428A-A4BB-52E71C916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2209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6" name="Rectangle 56">
            <a:extLst>
              <a:ext uri="{FF2B5EF4-FFF2-40B4-BE49-F238E27FC236}">
                <a16:creationId xmlns:a16="http://schemas.microsoft.com/office/drawing/2014/main" xmlns="" id="{B64D1520-E286-4671-AB60-4F4BE69C0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0" y="1828800"/>
            <a:ext cx="9144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LOOK</a:t>
            </a:r>
          </a:p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AHEAD</a:t>
            </a:r>
            <a:endParaRPr lang="fr-FR" altLang="it-IT"/>
          </a:p>
        </p:txBody>
      </p:sp>
      <p:sp>
        <p:nvSpPr>
          <p:cNvPr id="23567" name="Line 77">
            <a:extLst>
              <a:ext uri="{FF2B5EF4-FFF2-40B4-BE49-F238E27FC236}">
                <a16:creationId xmlns:a16="http://schemas.microsoft.com/office/drawing/2014/main" xmlns="" id="{82F6B5E1-C27C-40F2-91BB-4A27CE5CB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150" y="1447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8" name="Line 78">
            <a:extLst>
              <a:ext uri="{FF2B5EF4-FFF2-40B4-BE49-F238E27FC236}">
                <a16:creationId xmlns:a16="http://schemas.microsoft.com/office/drawing/2014/main" xmlns="" id="{1AFAF6B5-A507-4CE1-9391-30DF34D89D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5150" y="1447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9" name="Line 79">
            <a:extLst>
              <a:ext uri="{FF2B5EF4-FFF2-40B4-BE49-F238E27FC236}">
                <a16:creationId xmlns:a16="http://schemas.microsoft.com/office/drawing/2014/main" xmlns="" id="{5AC2AD8E-CB77-476C-A2DF-FF889DD9A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8750" y="1447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70" name="Line 80">
            <a:extLst>
              <a:ext uri="{FF2B5EF4-FFF2-40B4-BE49-F238E27FC236}">
                <a16:creationId xmlns:a16="http://schemas.microsoft.com/office/drawing/2014/main" xmlns="" id="{0C17D48B-F543-4BCA-B3E7-BB6BECE12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1447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71" name="Rectangle 85">
            <a:extLst>
              <a:ext uri="{FF2B5EF4-FFF2-40B4-BE49-F238E27FC236}">
                <a16:creationId xmlns:a16="http://schemas.microsoft.com/office/drawing/2014/main" xmlns="" id="{F349A2DE-D374-4117-9458-2880A136F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50" y="1066800"/>
            <a:ext cx="481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a</a:t>
            </a:r>
            <a:r>
              <a:rPr lang="fr-FR" altLang="it-IT" sz="1800" baseline="-25000"/>
              <a:t>3:0</a:t>
            </a:r>
          </a:p>
        </p:txBody>
      </p:sp>
      <p:sp>
        <p:nvSpPr>
          <p:cNvPr id="23572" name="Rectangle 86">
            <a:extLst>
              <a:ext uri="{FF2B5EF4-FFF2-40B4-BE49-F238E27FC236}">
                <a16:creationId xmlns:a16="http://schemas.microsoft.com/office/drawing/2014/main" xmlns="" id="{9823201B-A1A4-4A88-ACB3-81258AA9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066800"/>
            <a:ext cx="493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b</a:t>
            </a:r>
            <a:r>
              <a:rPr lang="fr-FR" altLang="it-IT" sz="1800" baseline="-25000"/>
              <a:t>3:0</a:t>
            </a:r>
          </a:p>
        </p:txBody>
      </p:sp>
      <p:sp>
        <p:nvSpPr>
          <p:cNvPr id="23573" name="Rectangle 87">
            <a:extLst>
              <a:ext uri="{FF2B5EF4-FFF2-40B4-BE49-F238E27FC236}">
                <a16:creationId xmlns:a16="http://schemas.microsoft.com/office/drawing/2014/main" xmlns="" id="{BEAB9E20-C91E-469C-A051-088E93557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1066800"/>
            <a:ext cx="481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a</a:t>
            </a:r>
            <a:r>
              <a:rPr lang="fr-FR" altLang="it-IT" sz="1800" baseline="-25000"/>
              <a:t>7:4</a:t>
            </a:r>
          </a:p>
        </p:txBody>
      </p:sp>
      <p:sp>
        <p:nvSpPr>
          <p:cNvPr id="23574" name="Rectangle 88">
            <a:extLst>
              <a:ext uri="{FF2B5EF4-FFF2-40B4-BE49-F238E27FC236}">
                <a16:creationId xmlns:a16="http://schemas.microsoft.com/office/drawing/2014/main" xmlns="" id="{683807B6-0B12-4ED1-80EC-81641AB7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0" y="1066800"/>
            <a:ext cx="493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b</a:t>
            </a:r>
            <a:r>
              <a:rPr lang="fr-FR" altLang="it-IT" sz="1800" baseline="-25000"/>
              <a:t>7:4</a:t>
            </a:r>
          </a:p>
        </p:txBody>
      </p:sp>
      <p:sp>
        <p:nvSpPr>
          <p:cNvPr id="23575" name="Rectangle 89">
            <a:extLst>
              <a:ext uri="{FF2B5EF4-FFF2-40B4-BE49-F238E27FC236}">
                <a16:creationId xmlns:a16="http://schemas.microsoft.com/office/drawing/2014/main" xmlns="" id="{48136DC5-F627-48A4-BB78-D9BB2476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1066800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a</a:t>
            </a:r>
            <a:r>
              <a:rPr lang="fr-FR" altLang="it-IT" sz="1800" baseline="-25000"/>
              <a:t>11:8</a:t>
            </a:r>
          </a:p>
        </p:txBody>
      </p:sp>
      <p:sp>
        <p:nvSpPr>
          <p:cNvPr id="23576" name="Rectangle 90">
            <a:extLst>
              <a:ext uri="{FF2B5EF4-FFF2-40B4-BE49-F238E27FC236}">
                <a16:creationId xmlns:a16="http://schemas.microsoft.com/office/drawing/2014/main" xmlns="" id="{43EB00E6-7B2B-4538-8C88-F1FE6158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1066800"/>
            <a:ext cx="569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b</a:t>
            </a:r>
            <a:r>
              <a:rPr lang="fr-FR" altLang="it-IT" sz="1800" baseline="-25000"/>
              <a:t>11:8</a:t>
            </a:r>
          </a:p>
        </p:txBody>
      </p:sp>
      <p:sp>
        <p:nvSpPr>
          <p:cNvPr id="23577" name="Rectangle 95">
            <a:extLst>
              <a:ext uri="{FF2B5EF4-FFF2-40B4-BE49-F238E27FC236}">
                <a16:creationId xmlns:a16="http://schemas.microsoft.com/office/drawing/2014/main" xmlns="" id="{176EDF7E-432D-4409-B4DC-811F22B2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182880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c</a:t>
            </a:r>
            <a:r>
              <a:rPr lang="fr-FR" altLang="it-IT" sz="1800" baseline="-25000"/>
              <a:t>8</a:t>
            </a:r>
          </a:p>
        </p:txBody>
      </p:sp>
      <p:sp>
        <p:nvSpPr>
          <p:cNvPr id="23578" name="Rectangle 96">
            <a:extLst>
              <a:ext uri="{FF2B5EF4-FFF2-40B4-BE49-F238E27FC236}">
                <a16:creationId xmlns:a16="http://schemas.microsoft.com/office/drawing/2014/main" xmlns="" id="{E0A6DD50-2DD7-4551-85B9-D92907BA5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4495800"/>
            <a:ext cx="468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s</a:t>
            </a:r>
            <a:r>
              <a:rPr lang="fr-FR" altLang="it-IT" sz="1800" baseline="-25000"/>
              <a:t>3:0</a:t>
            </a:r>
          </a:p>
        </p:txBody>
      </p:sp>
      <p:sp>
        <p:nvSpPr>
          <p:cNvPr id="23579" name="Line 101">
            <a:extLst>
              <a:ext uri="{FF2B5EF4-FFF2-40B4-BE49-F238E27FC236}">
                <a16:creationId xmlns:a16="http://schemas.microsoft.com/office/drawing/2014/main" xmlns="" id="{B09AA7F1-3F09-4BEE-BDF4-E39BAF4D33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4750" y="2209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80" name="Rectangle 102">
            <a:extLst>
              <a:ext uri="{FF2B5EF4-FFF2-40B4-BE49-F238E27FC236}">
                <a16:creationId xmlns:a16="http://schemas.microsoft.com/office/drawing/2014/main" xmlns="" id="{2D5FFA43-2B51-4592-8946-062ED33B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1905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0</a:t>
            </a:r>
            <a:endParaRPr lang="fr-FR" altLang="it-IT" sz="1800" baseline="-25000"/>
          </a:p>
        </p:txBody>
      </p:sp>
      <p:sp>
        <p:nvSpPr>
          <p:cNvPr id="23581" name="Line 105">
            <a:extLst>
              <a:ext uri="{FF2B5EF4-FFF2-40B4-BE49-F238E27FC236}">
                <a16:creationId xmlns:a16="http://schemas.microsoft.com/office/drawing/2014/main" xmlns="" id="{B3279325-1D8B-4B2F-9773-800B63BBEC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7350" y="213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82" name="Rectangle 108">
            <a:extLst>
              <a:ext uri="{FF2B5EF4-FFF2-40B4-BE49-F238E27FC236}">
                <a16:creationId xmlns:a16="http://schemas.microsoft.com/office/drawing/2014/main" xmlns="" id="{6E184027-6276-44EB-9FE9-F8E3C2AD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4495800"/>
            <a:ext cx="468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s</a:t>
            </a:r>
            <a:r>
              <a:rPr lang="fr-FR" altLang="it-IT" sz="1800" baseline="-25000"/>
              <a:t>7:4</a:t>
            </a:r>
          </a:p>
        </p:txBody>
      </p:sp>
      <p:cxnSp>
        <p:nvCxnSpPr>
          <p:cNvPr id="23583" name="AutoShape 110">
            <a:extLst>
              <a:ext uri="{FF2B5EF4-FFF2-40B4-BE49-F238E27FC236}">
                <a16:creationId xmlns:a16="http://schemas.microsoft.com/office/drawing/2014/main" xmlns="" id="{D0306AA5-5D63-4E6F-B22C-32520BD5B1FD}"/>
              </a:ext>
            </a:extLst>
          </p:cNvPr>
          <p:cNvCxnSpPr>
            <a:cxnSpLocks noChangeShapeType="1"/>
            <a:stCxn id="23564" idx="1"/>
            <a:endCxn id="23560" idx="3"/>
          </p:cNvCxnSpPr>
          <p:nvPr/>
        </p:nvCxnSpPr>
        <p:spPr bwMode="auto">
          <a:xfrm flipH="1">
            <a:off x="8848725" y="3046413"/>
            <a:ext cx="32385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4" name="Line 111">
            <a:extLst>
              <a:ext uri="{FF2B5EF4-FFF2-40B4-BE49-F238E27FC236}">
                <a16:creationId xmlns:a16="http://schemas.microsoft.com/office/drawing/2014/main" xmlns="" id="{957EDD36-2FBC-4709-81DE-1ACB9C3FE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0550" y="3124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85" name="Rectangle 112">
            <a:extLst>
              <a:ext uri="{FF2B5EF4-FFF2-40B4-BE49-F238E27FC236}">
                <a16:creationId xmlns:a16="http://schemas.microsoft.com/office/drawing/2014/main" xmlns="" id="{1A6F7543-D583-4A28-8E84-B4FC8FCE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0" y="2743200"/>
            <a:ext cx="9144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LOOK</a:t>
            </a:r>
          </a:p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AHEAD</a:t>
            </a:r>
            <a:endParaRPr lang="fr-FR" altLang="it-IT"/>
          </a:p>
        </p:txBody>
      </p:sp>
      <p:sp>
        <p:nvSpPr>
          <p:cNvPr id="23586" name="Rectangle 113">
            <a:extLst>
              <a:ext uri="{FF2B5EF4-FFF2-40B4-BE49-F238E27FC236}">
                <a16:creationId xmlns:a16="http://schemas.microsoft.com/office/drawing/2014/main" xmlns="" id="{D7DD48AF-7C91-45C6-8A25-D0060F26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274320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c</a:t>
            </a:r>
            <a:r>
              <a:rPr lang="fr-FR" altLang="it-IT" sz="1800" baseline="-25000"/>
              <a:t>8</a:t>
            </a:r>
          </a:p>
        </p:txBody>
      </p:sp>
      <p:sp>
        <p:nvSpPr>
          <p:cNvPr id="23587" name="Rectangle 114">
            <a:extLst>
              <a:ext uri="{FF2B5EF4-FFF2-40B4-BE49-F238E27FC236}">
                <a16:creationId xmlns:a16="http://schemas.microsoft.com/office/drawing/2014/main" xmlns="" id="{73DEC386-5A38-4356-9789-DB44A334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2819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1</a:t>
            </a:r>
            <a:endParaRPr lang="fr-FR" altLang="it-IT" sz="1800" baseline="-25000"/>
          </a:p>
        </p:txBody>
      </p:sp>
      <p:sp>
        <p:nvSpPr>
          <p:cNvPr id="23588" name="Line 115">
            <a:extLst>
              <a:ext uri="{FF2B5EF4-FFF2-40B4-BE49-F238E27FC236}">
                <a16:creationId xmlns:a16="http://schemas.microsoft.com/office/drawing/2014/main" xmlns="" id="{D12F7FF6-0606-4535-8CB3-73957E70C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7350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89" name="Line 116">
            <a:extLst>
              <a:ext uri="{FF2B5EF4-FFF2-40B4-BE49-F238E27FC236}">
                <a16:creationId xmlns:a16="http://schemas.microsoft.com/office/drawing/2014/main" xmlns="" id="{82CEE51B-2BAC-4AE8-83BA-B3A375922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875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90" name="Line 117">
            <a:extLst>
              <a:ext uri="{FF2B5EF4-FFF2-40B4-BE49-F238E27FC236}">
                <a16:creationId xmlns:a16="http://schemas.microsoft.com/office/drawing/2014/main" xmlns="" id="{3B4C69A7-5768-4704-992A-DB8CA2F61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91" name="Line 118">
            <a:extLst>
              <a:ext uri="{FF2B5EF4-FFF2-40B4-BE49-F238E27FC236}">
                <a16:creationId xmlns:a16="http://schemas.microsoft.com/office/drawing/2014/main" xmlns="" id="{A5AC9A01-6E46-4378-95DB-CC2EA1C3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8750" y="1828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92" name="Line 119">
            <a:extLst>
              <a:ext uri="{FF2B5EF4-FFF2-40B4-BE49-F238E27FC236}">
                <a16:creationId xmlns:a16="http://schemas.microsoft.com/office/drawing/2014/main" xmlns="" id="{0BBCD049-6CAE-4B3F-93A9-6AEF41BA0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1828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93" name="Line 120">
            <a:extLst>
              <a:ext uri="{FF2B5EF4-FFF2-40B4-BE49-F238E27FC236}">
                <a16:creationId xmlns:a16="http://schemas.microsoft.com/office/drawing/2014/main" xmlns="" id="{939CD08D-73F2-40F0-9991-6B9985774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94" name="Line 121">
            <a:extLst>
              <a:ext uri="{FF2B5EF4-FFF2-40B4-BE49-F238E27FC236}">
                <a16:creationId xmlns:a16="http://schemas.microsoft.com/office/drawing/2014/main" xmlns="" id="{80F3E487-DE9E-4FA1-A515-1E2676787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2743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95" name="Line 123">
            <a:extLst>
              <a:ext uri="{FF2B5EF4-FFF2-40B4-BE49-F238E27FC236}">
                <a16:creationId xmlns:a16="http://schemas.microsoft.com/office/drawing/2014/main" xmlns="" id="{BA1905C5-CBFD-4F46-A753-558E3271E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3352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96" name="Line 124">
            <a:extLst>
              <a:ext uri="{FF2B5EF4-FFF2-40B4-BE49-F238E27FC236}">
                <a16:creationId xmlns:a16="http://schemas.microsoft.com/office/drawing/2014/main" xmlns="" id="{E483ED74-2606-4C8C-AC19-29927BF47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3352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97" name="AutoShape 125">
            <a:extLst>
              <a:ext uri="{FF2B5EF4-FFF2-40B4-BE49-F238E27FC236}">
                <a16:creationId xmlns:a16="http://schemas.microsoft.com/office/drawing/2014/main" xmlns="" id="{BB4F90DA-8E08-402E-9772-DE35318A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4038600"/>
            <a:ext cx="457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3598" name="Line 126">
            <a:extLst>
              <a:ext uri="{FF2B5EF4-FFF2-40B4-BE49-F238E27FC236}">
                <a16:creationId xmlns:a16="http://schemas.microsoft.com/office/drawing/2014/main" xmlns="" id="{8C7AE0B7-3D52-477D-93E5-C89D74DDB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4343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99" name="Line 127">
            <a:extLst>
              <a:ext uri="{FF2B5EF4-FFF2-40B4-BE49-F238E27FC236}">
                <a16:creationId xmlns:a16="http://schemas.microsoft.com/office/drawing/2014/main" xmlns="" id="{21E0E713-54A8-4662-ABC9-0E566EC0C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0" y="3352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00" name="Line 129">
            <a:extLst>
              <a:ext uri="{FF2B5EF4-FFF2-40B4-BE49-F238E27FC236}">
                <a16:creationId xmlns:a16="http://schemas.microsoft.com/office/drawing/2014/main" xmlns="" id="{3A976655-5EDF-4E6F-AFD1-006CD7A28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950" y="3048000"/>
            <a:ext cx="577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01" name="Rectangle 130">
            <a:extLst>
              <a:ext uri="{FF2B5EF4-FFF2-40B4-BE49-F238E27FC236}">
                <a16:creationId xmlns:a16="http://schemas.microsoft.com/office/drawing/2014/main" xmlns="" id="{11D96D7A-7F3C-4031-A6AD-97919BA20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c</a:t>
            </a:r>
            <a:r>
              <a:rPr lang="fr-FR" altLang="it-IT" sz="1800" baseline="-25000"/>
              <a:t>4</a:t>
            </a:r>
          </a:p>
        </p:txBody>
      </p:sp>
      <p:sp>
        <p:nvSpPr>
          <p:cNvPr id="23602" name="Line 131">
            <a:extLst>
              <a:ext uri="{FF2B5EF4-FFF2-40B4-BE49-F238E27FC236}">
                <a16:creationId xmlns:a16="http://schemas.microsoft.com/office/drawing/2014/main" xmlns="" id="{5F8FE831-CFA9-4598-8195-258461E1D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950" y="3048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03" name="Line 133">
            <a:extLst>
              <a:ext uri="{FF2B5EF4-FFF2-40B4-BE49-F238E27FC236}">
                <a16:creationId xmlns:a16="http://schemas.microsoft.com/office/drawing/2014/main" xmlns="" id="{940BA290-8915-409F-A1FE-C440723C9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8150" y="3733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04" name="Line 134">
            <a:extLst>
              <a:ext uri="{FF2B5EF4-FFF2-40B4-BE49-F238E27FC236}">
                <a16:creationId xmlns:a16="http://schemas.microsoft.com/office/drawing/2014/main" xmlns="" id="{64553F83-69AB-43F0-8751-85CA227D0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0550" y="3124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05" name="Line 135">
            <a:extLst>
              <a:ext uri="{FF2B5EF4-FFF2-40B4-BE49-F238E27FC236}">
                <a16:creationId xmlns:a16="http://schemas.microsoft.com/office/drawing/2014/main" xmlns="" id="{EA375CB0-7D0F-44F1-9AC7-B461277BA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550" y="3886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06" name="Line 139">
            <a:extLst>
              <a:ext uri="{FF2B5EF4-FFF2-40B4-BE49-F238E27FC236}">
                <a16:creationId xmlns:a16="http://schemas.microsoft.com/office/drawing/2014/main" xmlns="" id="{A47E1EA7-575B-4690-877E-3D5F6EBCB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9350" y="4191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07" name="Line 140">
            <a:extLst>
              <a:ext uri="{FF2B5EF4-FFF2-40B4-BE49-F238E27FC236}">
                <a16:creationId xmlns:a16="http://schemas.microsoft.com/office/drawing/2014/main" xmlns="" id="{7BD6883F-BDC3-45C3-825C-E9E84F63D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9150" y="3657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08" name="Line 141">
            <a:extLst>
              <a:ext uri="{FF2B5EF4-FFF2-40B4-BE49-F238E27FC236}">
                <a16:creationId xmlns:a16="http://schemas.microsoft.com/office/drawing/2014/main" xmlns="" id="{4076518A-D5C9-4BAA-806C-13E63062E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915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3609" name="Group 142">
            <a:extLst>
              <a:ext uri="{FF2B5EF4-FFF2-40B4-BE49-F238E27FC236}">
                <a16:creationId xmlns:a16="http://schemas.microsoft.com/office/drawing/2014/main" xmlns="" id="{58006589-9508-49F0-8444-C4871004A4AC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3581400"/>
            <a:ext cx="457200" cy="304800"/>
            <a:chOff x="1440" y="2784"/>
            <a:chExt cx="288" cy="192"/>
          </a:xfrm>
        </p:grpSpPr>
        <p:sp>
          <p:nvSpPr>
            <p:cNvPr id="23650" name="Freeform 143">
              <a:extLst>
                <a:ext uri="{FF2B5EF4-FFF2-40B4-BE49-F238E27FC236}">
                  <a16:creationId xmlns:a16="http://schemas.microsoft.com/office/drawing/2014/main" xmlns="" id="{211D74CB-6ACF-432B-B337-FAAFD3C9E0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0" y="2784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48 w 288"/>
                <a:gd name="T3" fmla="*/ 96 h 192"/>
                <a:gd name="T4" fmla="*/ 0 w 288"/>
                <a:gd name="T5" fmla="*/ 192 h 192"/>
                <a:gd name="T6" fmla="*/ 144 w 288"/>
                <a:gd name="T7" fmla="*/ 192 h 192"/>
                <a:gd name="T8" fmla="*/ 288 w 288"/>
                <a:gd name="T9" fmla="*/ 96 h 192"/>
                <a:gd name="T10" fmla="*/ 144 w 288"/>
                <a:gd name="T11" fmla="*/ 0 h 192"/>
                <a:gd name="T12" fmla="*/ 0 w 288"/>
                <a:gd name="T13" fmla="*/ 0 h 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2"/>
                <a:gd name="T23" fmla="*/ 288 w 288"/>
                <a:gd name="T24" fmla="*/ 192 h 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2">
                  <a:moveTo>
                    <a:pt x="0" y="0"/>
                  </a:moveTo>
                  <a:lnTo>
                    <a:pt x="48" y="96"/>
                  </a:lnTo>
                  <a:lnTo>
                    <a:pt x="0" y="192"/>
                  </a:lnTo>
                  <a:lnTo>
                    <a:pt x="144" y="192"/>
                  </a:lnTo>
                  <a:lnTo>
                    <a:pt x="288" y="96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51" name="Line 144">
              <a:extLst>
                <a:ext uri="{FF2B5EF4-FFF2-40B4-BE49-F238E27FC236}">
                  <a16:creationId xmlns:a16="http://schemas.microsoft.com/office/drawing/2014/main" xmlns="" id="{2B109D11-A973-48F7-801B-389214712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3652" name="Freeform 145">
              <a:extLst>
                <a:ext uri="{FF2B5EF4-FFF2-40B4-BE49-F238E27FC236}">
                  <a16:creationId xmlns:a16="http://schemas.microsoft.com/office/drawing/2014/main" xmlns="" id="{0FB8D09A-C537-4AA0-9219-18D61A75EC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0" y="2880"/>
              <a:ext cx="144" cy="96"/>
            </a:xfrm>
            <a:custGeom>
              <a:avLst/>
              <a:gdLst>
                <a:gd name="T0" fmla="*/ 0 w 240"/>
                <a:gd name="T1" fmla="*/ 29 h 144"/>
                <a:gd name="T2" fmla="*/ 19 w 240"/>
                <a:gd name="T3" fmla="*/ 19 h 144"/>
                <a:gd name="T4" fmla="*/ 31 w 240"/>
                <a:gd name="T5" fmla="*/ 0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144"/>
                  </a:moveTo>
                  <a:cubicBezTo>
                    <a:pt x="52" y="131"/>
                    <a:pt x="104" y="119"/>
                    <a:pt x="144" y="96"/>
                  </a:cubicBezTo>
                  <a:cubicBezTo>
                    <a:pt x="183" y="72"/>
                    <a:pt x="211" y="36"/>
                    <a:pt x="240" y="0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53" name="Freeform 146">
              <a:extLst>
                <a:ext uri="{FF2B5EF4-FFF2-40B4-BE49-F238E27FC236}">
                  <a16:creationId xmlns:a16="http://schemas.microsoft.com/office/drawing/2014/main" xmlns="" id="{1699CC26-84B2-458F-8F6A-C84EFFEE3E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0" y="2784"/>
              <a:ext cx="144" cy="96"/>
            </a:xfrm>
            <a:custGeom>
              <a:avLst/>
              <a:gdLst>
                <a:gd name="T0" fmla="*/ 0 w 240"/>
                <a:gd name="T1" fmla="*/ 0 h 144"/>
                <a:gd name="T2" fmla="*/ 19 w 240"/>
                <a:gd name="T3" fmla="*/ 9 h 144"/>
                <a:gd name="T4" fmla="*/ 31 w 240"/>
                <a:gd name="T5" fmla="*/ 29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3" y="71"/>
                    <a:pt x="211" y="107"/>
                    <a:pt x="240" y="144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54" name="Freeform 147">
              <a:extLst>
                <a:ext uri="{FF2B5EF4-FFF2-40B4-BE49-F238E27FC236}">
                  <a16:creationId xmlns:a16="http://schemas.microsoft.com/office/drawing/2014/main" xmlns="" id="{E988A41A-205E-4E52-B052-1D3B0A633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0" y="2784"/>
              <a:ext cx="48" cy="192"/>
            </a:xfrm>
            <a:custGeom>
              <a:avLst/>
              <a:gdLst>
                <a:gd name="T0" fmla="*/ 0 w 96"/>
                <a:gd name="T1" fmla="*/ 0 h 288"/>
                <a:gd name="T2" fmla="*/ 6 w 96"/>
                <a:gd name="T3" fmla="*/ 29 h 288"/>
                <a:gd name="T4" fmla="*/ 0 w 96"/>
                <a:gd name="T5" fmla="*/ 57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0" y="0"/>
                  </a:moveTo>
                  <a:cubicBezTo>
                    <a:pt x="48" y="48"/>
                    <a:pt x="96" y="96"/>
                    <a:pt x="96" y="144"/>
                  </a:cubicBezTo>
                  <a:cubicBezTo>
                    <a:pt x="96" y="192"/>
                    <a:pt x="16" y="264"/>
                    <a:pt x="0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55" name="Line 148">
              <a:extLst>
                <a:ext uri="{FF2B5EF4-FFF2-40B4-BE49-F238E27FC236}">
                  <a16:creationId xmlns:a16="http://schemas.microsoft.com/office/drawing/2014/main" xmlns="" id="{0A0E6910-604E-4BB7-B231-8E77F1B8C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23610" name="Group 149">
            <a:extLst>
              <a:ext uri="{FF2B5EF4-FFF2-40B4-BE49-F238E27FC236}">
                <a16:creationId xmlns:a16="http://schemas.microsoft.com/office/drawing/2014/main" xmlns="" id="{CB9B4627-36B1-449C-B8CE-F95A099EC7E4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3657600"/>
            <a:ext cx="457200" cy="306388"/>
            <a:chOff x="1968" y="2832"/>
            <a:chExt cx="288" cy="193"/>
          </a:xfrm>
        </p:grpSpPr>
        <p:sp>
          <p:nvSpPr>
            <p:cNvPr id="23645" name="Oval 150">
              <a:extLst>
                <a:ext uri="{FF2B5EF4-FFF2-40B4-BE49-F238E27FC236}">
                  <a16:creationId xmlns:a16="http://schemas.microsoft.com/office/drawing/2014/main" xmlns="" id="{F3219077-F8A8-4F44-8917-F0B241D606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68" y="2832"/>
              <a:ext cx="192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46" name="Rectangle 151">
              <a:extLst>
                <a:ext uri="{FF2B5EF4-FFF2-40B4-BE49-F238E27FC236}">
                  <a16:creationId xmlns:a16="http://schemas.microsoft.com/office/drawing/2014/main" xmlns="" id="{393C0665-CD11-400A-A7C8-0B253A4ECA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64" y="283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fr-FR" altLang="it-IT"/>
            </a:p>
          </p:txBody>
        </p:sp>
        <p:sp>
          <p:nvSpPr>
            <p:cNvPr id="23647" name="Line 152">
              <a:extLst>
                <a:ext uri="{FF2B5EF4-FFF2-40B4-BE49-F238E27FC236}">
                  <a16:creationId xmlns:a16="http://schemas.microsoft.com/office/drawing/2014/main" xmlns="" id="{531B0C84-47B6-4653-911D-B2228A622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2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3648" name="Line 153">
              <a:extLst>
                <a:ext uri="{FF2B5EF4-FFF2-40B4-BE49-F238E27FC236}">
                  <a16:creationId xmlns:a16="http://schemas.microsoft.com/office/drawing/2014/main" xmlns="" id="{505EF52F-5656-4BC8-8E27-5295B2303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5" y="2832"/>
              <a:ext cx="1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3649" name="Line 154">
              <a:extLst>
                <a:ext uri="{FF2B5EF4-FFF2-40B4-BE49-F238E27FC236}">
                  <a16:creationId xmlns:a16="http://schemas.microsoft.com/office/drawing/2014/main" xmlns="" id="{5CBEEB56-AE07-488D-BF59-A6930EEF0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24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23611" name="Line 155">
            <a:extLst>
              <a:ext uri="{FF2B5EF4-FFF2-40B4-BE49-F238E27FC236}">
                <a16:creationId xmlns:a16="http://schemas.microsoft.com/office/drawing/2014/main" xmlns="" id="{73564027-348F-472A-BC43-BF44C637E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550" y="2209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12" name="Rectangle 156">
            <a:extLst>
              <a:ext uri="{FF2B5EF4-FFF2-40B4-BE49-F238E27FC236}">
                <a16:creationId xmlns:a16="http://schemas.microsoft.com/office/drawing/2014/main" xmlns="" id="{536457D6-FA76-4A6F-B852-A08FF4C62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1828800"/>
            <a:ext cx="9144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LOOK</a:t>
            </a:r>
          </a:p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AHEAD</a:t>
            </a:r>
            <a:endParaRPr lang="fr-FR" altLang="it-IT"/>
          </a:p>
        </p:txBody>
      </p:sp>
      <p:sp>
        <p:nvSpPr>
          <p:cNvPr id="23613" name="Line 157">
            <a:extLst>
              <a:ext uri="{FF2B5EF4-FFF2-40B4-BE49-F238E27FC236}">
                <a16:creationId xmlns:a16="http://schemas.microsoft.com/office/drawing/2014/main" xmlns="" id="{45B59818-B263-43D4-8A05-11276A7FE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1447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14" name="Line 158">
            <a:extLst>
              <a:ext uri="{FF2B5EF4-FFF2-40B4-BE49-F238E27FC236}">
                <a16:creationId xmlns:a16="http://schemas.microsoft.com/office/drawing/2014/main" xmlns="" id="{821AD46E-541F-4888-B9DE-325E26B93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350" y="1447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15" name="Rectangle 161">
            <a:extLst>
              <a:ext uri="{FF2B5EF4-FFF2-40B4-BE49-F238E27FC236}">
                <a16:creationId xmlns:a16="http://schemas.microsoft.com/office/drawing/2014/main" xmlns="" id="{B1AF3638-449B-44C2-B73B-F26362DA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c</a:t>
            </a:r>
            <a:r>
              <a:rPr lang="fr-FR" altLang="it-IT" sz="1800" baseline="-25000"/>
              <a:t>12</a:t>
            </a:r>
          </a:p>
        </p:txBody>
      </p:sp>
      <p:sp>
        <p:nvSpPr>
          <p:cNvPr id="23616" name="Line 162">
            <a:extLst>
              <a:ext uri="{FF2B5EF4-FFF2-40B4-BE49-F238E27FC236}">
                <a16:creationId xmlns:a16="http://schemas.microsoft.com/office/drawing/2014/main" xmlns="" id="{958520F0-856B-452B-9D74-16C3450ED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1550" y="2209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17" name="Rectangle 163">
            <a:extLst>
              <a:ext uri="{FF2B5EF4-FFF2-40B4-BE49-F238E27FC236}">
                <a16:creationId xmlns:a16="http://schemas.microsoft.com/office/drawing/2014/main" xmlns="" id="{5C981626-A461-4120-B3F1-F53D735A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905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0</a:t>
            </a:r>
            <a:endParaRPr lang="fr-FR" altLang="it-IT" sz="1800" baseline="-25000"/>
          </a:p>
        </p:txBody>
      </p:sp>
      <p:sp>
        <p:nvSpPr>
          <p:cNvPr id="23618" name="Line 164">
            <a:extLst>
              <a:ext uri="{FF2B5EF4-FFF2-40B4-BE49-F238E27FC236}">
                <a16:creationId xmlns:a16="http://schemas.microsoft.com/office/drawing/2014/main" xmlns="" id="{A8F9A269-7098-4CDF-98CD-7104BEF855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4150" y="213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19" name="Rectangle 165">
            <a:extLst>
              <a:ext uri="{FF2B5EF4-FFF2-40B4-BE49-F238E27FC236}">
                <a16:creationId xmlns:a16="http://schemas.microsoft.com/office/drawing/2014/main" xmlns="" id="{E1899E3E-62FA-416A-A210-2EE05FDA3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449580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s</a:t>
            </a:r>
            <a:r>
              <a:rPr lang="fr-FR" altLang="it-IT" sz="1800" baseline="-25000"/>
              <a:t>11:8</a:t>
            </a:r>
          </a:p>
        </p:txBody>
      </p:sp>
      <p:sp>
        <p:nvSpPr>
          <p:cNvPr id="23620" name="Line 166">
            <a:extLst>
              <a:ext uri="{FF2B5EF4-FFF2-40B4-BE49-F238E27FC236}">
                <a16:creationId xmlns:a16="http://schemas.microsoft.com/office/drawing/2014/main" xmlns="" id="{A88048F3-5A9F-48C2-AA46-C7A3A093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0" y="3124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21" name="Rectangle 167">
            <a:extLst>
              <a:ext uri="{FF2B5EF4-FFF2-40B4-BE49-F238E27FC236}">
                <a16:creationId xmlns:a16="http://schemas.microsoft.com/office/drawing/2014/main" xmlns="" id="{3CAE87DD-70A5-4FCF-AF72-8E56F59B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2743200"/>
            <a:ext cx="9144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LOOK</a:t>
            </a:r>
          </a:p>
          <a:p>
            <a:pPr algn="ctr">
              <a:lnSpc>
                <a:spcPct val="80000"/>
              </a:lnSpc>
            </a:pPr>
            <a:r>
              <a:rPr lang="fr-FR" altLang="it-IT" sz="2000">
                <a:latin typeface="Courier" charset="0"/>
              </a:rPr>
              <a:t>AHEAD</a:t>
            </a:r>
            <a:endParaRPr lang="fr-FR" altLang="it-IT"/>
          </a:p>
        </p:txBody>
      </p:sp>
      <p:sp>
        <p:nvSpPr>
          <p:cNvPr id="23622" name="Rectangle 168">
            <a:extLst>
              <a:ext uri="{FF2B5EF4-FFF2-40B4-BE49-F238E27FC236}">
                <a16:creationId xmlns:a16="http://schemas.microsoft.com/office/drawing/2014/main" xmlns="" id="{31525C84-8329-4E75-83B9-6A1AAA85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2743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c</a:t>
            </a:r>
            <a:r>
              <a:rPr lang="fr-FR" altLang="it-IT" sz="1800" baseline="-25000"/>
              <a:t>12</a:t>
            </a:r>
          </a:p>
        </p:txBody>
      </p:sp>
      <p:sp>
        <p:nvSpPr>
          <p:cNvPr id="23623" name="Rectangle 169">
            <a:extLst>
              <a:ext uri="{FF2B5EF4-FFF2-40B4-BE49-F238E27FC236}">
                <a16:creationId xmlns:a16="http://schemas.microsoft.com/office/drawing/2014/main" xmlns="" id="{6D097DBA-DE6C-48E1-BC42-A2764D0AC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2819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1800"/>
              <a:t>1</a:t>
            </a:r>
            <a:endParaRPr lang="fr-FR" altLang="it-IT" sz="1800" baseline="-25000"/>
          </a:p>
        </p:txBody>
      </p:sp>
      <p:sp>
        <p:nvSpPr>
          <p:cNvPr id="23624" name="Line 170">
            <a:extLst>
              <a:ext uri="{FF2B5EF4-FFF2-40B4-BE49-F238E27FC236}">
                <a16:creationId xmlns:a16="http://schemas.microsoft.com/office/drawing/2014/main" xmlns="" id="{494BBDB0-21CB-45E1-ABBE-ADE72BA65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4150" y="3048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25" name="Line 171">
            <a:extLst>
              <a:ext uri="{FF2B5EF4-FFF2-40B4-BE49-F238E27FC236}">
                <a16:creationId xmlns:a16="http://schemas.microsoft.com/office/drawing/2014/main" xmlns="" id="{B4E3D54A-D45A-40DD-A1BF-9D3690B96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26" name="Line 172">
            <a:extLst>
              <a:ext uri="{FF2B5EF4-FFF2-40B4-BE49-F238E27FC236}">
                <a16:creationId xmlns:a16="http://schemas.microsoft.com/office/drawing/2014/main" xmlns="" id="{57EB44A0-B9C7-4530-B3AD-01B0A6C30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35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27" name="Line 173">
            <a:extLst>
              <a:ext uri="{FF2B5EF4-FFF2-40B4-BE49-F238E27FC236}">
                <a16:creationId xmlns:a16="http://schemas.microsoft.com/office/drawing/2014/main" xmlns="" id="{B2415A1F-7ACC-4C3C-BE6C-B5CD615B8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1828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28" name="Line 174">
            <a:extLst>
              <a:ext uri="{FF2B5EF4-FFF2-40B4-BE49-F238E27FC236}">
                <a16:creationId xmlns:a16="http://schemas.microsoft.com/office/drawing/2014/main" xmlns="" id="{41D8182F-7ACA-436B-9921-E1F3F836E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350" y="1828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29" name="Line 175">
            <a:extLst>
              <a:ext uri="{FF2B5EF4-FFF2-40B4-BE49-F238E27FC236}">
                <a16:creationId xmlns:a16="http://schemas.microsoft.com/office/drawing/2014/main" xmlns="" id="{68FBE168-8359-47EF-8F5B-B0839B4C1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30" name="Line 176">
            <a:extLst>
              <a:ext uri="{FF2B5EF4-FFF2-40B4-BE49-F238E27FC236}">
                <a16:creationId xmlns:a16="http://schemas.microsoft.com/office/drawing/2014/main" xmlns="" id="{1F012D44-6AD8-4430-82F2-227BEBA1E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2743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31" name="Line 177">
            <a:extLst>
              <a:ext uri="{FF2B5EF4-FFF2-40B4-BE49-F238E27FC236}">
                <a16:creationId xmlns:a16="http://schemas.microsoft.com/office/drawing/2014/main" xmlns="" id="{7735DF06-B57F-46D1-A9B1-173EDB948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3352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32" name="Line 178">
            <a:extLst>
              <a:ext uri="{FF2B5EF4-FFF2-40B4-BE49-F238E27FC236}">
                <a16:creationId xmlns:a16="http://schemas.microsoft.com/office/drawing/2014/main" xmlns="" id="{98E8289D-B8B2-412A-9E56-3EBB3120E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3352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33" name="AutoShape 179">
            <a:extLst>
              <a:ext uri="{FF2B5EF4-FFF2-40B4-BE49-F238E27FC236}">
                <a16:creationId xmlns:a16="http://schemas.microsoft.com/office/drawing/2014/main" xmlns="" id="{472BA817-27CB-4317-8F46-AC95EB903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4038600"/>
            <a:ext cx="457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3634" name="Line 180">
            <a:extLst>
              <a:ext uri="{FF2B5EF4-FFF2-40B4-BE49-F238E27FC236}">
                <a16:creationId xmlns:a16="http://schemas.microsoft.com/office/drawing/2014/main" xmlns="" id="{A96ECABD-6D4F-4575-860D-3CC32A6AB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6950" y="4343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35" name="Line 181">
            <a:extLst>
              <a:ext uri="{FF2B5EF4-FFF2-40B4-BE49-F238E27FC236}">
                <a16:creationId xmlns:a16="http://schemas.microsoft.com/office/drawing/2014/main" xmlns="" id="{861F5EA8-F14F-4B22-B572-3E3507CFA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3733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36" name="Line 182">
            <a:extLst>
              <a:ext uri="{FF2B5EF4-FFF2-40B4-BE49-F238E27FC236}">
                <a16:creationId xmlns:a16="http://schemas.microsoft.com/office/drawing/2014/main" xmlns="" id="{F27C15CA-09DE-495C-8AA7-D287345A7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0" y="3124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37" name="Line 183">
            <a:extLst>
              <a:ext uri="{FF2B5EF4-FFF2-40B4-BE49-F238E27FC236}">
                <a16:creationId xmlns:a16="http://schemas.microsoft.com/office/drawing/2014/main" xmlns="" id="{BBB276D3-2191-42E2-B105-8132E133C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3886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38" name="Line 184">
            <a:extLst>
              <a:ext uri="{FF2B5EF4-FFF2-40B4-BE49-F238E27FC236}">
                <a16:creationId xmlns:a16="http://schemas.microsoft.com/office/drawing/2014/main" xmlns="" id="{66E9A301-6FB6-439A-9879-EB1B4079F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3886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39" name="Line 185">
            <a:extLst>
              <a:ext uri="{FF2B5EF4-FFF2-40B4-BE49-F238E27FC236}">
                <a16:creationId xmlns:a16="http://schemas.microsoft.com/office/drawing/2014/main" xmlns="" id="{8B190100-51C0-42CA-B394-50E1FB6EC6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0350" y="3733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40" name="Line 186">
            <a:extLst>
              <a:ext uri="{FF2B5EF4-FFF2-40B4-BE49-F238E27FC236}">
                <a16:creationId xmlns:a16="http://schemas.microsoft.com/office/drawing/2014/main" xmlns="" id="{0EFDD511-9AA2-4AFD-815E-AF3CB76A9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3733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41" name="Line 187">
            <a:extLst>
              <a:ext uri="{FF2B5EF4-FFF2-40B4-BE49-F238E27FC236}">
                <a16:creationId xmlns:a16="http://schemas.microsoft.com/office/drawing/2014/main" xmlns="" id="{5F000288-6993-4956-B7C3-7BD45D8742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0950" y="3733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642" name="AutoShape 189">
            <a:extLst>
              <a:ext uri="{FF2B5EF4-FFF2-40B4-BE49-F238E27FC236}">
                <a16:creationId xmlns:a16="http://schemas.microsoft.com/office/drawing/2014/main" xmlns="" id="{14FB7C78-2B48-4F5F-8462-2F4606A97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3848100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3643" name="AutoShape 190">
            <a:extLst>
              <a:ext uri="{FF2B5EF4-FFF2-40B4-BE49-F238E27FC236}">
                <a16:creationId xmlns:a16="http://schemas.microsoft.com/office/drawing/2014/main" xmlns="" id="{DB6BA6CF-7BCC-4AEC-9E76-D1FADCE03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3848100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fr-FR" altLang="it-IT"/>
          </a:p>
        </p:txBody>
      </p:sp>
      <p:sp>
        <p:nvSpPr>
          <p:cNvPr id="23644" name="Rectangle 192">
            <a:extLst>
              <a:ext uri="{FF2B5EF4-FFF2-40B4-BE49-F238E27FC236}">
                <a16:creationId xmlns:a16="http://schemas.microsoft.com/office/drawing/2014/main" xmlns="" id="{80DBF8F2-9F05-4EF6-974D-AB48438A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10150"/>
            <a:ext cx="92964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>
                <a:solidFill>
                  <a:srgbClr val="663300"/>
                </a:solidFill>
              </a:rPr>
              <a:t>• Délai de propagation (additionneur à n bits, blocs de 4 bits) = </a:t>
            </a:r>
          </a:p>
          <a:p>
            <a:pPr algn="ctr"/>
            <a:r>
              <a:rPr lang="fr-FR" altLang="it-IT">
                <a:solidFill>
                  <a:srgbClr val="663300"/>
                </a:solidFill>
              </a:rPr>
              <a:t>(t</a:t>
            </a:r>
            <a:r>
              <a:rPr lang="fr-FR" altLang="it-IT" baseline="-25000">
                <a:solidFill>
                  <a:srgbClr val="663300"/>
                </a:solidFill>
              </a:rPr>
              <a:t>and </a:t>
            </a:r>
            <a:r>
              <a:rPr lang="fr-FR" altLang="it-IT" sz="1800">
                <a:solidFill>
                  <a:srgbClr val="663300"/>
                </a:solidFill>
              </a:rPr>
              <a:t>x</a:t>
            </a:r>
            <a:r>
              <a:rPr lang="fr-FR" altLang="it-IT">
                <a:solidFill>
                  <a:srgbClr val="663300"/>
                </a:solidFill>
              </a:rPr>
              <a:t> 4/4 + t</a:t>
            </a:r>
            <a:r>
              <a:rPr lang="fr-FR" altLang="it-IT" baseline="-25000">
                <a:solidFill>
                  <a:srgbClr val="663300"/>
                </a:solidFill>
              </a:rPr>
              <a:t>or </a:t>
            </a:r>
            <a:r>
              <a:rPr lang="fr-FR" altLang="it-IT" sz="1800">
                <a:solidFill>
                  <a:srgbClr val="663300"/>
                </a:solidFill>
              </a:rPr>
              <a:t>x</a:t>
            </a:r>
            <a:r>
              <a:rPr lang="fr-FR" altLang="it-IT">
                <a:solidFill>
                  <a:srgbClr val="663300"/>
                </a:solidFill>
              </a:rPr>
              <a:t> 4/4 + t</a:t>
            </a:r>
            <a:r>
              <a:rPr lang="fr-FR" altLang="it-IT" baseline="-25000">
                <a:solidFill>
                  <a:srgbClr val="663300"/>
                </a:solidFill>
              </a:rPr>
              <a:t>xor</a:t>
            </a:r>
            <a:r>
              <a:rPr lang="fr-FR" altLang="it-IT">
                <a:solidFill>
                  <a:srgbClr val="663300"/>
                </a:solidFill>
              </a:rPr>
              <a:t>) + t</a:t>
            </a:r>
            <a:r>
              <a:rPr lang="fr-FR" altLang="it-IT" baseline="-25000">
                <a:solidFill>
                  <a:srgbClr val="663300"/>
                </a:solidFill>
              </a:rPr>
              <a:t>and </a:t>
            </a:r>
            <a:r>
              <a:rPr lang="fr-FR" altLang="it-IT" sz="1800">
                <a:solidFill>
                  <a:srgbClr val="663300"/>
                </a:solidFill>
              </a:rPr>
              <a:t>x</a:t>
            </a:r>
            <a:r>
              <a:rPr lang="fr-FR" altLang="it-IT">
                <a:solidFill>
                  <a:srgbClr val="663300"/>
                </a:solidFill>
              </a:rPr>
              <a:t> n/4 + t</a:t>
            </a:r>
            <a:r>
              <a:rPr lang="fr-FR" altLang="it-IT" baseline="-25000">
                <a:solidFill>
                  <a:srgbClr val="663300"/>
                </a:solidFill>
              </a:rPr>
              <a:t>or </a:t>
            </a:r>
            <a:r>
              <a:rPr lang="fr-FR" altLang="it-IT" sz="1800">
                <a:solidFill>
                  <a:srgbClr val="663300"/>
                </a:solidFill>
              </a:rPr>
              <a:t>x</a:t>
            </a:r>
            <a:r>
              <a:rPr lang="fr-FR" altLang="it-IT">
                <a:solidFill>
                  <a:srgbClr val="663300"/>
                </a:solidFill>
              </a:rPr>
              <a:t> n/4 </a:t>
            </a:r>
          </a:p>
          <a:p>
            <a:pPr>
              <a:lnSpc>
                <a:spcPct val="140000"/>
              </a:lnSpc>
            </a:pPr>
            <a:r>
              <a:rPr lang="fr-FR" altLang="it-IT">
                <a:solidFill>
                  <a:srgbClr val="663300"/>
                </a:solidFill>
              </a:rPr>
              <a:t>• Délai: O(n) / O(log n)		Espace: O(n) / O(n · log n)</a:t>
            </a:r>
          </a:p>
          <a:p>
            <a:pPr>
              <a:lnSpc>
                <a:spcPct val="120000"/>
              </a:lnSpc>
            </a:pPr>
            <a:r>
              <a:rPr lang="fr-FR" altLang="it-IT">
                <a:solidFill>
                  <a:srgbClr val="663300"/>
                </a:solidFill>
              </a:rPr>
              <a:t>C’est un additionneur </a:t>
            </a:r>
            <a:r>
              <a:rPr lang="fr-FR" altLang="it-IT" u="sng">
                <a:solidFill>
                  <a:srgbClr val="663300"/>
                </a:solidFill>
              </a:rPr>
              <a:t>à sélection de retenue</a:t>
            </a:r>
            <a:r>
              <a:rPr lang="fr-FR" altLang="it-IT">
                <a:solidFill>
                  <a:srgbClr val="663300"/>
                </a:solidFill>
              </a:rPr>
              <a:t> (carry select)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4083C7A9-9FD9-46D3-9B3B-9E8928043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Addition flottante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8AD8F495-7E5E-4BEE-976E-5D103FF0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47244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tabLst>
                <a:tab pos="5730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5730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5730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5730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5730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30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30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30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308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>
                <a:solidFill>
                  <a:srgbClr val="663300"/>
                </a:solidFill>
              </a:rPr>
              <a:t>Nettement plus compliquée que </a:t>
            </a:r>
          </a:p>
          <a:p>
            <a:r>
              <a:rPr lang="fr-FR" altLang="it-IT">
                <a:solidFill>
                  <a:srgbClr val="663300"/>
                </a:solidFill>
              </a:rPr>
              <a:t>l’addition entière:</a:t>
            </a:r>
          </a:p>
          <a:p>
            <a:pPr>
              <a:lnSpc>
                <a:spcPct val="60000"/>
              </a:lnSpc>
            </a:pPr>
            <a:endParaRPr lang="fr-FR" altLang="it-IT">
              <a:solidFill>
                <a:srgbClr val="663300"/>
              </a:solidFill>
            </a:endParaRPr>
          </a:p>
          <a:p>
            <a:r>
              <a:rPr lang="fr-FR" altLang="it-IT">
                <a:solidFill>
                  <a:srgbClr val="663300"/>
                </a:solidFill>
              </a:rPr>
              <a:t>		9.999x10</a:t>
            </a:r>
            <a:r>
              <a:rPr lang="fr-FR" altLang="it-IT" baseline="30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 + 1.610 x 10</a:t>
            </a:r>
            <a:r>
              <a:rPr lang="fr-FR" altLang="it-IT" baseline="30000">
                <a:solidFill>
                  <a:srgbClr val="663300"/>
                </a:solidFill>
              </a:rPr>
              <a:t>-1</a:t>
            </a:r>
            <a:endParaRPr lang="fr-FR" altLang="it-IT">
              <a:solidFill>
                <a:srgbClr val="663300"/>
              </a:solidFill>
            </a:endParaRPr>
          </a:p>
          <a:p>
            <a:endParaRPr lang="fr-FR" altLang="it-IT">
              <a:solidFill>
                <a:srgbClr val="663300"/>
              </a:solidFill>
            </a:endParaRPr>
          </a:p>
          <a:p>
            <a:r>
              <a:rPr lang="fr-FR" altLang="it-IT">
                <a:solidFill>
                  <a:srgbClr val="663300"/>
                </a:solidFill>
              </a:rPr>
              <a:t>1) 	1.610x10 </a:t>
            </a:r>
            <a:r>
              <a:rPr lang="fr-FR" altLang="it-IT" baseline="30000">
                <a:solidFill>
                  <a:srgbClr val="663300"/>
                </a:solidFill>
              </a:rPr>
              <a:t>-1</a:t>
            </a:r>
            <a:r>
              <a:rPr lang="fr-FR" altLang="it-IT">
                <a:solidFill>
                  <a:srgbClr val="663300"/>
                </a:solidFill>
              </a:rPr>
              <a:t> = 0.1610x10</a:t>
            </a:r>
            <a:r>
              <a:rPr lang="fr-FR" altLang="it-IT" baseline="30000">
                <a:solidFill>
                  <a:srgbClr val="663300"/>
                </a:solidFill>
              </a:rPr>
              <a:t>0</a:t>
            </a:r>
            <a:r>
              <a:rPr lang="fr-FR" altLang="it-IT">
                <a:solidFill>
                  <a:srgbClr val="663300"/>
                </a:solidFill>
              </a:rPr>
              <a:t> </a:t>
            </a:r>
          </a:p>
          <a:p>
            <a:r>
              <a:rPr lang="fr-FR" altLang="it-IT">
                <a:solidFill>
                  <a:srgbClr val="663300"/>
                </a:solidFill>
              </a:rPr>
              <a:t>		= 0.01610x10</a:t>
            </a:r>
            <a:r>
              <a:rPr lang="fr-FR" altLang="it-IT" baseline="30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 = 0.016x10</a:t>
            </a:r>
            <a:r>
              <a:rPr lang="fr-FR" altLang="it-IT" baseline="30000">
                <a:solidFill>
                  <a:srgbClr val="663300"/>
                </a:solidFill>
              </a:rPr>
              <a:t>1</a:t>
            </a:r>
            <a:endParaRPr lang="fr-FR" altLang="it-IT">
              <a:solidFill>
                <a:srgbClr val="663300"/>
              </a:solidFill>
            </a:endParaRPr>
          </a:p>
          <a:p>
            <a:endParaRPr lang="fr-FR" altLang="it-IT">
              <a:solidFill>
                <a:srgbClr val="663300"/>
              </a:solidFill>
            </a:endParaRPr>
          </a:p>
          <a:p>
            <a:r>
              <a:rPr lang="fr-FR" altLang="it-IT">
                <a:solidFill>
                  <a:srgbClr val="663300"/>
                </a:solidFill>
              </a:rPr>
              <a:t>2)	9.999 + 0.016 = 10.015</a:t>
            </a:r>
          </a:p>
          <a:p>
            <a:endParaRPr lang="fr-FR" altLang="it-IT">
              <a:solidFill>
                <a:srgbClr val="663300"/>
              </a:solidFill>
            </a:endParaRPr>
          </a:p>
          <a:p>
            <a:r>
              <a:rPr lang="fr-FR" altLang="it-IT">
                <a:solidFill>
                  <a:srgbClr val="663300"/>
                </a:solidFill>
              </a:rPr>
              <a:t>3)	10.015x10</a:t>
            </a:r>
            <a:r>
              <a:rPr lang="fr-FR" altLang="it-IT" baseline="30000">
                <a:solidFill>
                  <a:srgbClr val="663300"/>
                </a:solidFill>
              </a:rPr>
              <a:t>1</a:t>
            </a:r>
            <a:r>
              <a:rPr lang="fr-FR" altLang="it-IT">
                <a:solidFill>
                  <a:srgbClr val="663300"/>
                </a:solidFill>
              </a:rPr>
              <a:t> = 1.0015x10</a:t>
            </a:r>
            <a:r>
              <a:rPr lang="fr-FR" altLang="it-IT" baseline="30000">
                <a:solidFill>
                  <a:srgbClr val="663300"/>
                </a:solidFill>
              </a:rPr>
              <a:t>2</a:t>
            </a:r>
            <a:endParaRPr lang="fr-FR" altLang="it-IT">
              <a:solidFill>
                <a:srgbClr val="663300"/>
              </a:solidFill>
            </a:endParaRPr>
          </a:p>
          <a:p>
            <a:endParaRPr lang="fr-FR" altLang="it-IT">
              <a:solidFill>
                <a:srgbClr val="663300"/>
              </a:solidFill>
            </a:endParaRPr>
          </a:p>
          <a:p>
            <a:r>
              <a:rPr lang="fr-FR" altLang="it-IT">
                <a:solidFill>
                  <a:srgbClr val="663300"/>
                </a:solidFill>
              </a:rPr>
              <a:t>4)	 1.0015x10</a:t>
            </a:r>
            <a:r>
              <a:rPr lang="fr-FR" altLang="it-IT" baseline="30000">
                <a:solidFill>
                  <a:srgbClr val="663300"/>
                </a:solidFill>
              </a:rPr>
              <a:t>2 </a:t>
            </a:r>
            <a:r>
              <a:rPr lang="fr-FR" altLang="it-IT">
                <a:solidFill>
                  <a:srgbClr val="663300"/>
                </a:solidFill>
              </a:rPr>
              <a:t> = 1.002x10</a:t>
            </a:r>
            <a:r>
              <a:rPr lang="fr-FR" altLang="it-IT" baseline="30000">
                <a:solidFill>
                  <a:srgbClr val="663300"/>
                </a:solidFill>
              </a:rPr>
              <a:t>2</a:t>
            </a:r>
          </a:p>
        </p:txBody>
      </p:sp>
      <p:sp>
        <p:nvSpPr>
          <p:cNvPr id="24580" name="AutoShape 4">
            <a:extLst>
              <a:ext uri="{FF2B5EF4-FFF2-40B4-BE49-F238E27FC236}">
                <a16:creationId xmlns:a16="http://schemas.microsoft.com/office/drawing/2014/main" xmlns="" id="{2A049186-AAB4-4798-AC0B-6580467A2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990600"/>
            <a:ext cx="1219200" cy="3810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>
                <a:solidFill>
                  <a:srgbClr val="663300"/>
                </a:solidFill>
              </a:rPr>
              <a:t>Début</a:t>
            </a:r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xmlns="" id="{BAA6B971-B307-4532-BF72-D1BE4705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2133600" cy="914400"/>
          </a:xfrm>
          <a:prstGeom prst="diamond">
            <a:avLst/>
          </a:prstGeom>
          <a:solidFill>
            <a:srgbClr val="FFF3E9"/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it-IT" sz="1800">
                <a:solidFill>
                  <a:srgbClr val="663300"/>
                </a:solidFill>
              </a:rPr>
              <a:t>(Sous-)</a:t>
            </a:r>
          </a:p>
          <a:p>
            <a:pPr algn="ctr">
              <a:lnSpc>
                <a:spcPct val="80000"/>
              </a:lnSpc>
            </a:pPr>
            <a:r>
              <a:rPr lang="fr-FR" altLang="it-IT" sz="1800">
                <a:solidFill>
                  <a:srgbClr val="663300"/>
                </a:solidFill>
              </a:rPr>
              <a:t>Dépassement?</a:t>
            </a:r>
            <a:endParaRPr lang="fr-FR" altLang="it-IT">
              <a:solidFill>
                <a:srgbClr val="663300"/>
              </a:solidFill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xmlns="" id="{5145E774-051F-4210-87EB-123F1BED0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1676400" cy="447675"/>
          </a:xfrm>
          <a:prstGeom prst="rect">
            <a:avLst/>
          </a:prstGeom>
          <a:solidFill>
            <a:srgbClr val="FFF3E9"/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>
                <a:solidFill>
                  <a:srgbClr val="663300"/>
                </a:solidFill>
              </a:rPr>
              <a:t>Arrondir</a:t>
            </a:r>
          </a:p>
        </p:txBody>
      </p:sp>
      <p:cxnSp>
        <p:nvCxnSpPr>
          <p:cNvPr id="24583" name="AutoShape 7">
            <a:extLst>
              <a:ext uri="{FF2B5EF4-FFF2-40B4-BE49-F238E27FC236}">
                <a16:creationId xmlns:a16="http://schemas.microsoft.com/office/drawing/2014/main" xmlns="" id="{30DCE756-FDC9-41C4-93D0-E0671B0DE140}"/>
              </a:ext>
            </a:extLst>
          </p:cNvPr>
          <p:cNvCxnSpPr>
            <a:cxnSpLocks noChangeShapeType="1"/>
            <a:stCxn id="24580" idx="2"/>
            <a:endCxn id="24592" idx="0"/>
          </p:cNvCxnSpPr>
          <p:nvPr/>
        </p:nvCxnSpPr>
        <p:spPr bwMode="auto">
          <a:xfrm>
            <a:off x="7391400" y="1381125"/>
            <a:ext cx="0" cy="209550"/>
          </a:xfrm>
          <a:prstGeom prst="straightConnector1">
            <a:avLst/>
          </a:prstGeom>
          <a:noFill/>
          <a:ln w="1905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8">
            <a:extLst>
              <a:ext uri="{FF2B5EF4-FFF2-40B4-BE49-F238E27FC236}">
                <a16:creationId xmlns:a16="http://schemas.microsoft.com/office/drawing/2014/main" xmlns="" id="{E16A2539-BF12-4744-8FD8-9D983C67B950}"/>
              </a:ext>
            </a:extLst>
          </p:cNvPr>
          <p:cNvCxnSpPr>
            <a:cxnSpLocks noChangeShapeType="1"/>
            <a:stCxn id="24581" idx="1"/>
            <a:endCxn id="24582" idx="0"/>
          </p:cNvCxnSpPr>
          <p:nvPr/>
        </p:nvCxnSpPr>
        <p:spPr bwMode="auto">
          <a:xfrm rot="10800000" flipV="1">
            <a:off x="6172200" y="4343400"/>
            <a:ext cx="142875" cy="523875"/>
          </a:xfrm>
          <a:prstGeom prst="bentConnector2">
            <a:avLst/>
          </a:prstGeom>
          <a:noFill/>
          <a:ln w="19050">
            <a:solidFill>
              <a:srgbClr val="66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AutoShape 9">
            <a:extLst>
              <a:ext uri="{FF2B5EF4-FFF2-40B4-BE49-F238E27FC236}">
                <a16:creationId xmlns:a16="http://schemas.microsoft.com/office/drawing/2014/main" xmlns="" id="{2A1B6D2B-5A9B-4969-8FE9-9CDAF23F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15000"/>
            <a:ext cx="1676400" cy="914400"/>
          </a:xfrm>
          <a:prstGeom prst="diamond">
            <a:avLst/>
          </a:prstGeom>
          <a:solidFill>
            <a:srgbClr val="FFF3E9"/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 sz="1800">
                <a:solidFill>
                  <a:srgbClr val="663300"/>
                </a:solidFill>
              </a:rPr>
              <a:t>Normalisé</a:t>
            </a:r>
            <a:r>
              <a:rPr lang="fr-FR" altLang="it-IT">
                <a:solidFill>
                  <a:srgbClr val="663300"/>
                </a:solidFill>
              </a:rPr>
              <a:t>?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xmlns="" id="{5D5B7487-1C31-4E84-905C-A2CF55BE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9624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>
                <a:solidFill>
                  <a:srgbClr val="663300"/>
                </a:solidFill>
              </a:rPr>
              <a:t>OUI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xmlns="" id="{11CBBB83-F04B-44D1-8D9D-4D0C4624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62400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>
                <a:solidFill>
                  <a:srgbClr val="663300"/>
                </a:solidFill>
              </a:rPr>
              <a:t>NON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xmlns="" id="{ECAEB52E-A61D-47BD-A720-BBBFBE7C0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0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>
                <a:solidFill>
                  <a:srgbClr val="663300"/>
                </a:solidFill>
              </a:rPr>
              <a:t>NON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xmlns="" id="{B73634D8-DF7F-403F-815F-08149BD6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76800"/>
            <a:ext cx="1676400" cy="447675"/>
          </a:xfrm>
          <a:prstGeom prst="rect">
            <a:avLst/>
          </a:prstGeom>
          <a:solidFill>
            <a:srgbClr val="FFF3E9"/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>
                <a:solidFill>
                  <a:srgbClr val="663300"/>
                </a:solidFill>
              </a:rPr>
              <a:t>Exception</a:t>
            </a:r>
          </a:p>
        </p:txBody>
      </p: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xmlns="" id="{C3F5DA68-576C-4FA3-A108-A2F62EE6F5B0}"/>
              </a:ext>
            </a:extLst>
          </p:cNvPr>
          <p:cNvCxnSpPr>
            <a:cxnSpLocks noChangeShapeType="1"/>
            <a:stCxn id="24581" idx="3"/>
            <a:endCxn id="24589" idx="0"/>
          </p:cNvCxnSpPr>
          <p:nvPr/>
        </p:nvCxnSpPr>
        <p:spPr bwMode="auto">
          <a:xfrm>
            <a:off x="8467725" y="4343400"/>
            <a:ext cx="142875" cy="523875"/>
          </a:xfrm>
          <a:prstGeom prst="bentConnector2">
            <a:avLst/>
          </a:prstGeom>
          <a:noFill/>
          <a:ln w="19050">
            <a:solidFill>
              <a:srgbClr val="66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5">
            <a:extLst>
              <a:ext uri="{FF2B5EF4-FFF2-40B4-BE49-F238E27FC236}">
                <a16:creationId xmlns:a16="http://schemas.microsoft.com/office/drawing/2014/main" xmlns="" id="{B498509B-0101-4F89-AABA-09C9934C9407}"/>
              </a:ext>
            </a:extLst>
          </p:cNvPr>
          <p:cNvCxnSpPr>
            <a:cxnSpLocks noChangeShapeType="1"/>
            <a:stCxn id="24582" idx="2"/>
            <a:endCxn id="24585" idx="0"/>
          </p:cNvCxnSpPr>
          <p:nvPr/>
        </p:nvCxnSpPr>
        <p:spPr bwMode="auto">
          <a:xfrm rot="16200000" flipH="1">
            <a:off x="6596062" y="4910138"/>
            <a:ext cx="371475" cy="12192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66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Rectangle 16">
            <a:extLst>
              <a:ext uri="{FF2B5EF4-FFF2-40B4-BE49-F238E27FC236}">
                <a16:creationId xmlns:a16="http://schemas.microsoft.com/office/drawing/2014/main" xmlns="" id="{98490F4E-56DF-4228-806F-0BDDF034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4114800" cy="457200"/>
          </a:xfrm>
          <a:prstGeom prst="rect">
            <a:avLst/>
          </a:prstGeom>
          <a:solidFill>
            <a:srgbClr val="FFF3E9"/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>
                <a:solidFill>
                  <a:srgbClr val="663300"/>
                </a:solidFill>
              </a:rPr>
              <a:t>Aligner les exposants (décalage)</a:t>
            </a:r>
            <a:endParaRPr lang="fr-FR" altLang="it-IT">
              <a:solidFill>
                <a:srgbClr val="663300"/>
              </a:solidFill>
              <a:latin typeface="Symbol" panose="05050102010706020507" pitchFamily="18" charset="2"/>
            </a:endParaRPr>
          </a:p>
        </p:txBody>
      </p:sp>
      <p:cxnSp>
        <p:nvCxnSpPr>
          <p:cNvPr id="24593" name="AutoShape 17">
            <a:extLst>
              <a:ext uri="{FF2B5EF4-FFF2-40B4-BE49-F238E27FC236}">
                <a16:creationId xmlns:a16="http://schemas.microsoft.com/office/drawing/2014/main" xmlns="" id="{02FEE2C8-28EB-4A9D-A50E-0558E52B43C6}"/>
              </a:ext>
            </a:extLst>
          </p:cNvPr>
          <p:cNvCxnSpPr>
            <a:cxnSpLocks noChangeShapeType="1"/>
            <a:stCxn id="24592" idx="2"/>
            <a:endCxn id="24594" idx="0"/>
          </p:cNvCxnSpPr>
          <p:nvPr/>
        </p:nvCxnSpPr>
        <p:spPr bwMode="auto">
          <a:xfrm>
            <a:off x="7391400" y="2066925"/>
            <a:ext cx="0" cy="209550"/>
          </a:xfrm>
          <a:prstGeom prst="straightConnector1">
            <a:avLst/>
          </a:prstGeom>
          <a:noFill/>
          <a:ln w="1905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Rectangle 18">
            <a:extLst>
              <a:ext uri="{FF2B5EF4-FFF2-40B4-BE49-F238E27FC236}">
                <a16:creationId xmlns:a16="http://schemas.microsoft.com/office/drawing/2014/main" xmlns="" id="{773FB5B3-3519-4C29-8435-4AF42621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4114800" cy="457200"/>
          </a:xfrm>
          <a:prstGeom prst="rect">
            <a:avLst/>
          </a:prstGeom>
          <a:solidFill>
            <a:srgbClr val="FFF3E9"/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>
                <a:solidFill>
                  <a:srgbClr val="663300"/>
                </a:solidFill>
              </a:rPr>
              <a:t>Additionner les mantisses</a:t>
            </a:r>
            <a:endParaRPr lang="fr-FR" altLang="it-IT">
              <a:solidFill>
                <a:srgbClr val="663300"/>
              </a:solidFill>
              <a:latin typeface="Symbol" panose="05050102010706020507" pitchFamily="18" charset="2"/>
            </a:endParaRPr>
          </a:p>
        </p:txBody>
      </p:sp>
      <p:cxnSp>
        <p:nvCxnSpPr>
          <p:cNvPr id="24595" name="AutoShape 19">
            <a:extLst>
              <a:ext uri="{FF2B5EF4-FFF2-40B4-BE49-F238E27FC236}">
                <a16:creationId xmlns:a16="http://schemas.microsoft.com/office/drawing/2014/main" xmlns="" id="{42DF4622-E008-49BA-A476-4CF7B1256A6F}"/>
              </a:ext>
            </a:extLst>
          </p:cNvPr>
          <p:cNvCxnSpPr>
            <a:cxnSpLocks noChangeShapeType="1"/>
            <a:stCxn id="24594" idx="2"/>
            <a:endCxn id="24596" idx="0"/>
          </p:cNvCxnSpPr>
          <p:nvPr/>
        </p:nvCxnSpPr>
        <p:spPr bwMode="auto">
          <a:xfrm>
            <a:off x="7391400" y="2752725"/>
            <a:ext cx="0" cy="361950"/>
          </a:xfrm>
          <a:prstGeom prst="straightConnector1">
            <a:avLst/>
          </a:prstGeom>
          <a:noFill/>
          <a:ln w="1905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Rectangle 20">
            <a:extLst>
              <a:ext uri="{FF2B5EF4-FFF2-40B4-BE49-F238E27FC236}">
                <a16:creationId xmlns:a16="http://schemas.microsoft.com/office/drawing/2014/main" xmlns="" id="{821B1F71-7490-438B-A7A9-30B18CC9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24200"/>
            <a:ext cx="4114800" cy="457200"/>
          </a:xfrm>
          <a:prstGeom prst="rect">
            <a:avLst/>
          </a:prstGeom>
          <a:solidFill>
            <a:srgbClr val="FFF3E9"/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fr-FR" altLang="it-IT">
                <a:solidFill>
                  <a:srgbClr val="663300"/>
                </a:solidFill>
              </a:rPr>
              <a:t>Normaliser la somme</a:t>
            </a:r>
            <a:endParaRPr lang="fr-FR" altLang="it-IT">
              <a:solidFill>
                <a:srgbClr val="663300"/>
              </a:solidFill>
              <a:latin typeface="Symbol" panose="05050102010706020507" pitchFamily="18" charset="2"/>
            </a:endParaRPr>
          </a:p>
        </p:txBody>
      </p:sp>
      <p:cxnSp>
        <p:nvCxnSpPr>
          <p:cNvPr id="24597" name="AutoShape 21">
            <a:extLst>
              <a:ext uri="{FF2B5EF4-FFF2-40B4-BE49-F238E27FC236}">
                <a16:creationId xmlns:a16="http://schemas.microsoft.com/office/drawing/2014/main" xmlns="" id="{5DD06C0C-7F64-4F04-A9B7-E6C3212B9AD5}"/>
              </a:ext>
            </a:extLst>
          </p:cNvPr>
          <p:cNvCxnSpPr>
            <a:cxnSpLocks noChangeShapeType="1"/>
            <a:stCxn id="24596" idx="2"/>
            <a:endCxn id="24581" idx="0"/>
          </p:cNvCxnSpPr>
          <p:nvPr/>
        </p:nvCxnSpPr>
        <p:spPr bwMode="auto">
          <a:xfrm>
            <a:off x="7391400" y="3590925"/>
            <a:ext cx="0" cy="285750"/>
          </a:xfrm>
          <a:prstGeom prst="straightConnector1">
            <a:avLst/>
          </a:prstGeom>
          <a:noFill/>
          <a:ln w="1905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2">
            <a:extLst>
              <a:ext uri="{FF2B5EF4-FFF2-40B4-BE49-F238E27FC236}">
                <a16:creationId xmlns:a16="http://schemas.microsoft.com/office/drawing/2014/main" xmlns="" id="{83A97DBE-B611-4E77-AAA8-AD827AFC0C69}"/>
              </a:ext>
            </a:extLst>
          </p:cNvPr>
          <p:cNvCxnSpPr>
            <a:cxnSpLocks noChangeShapeType="1"/>
            <a:stCxn id="24585" idx="3"/>
          </p:cNvCxnSpPr>
          <p:nvPr/>
        </p:nvCxnSpPr>
        <p:spPr bwMode="auto">
          <a:xfrm flipH="1" flipV="1">
            <a:off x="7391400" y="2895600"/>
            <a:ext cx="847725" cy="3276600"/>
          </a:xfrm>
          <a:prstGeom prst="bentConnector4">
            <a:avLst>
              <a:gd name="adj1" fmla="val -159736"/>
              <a:gd name="adj2" fmla="val 99514"/>
            </a:avLst>
          </a:prstGeom>
          <a:noFill/>
          <a:ln w="19050">
            <a:solidFill>
              <a:srgbClr val="66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ABB45F75-9A7E-4B9F-817E-1294399C5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Addition flottante - Implémentation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xmlns="" id="{4469A671-0FD9-4D96-809D-E0746D10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0"/>
            <a:ext cx="6705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xmlns="" id="{61A0AAD5-C6B2-4C2E-93C8-09D9B6BB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05400"/>
            <a:ext cx="3429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it-IT" sz="1600">
                <a:solidFill>
                  <a:srgbClr val="663300"/>
                </a:solidFill>
              </a:rPr>
              <a:t>Source: David A. Patterson and</a:t>
            </a:r>
          </a:p>
          <a:p>
            <a:r>
              <a:rPr lang="en-US" altLang="it-IT" sz="1600">
                <a:solidFill>
                  <a:srgbClr val="663300"/>
                </a:solidFill>
              </a:rPr>
              <a:t>John L. Hennessy, Computer </a:t>
            </a:r>
          </a:p>
          <a:p>
            <a:r>
              <a:rPr lang="en-US" altLang="it-IT" sz="1600">
                <a:solidFill>
                  <a:srgbClr val="663300"/>
                </a:solidFill>
              </a:rPr>
              <a:t>Organization and Design : </a:t>
            </a:r>
          </a:p>
          <a:p>
            <a:r>
              <a:rPr lang="en-US" altLang="it-IT" sz="1600">
                <a:solidFill>
                  <a:srgbClr val="663300"/>
                </a:solidFill>
              </a:rPr>
              <a:t>The Hardware/Software Interface,</a:t>
            </a:r>
          </a:p>
          <a:p>
            <a:r>
              <a:rPr lang="en-US" altLang="it-IT" sz="1600">
                <a:solidFill>
                  <a:srgbClr val="663300"/>
                </a:solidFill>
              </a:rPr>
              <a:t> Morgan Kaufmann, 2nd ed., 1997.</a:t>
            </a:r>
            <a:endParaRPr lang="fr-FR" altLang="it-IT" sz="160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xmlns="" id="{7FE058B9-EC73-49F3-A4B5-8DA150880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L’arithmétique IEEE - Particularités</a:t>
            </a:r>
          </a:p>
        </p:txBody>
      </p:sp>
      <p:sp>
        <p:nvSpPr>
          <p:cNvPr id="26627" name="Rectangle 46">
            <a:extLst>
              <a:ext uri="{FF2B5EF4-FFF2-40B4-BE49-F238E27FC236}">
                <a16:creationId xmlns:a16="http://schemas.microsoft.com/office/drawing/2014/main" xmlns="" id="{1057782A-B11A-4B14-87BC-0AA8FD594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9432925" cy="5791200"/>
          </a:xfrm>
        </p:spPr>
        <p:txBody>
          <a:bodyPr/>
          <a:lstStyle/>
          <a:p>
            <a:pPr marL="338138" lvl="1" indent="-223838"/>
            <a:r>
              <a:rPr lang="fr-FR" altLang="it-IT"/>
              <a:t>Quand on arrondit un résultat « à mi-chemin » vers le nombre flottant le plus proche, on prend celui qui est pair.</a:t>
            </a:r>
          </a:p>
          <a:p>
            <a:pPr marL="338138" lvl="1" indent="-223838"/>
            <a:r>
              <a:rPr lang="fr-FR" altLang="it-IT"/>
              <a:t>Elle possède des </a:t>
            </a:r>
            <a:r>
              <a:rPr lang="fr-FR" altLang="it-IT" u="sng"/>
              <a:t>valeurs spéciales</a:t>
            </a:r>
            <a:r>
              <a:rPr lang="fr-FR" altLang="it-IT"/>
              <a:t> : </a:t>
            </a:r>
            <a:r>
              <a:rPr lang="fr-FR" altLang="it-IT" i="1"/>
              <a:t>NaN</a:t>
            </a:r>
            <a:r>
              <a:rPr lang="fr-FR" altLang="it-IT"/>
              <a:t>, ∞ et -∞ (par exemple, la racine carrée d’un nombre négatif est </a:t>
            </a:r>
            <a:r>
              <a:rPr lang="fr-FR" altLang="it-IT" i="1"/>
              <a:t>NaN</a:t>
            </a:r>
            <a:r>
              <a:rPr lang="fr-FR" altLang="it-IT"/>
              <a:t>). </a:t>
            </a:r>
          </a:p>
          <a:p>
            <a:pPr marL="338138" lvl="1" indent="-223838"/>
            <a:r>
              <a:rPr lang="fr-FR" altLang="it-IT"/>
              <a:t>Elle utilise des nombres </a:t>
            </a:r>
            <a:r>
              <a:rPr lang="fr-FR" altLang="it-IT" u="sng"/>
              <a:t>dénormalisés</a:t>
            </a:r>
            <a:r>
              <a:rPr lang="fr-FR" altLang="it-IT"/>
              <a:t> pour représenter les résultats de calculs dont la valeur est inférieure à 1.0x2</a:t>
            </a:r>
            <a:r>
              <a:rPr lang="fr-FR" altLang="it-IT" baseline="30000"/>
              <a:t>Emin</a:t>
            </a:r>
            <a:r>
              <a:rPr lang="fr-FR" altLang="it-IT"/>
              <a:t> (</a:t>
            </a:r>
            <a:r>
              <a:rPr lang="fr-FR" altLang="it-IT" i="1"/>
              <a:t>sous-dépassement progressif</a:t>
            </a:r>
            <a:r>
              <a:rPr lang="fr-FR" altLang="it-IT"/>
              <a:t>).</a:t>
            </a:r>
          </a:p>
          <a:p>
            <a:pPr marL="338138" lvl="1" indent="-223838"/>
            <a:r>
              <a:rPr lang="fr-FR" altLang="it-IT"/>
              <a:t>Elle arrondit au plus proche par défaut, mais a aussi trois autres modes d’arrondi (vers 0, vers +∞, vers -∞).</a:t>
            </a:r>
          </a:p>
          <a:p>
            <a:pPr marL="338138" lvl="1" indent="-223838"/>
            <a:r>
              <a:rPr lang="fr-FR" altLang="it-IT"/>
              <a:t>Elle a des supports sophistiqués pour gérer 5 exceptions: les deux débordements, la division par zéro, l’invalide (valeurs spéciales) et l’inexacte (débordement ou arrondi).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" name="AutoShape 245">
            <a:extLst>
              <a:ext uri="{FF2B5EF4-FFF2-40B4-BE49-F238E27FC236}">
                <a16:creationId xmlns:a16="http://schemas.microsoft.com/office/drawing/2014/main" xmlns="" id="{6BD9DFDB-0844-4BA7-B8DE-896C351E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62200"/>
            <a:ext cx="8077200" cy="457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8679" name="AutoShape 247">
            <a:extLst>
              <a:ext uri="{FF2B5EF4-FFF2-40B4-BE49-F238E27FC236}">
                <a16:creationId xmlns:a16="http://schemas.microsoft.com/office/drawing/2014/main" xmlns="" id="{57E59BB9-A588-4580-A6AE-83FD1759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95800"/>
            <a:ext cx="6553200" cy="457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8680" name="AutoShape 248">
            <a:extLst>
              <a:ext uri="{FF2B5EF4-FFF2-40B4-BE49-F238E27FC236}">
                <a16:creationId xmlns:a16="http://schemas.microsoft.com/office/drawing/2014/main" xmlns="" id="{D4DD65D9-E518-4A32-A36F-8B23E4D5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3733800" cy="9144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8676" name="AutoShape 244">
            <a:extLst>
              <a:ext uri="{FF2B5EF4-FFF2-40B4-BE49-F238E27FC236}">
                <a16:creationId xmlns:a16="http://schemas.microsoft.com/office/drawing/2014/main" xmlns="" id="{6A0AE7E3-32C4-4732-B7DF-556BD6D3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0"/>
            <a:ext cx="6858000" cy="6096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5126" name="Text Box 236">
            <a:extLst>
              <a:ext uri="{FF2B5EF4-FFF2-40B4-BE49-F238E27FC236}">
                <a16:creationId xmlns:a16="http://schemas.microsoft.com/office/drawing/2014/main" xmlns="" id="{755C8231-1916-4612-8456-1F2B8ACFE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0"/>
            <a:ext cx="48768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fr-FR" altLang="it-IT" b="1">
              <a:solidFill>
                <a:srgbClr val="663300"/>
              </a:solidFill>
              <a:latin typeface="Courier" charset="0"/>
            </a:endParaRPr>
          </a:p>
          <a:p>
            <a:pPr>
              <a:lnSpc>
                <a:spcPct val="80000"/>
              </a:lnSpc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11 +		 1011 +</a:t>
            </a:r>
          </a:p>
          <a:p>
            <a:pPr>
              <a:lnSpc>
                <a:spcPct val="80000"/>
              </a:lnSpc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</a:t>
            </a:r>
            <a:r>
              <a:rPr lang="fr-FR" altLang="it-IT" b="1" u="sng">
                <a:solidFill>
                  <a:srgbClr val="663300"/>
                </a:solidFill>
                <a:latin typeface="Courier" charset="0"/>
              </a:rPr>
              <a:t>10 =		 1010 =</a:t>
            </a:r>
          </a:p>
          <a:p>
            <a:pPr>
              <a:lnSpc>
                <a:spcPct val="80000"/>
              </a:lnSpc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	21		</a:t>
            </a:r>
            <a:r>
              <a:rPr lang="fr-FR" altLang="it-IT" b="1">
                <a:solidFill>
                  <a:srgbClr val="FF0000"/>
                </a:solidFill>
                <a:latin typeface="Courier" charset="0"/>
              </a:rPr>
              <a:t>1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0101	</a:t>
            </a:r>
          </a:p>
        </p:txBody>
      </p:sp>
      <p:sp>
        <p:nvSpPr>
          <p:cNvPr id="5127" name="Rectangle 2">
            <a:extLst>
              <a:ext uri="{FF2B5EF4-FFF2-40B4-BE49-F238E27FC236}">
                <a16:creationId xmlns:a16="http://schemas.microsoft.com/office/drawing/2014/main" xmlns="" id="{3B064F60-CD5D-4A44-8D7D-C4B9507F8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9242425" cy="609600"/>
          </a:xfrm>
        </p:spPr>
        <p:txBody>
          <a:bodyPr/>
          <a:lstStyle/>
          <a:p>
            <a:r>
              <a:rPr lang="fr-FR" altLang="it-IT"/>
              <a:t>Codage binaire</a:t>
            </a:r>
          </a:p>
        </p:txBody>
      </p:sp>
      <p:sp>
        <p:nvSpPr>
          <p:cNvPr id="5128" name="Text Box 235">
            <a:extLst>
              <a:ext uri="{FF2B5EF4-FFF2-40B4-BE49-F238E27FC236}">
                <a16:creationId xmlns:a16="http://schemas.microsoft.com/office/drawing/2014/main" xmlns="" id="{1500FF96-6E51-450F-851F-8F7286A90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3413"/>
            <a:ext cx="92964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fr-FR" altLang="it-IT" sz="1400" b="1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</a:pPr>
            <a:r>
              <a:rPr lang="fr-FR" altLang="it-IT" sz="2000" b="1">
                <a:solidFill>
                  <a:srgbClr val="663300"/>
                </a:solidFill>
              </a:rPr>
              <a:t>Dans les systèmes numériques, toute information est codée en </a:t>
            </a:r>
            <a:r>
              <a:rPr lang="fr-FR" altLang="it-IT" sz="2000" b="1">
                <a:solidFill>
                  <a:srgbClr val="FF0000"/>
                </a:solidFill>
              </a:rPr>
              <a:t>binaire</a:t>
            </a:r>
            <a:r>
              <a:rPr lang="fr-FR" altLang="it-IT" sz="2000" b="1">
                <a:solidFill>
                  <a:srgbClr val="663300"/>
                </a:solidFill>
              </a:rPr>
              <a:t>: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x = p</a:t>
            </a:r>
            <a:r>
              <a:rPr lang="fr-FR" altLang="it-IT" sz="2000" b="1" baseline="-25000">
                <a:solidFill>
                  <a:srgbClr val="663300"/>
                </a:solidFill>
                <a:latin typeface="Courier" charset="0"/>
              </a:rPr>
              <a:t>n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p</a:t>
            </a:r>
            <a:r>
              <a:rPr lang="fr-FR" altLang="it-IT" sz="2000" b="1" baseline="-25000">
                <a:solidFill>
                  <a:srgbClr val="663300"/>
                </a:solidFill>
                <a:latin typeface="Courier" charset="0"/>
              </a:rPr>
              <a:t>n-1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…p</a:t>
            </a:r>
            <a:r>
              <a:rPr lang="fr-FR" altLang="it-IT" sz="2000" b="1" baseline="-25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p</a:t>
            </a:r>
            <a:r>
              <a:rPr lang="fr-FR" altLang="it-IT" sz="2000" b="1" baseline="-25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p</a:t>
            </a:r>
            <a:r>
              <a:rPr lang="fr-FR" altLang="it-IT" sz="2000" b="1" baseline="-25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 = p</a:t>
            </a:r>
            <a:r>
              <a:rPr lang="fr-FR" altLang="it-IT" sz="2000" b="1" baseline="-25000">
                <a:solidFill>
                  <a:srgbClr val="663300"/>
                </a:solidFill>
                <a:latin typeface="Courier" charset="0"/>
              </a:rPr>
              <a:t>n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fr-FR" altLang="it-IT" sz="2000" b="1" baseline="30000">
                <a:solidFill>
                  <a:srgbClr val="663300"/>
                </a:solidFill>
                <a:latin typeface="Courier" charset="0"/>
              </a:rPr>
              <a:t>n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 + … + p</a:t>
            </a:r>
            <a:r>
              <a:rPr lang="fr-FR" altLang="it-IT" sz="2000" b="1" baseline="-25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fr-FR" altLang="it-IT" sz="2000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 + p</a:t>
            </a:r>
            <a:r>
              <a:rPr lang="fr-FR" altLang="it-IT" sz="2000" b="1" baseline="-25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fr-FR" altLang="it-IT" sz="2000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 + p</a:t>
            </a:r>
            <a:r>
              <a:rPr lang="fr-FR" altLang="it-IT" sz="2000" b="1" baseline="-25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fr-FR" altLang="it-IT" sz="2000" b="1" baseline="30000">
                <a:solidFill>
                  <a:srgbClr val="663300"/>
                </a:solidFill>
                <a:latin typeface="Courier" charset="0"/>
              </a:rPr>
              <a:t>0</a:t>
            </a:r>
            <a:endParaRPr lang="fr-FR" altLang="it-IT" b="1">
              <a:solidFill>
                <a:srgbClr val="663300"/>
              </a:solidFill>
              <a:latin typeface="Courier" charset="0"/>
            </a:endParaRPr>
          </a:p>
          <a:p>
            <a:pPr>
              <a:spcBef>
                <a:spcPct val="50000"/>
              </a:spcBef>
            </a:pPr>
            <a:endParaRPr lang="fr-FR" altLang="it-IT" sz="800" b="1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</a:pPr>
            <a:r>
              <a:rPr lang="fr-FR" altLang="it-IT" sz="2000" b="1">
                <a:solidFill>
                  <a:srgbClr val="663300"/>
                </a:solidFill>
              </a:rPr>
              <a:t>par exemple: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x = 0110 = 0x2</a:t>
            </a:r>
            <a:r>
              <a:rPr lang="fr-FR" altLang="it-IT" sz="2000" b="1" baseline="30000">
                <a:solidFill>
                  <a:srgbClr val="663300"/>
                </a:solidFill>
                <a:latin typeface="Courier" charset="0"/>
              </a:rPr>
              <a:t>3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fr-FR" altLang="it-IT" sz="2000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fr-FR" altLang="it-IT" sz="2000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fr-FR" altLang="it-IT" sz="2000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fr-FR" altLang="it-IT" sz="2000" b="1">
                <a:solidFill>
                  <a:srgbClr val="663300"/>
                </a:solidFill>
                <a:latin typeface="Courier" charset="0"/>
              </a:rPr>
              <a:t> = 4 + 2 = 6</a:t>
            </a:r>
            <a:endParaRPr lang="fr-FR" altLang="it-IT" b="1">
              <a:solidFill>
                <a:srgbClr val="663300"/>
              </a:solidFill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altLang="it-IT" sz="1400" b="1">
              <a:solidFill>
                <a:srgbClr val="6633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fr-FR" altLang="it-IT" sz="2000" b="1">
                <a:solidFill>
                  <a:srgbClr val="663300"/>
                </a:solidFill>
              </a:rPr>
              <a:t>Un </a:t>
            </a:r>
            <a:r>
              <a:rPr lang="fr-FR" altLang="it-IT" sz="2000" b="1">
                <a:solidFill>
                  <a:srgbClr val="FF0000"/>
                </a:solidFill>
              </a:rPr>
              <a:t>mot</a:t>
            </a:r>
            <a:r>
              <a:rPr lang="fr-FR" altLang="it-IT" sz="2000" b="1">
                <a:solidFill>
                  <a:srgbClr val="663300"/>
                </a:solidFill>
              </a:rPr>
              <a:t> est l’unité d’information de base. Un mot est un ensemble de N bits qui représente </a:t>
            </a:r>
            <a:r>
              <a:rPr lang="fr-FR" altLang="it-IT" sz="2000" b="1">
                <a:solidFill>
                  <a:srgbClr val="FF0000"/>
                </a:solidFill>
              </a:rPr>
              <a:t>une parmi 2</a:t>
            </a:r>
            <a:r>
              <a:rPr lang="fr-FR" altLang="it-IT" sz="2000" b="1" baseline="30000">
                <a:solidFill>
                  <a:srgbClr val="FF0000"/>
                </a:solidFill>
              </a:rPr>
              <a:t>N</a:t>
            </a:r>
            <a:r>
              <a:rPr lang="fr-FR" altLang="it-IT" sz="2000" b="1">
                <a:solidFill>
                  <a:srgbClr val="FF0000"/>
                </a:solidFill>
              </a:rPr>
              <a:t> valeurs</a:t>
            </a:r>
            <a:r>
              <a:rPr lang="fr-FR" altLang="it-IT" sz="2000" b="1">
                <a:solidFill>
                  <a:srgbClr val="66330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fr-FR" altLang="it-IT" sz="2000" b="1">
                <a:solidFill>
                  <a:srgbClr val="663300"/>
                </a:solidFill>
              </a:rPr>
              <a:t>Dans le cas des nombres entiers non-signés, un mot de N bits peut donc représenter un nombre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fr-FR" altLang="it-IT" b="1">
                <a:solidFill>
                  <a:srgbClr val="FF0000"/>
                </a:solidFill>
              </a:rPr>
              <a:t>0 ≤ x ≤ 2</a:t>
            </a:r>
            <a:r>
              <a:rPr lang="fr-FR" altLang="it-IT" b="1" baseline="30000">
                <a:solidFill>
                  <a:srgbClr val="FF0000"/>
                </a:solidFill>
              </a:rPr>
              <a:t>N</a:t>
            </a:r>
            <a:r>
              <a:rPr lang="fr-FR" altLang="it-IT" b="1">
                <a:solidFill>
                  <a:srgbClr val="FF0000"/>
                </a:solidFill>
              </a:rPr>
              <a:t>-1</a:t>
            </a:r>
            <a:r>
              <a:rPr lang="fr-FR" altLang="it-IT" b="1">
                <a:solidFill>
                  <a:srgbClr val="663300"/>
                </a:solidFill>
              </a:rPr>
              <a:t>		(p.ex. 0 ≤ x ≤ 2</a:t>
            </a:r>
            <a:r>
              <a:rPr lang="fr-FR" altLang="it-IT" b="1" baseline="30000">
                <a:solidFill>
                  <a:srgbClr val="663300"/>
                </a:solidFill>
              </a:rPr>
              <a:t>4</a:t>
            </a:r>
            <a:r>
              <a:rPr lang="fr-FR" altLang="it-IT" b="1">
                <a:solidFill>
                  <a:srgbClr val="663300"/>
                </a:solidFill>
              </a:rPr>
              <a:t>-1 = 15)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fr-FR" altLang="it-IT" sz="2000" b="1">
                <a:solidFill>
                  <a:srgbClr val="663300"/>
                </a:solidFill>
              </a:rPr>
              <a:t>Si une opération engendre un </a:t>
            </a:r>
            <a:r>
              <a:rPr lang="fr-FR" altLang="it-IT" sz="2000" b="1">
                <a:solidFill>
                  <a:srgbClr val="FF0000"/>
                </a:solidFill>
              </a:rPr>
              <a:t>débordement</a:t>
            </a:r>
            <a:r>
              <a:rPr lang="fr-FR" altLang="it-IT" sz="2000" b="1">
                <a:solidFill>
                  <a:srgbClr val="663300"/>
                </a:solidFill>
              </a:rPr>
              <a:t>, ceci </a:t>
            </a:r>
            <a:r>
              <a:rPr lang="fr-FR" altLang="it-IT" sz="2000" b="1">
                <a:solidFill>
                  <a:srgbClr val="FF0000"/>
                </a:solidFill>
              </a:rPr>
              <a:t>doit</a:t>
            </a:r>
            <a:r>
              <a:rPr lang="fr-FR" altLang="it-IT" sz="2000" b="1">
                <a:solidFill>
                  <a:srgbClr val="663300"/>
                </a:solidFill>
              </a:rPr>
              <a:t> être traité.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8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61" name="AutoShape 17">
            <a:extLst>
              <a:ext uri="{FF2B5EF4-FFF2-40B4-BE49-F238E27FC236}">
                <a16:creationId xmlns:a16="http://schemas.microsoft.com/office/drawing/2014/main" xmlns="" id="{CCC87ACD-C42E-4A10-B87E-5A6BD70F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8001000" cy="1219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10962" name="AutoShape 18">
            <a:extLst>
              <a:ext uri="{FF2B5EF4-FFF2-40B4-BE49-F238E27FC236}">
                <a16:creationId xmlns:a16="http://schemas.microsoft.com/office/drawing/2014/main" xmlns="" id="{923DB1D6-9DDF-4696-9C59-127D5320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8839200" cy="6096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10963" name="AutoShape 19">
            <a:extLst>
              <a:ext uri="{FF2B5EF4-FFF2-40B4-BE49-F238E27FC236}">
                <a16:creationId xmlns:a16="http://schemas.microsoft.com/office/drawing/2014/main" xmlns="" id="{275D0D89-4D67-4DF1-B74C-5648A056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6172200" cy="457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xmlns="" id="{E5364660-ACCA-4F73-98AD-07C24F174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Codage binaire - Nombres signés I</a:t>
            </a:r>
            <a:endParaRPr lang="en-US" altLang="it-IT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xmlns="" id="{EAEFE109-BAFD-4762-939F-426D085E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93249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sz="3600" b="1">
                <a:solidFill>
                  <a:srgbClr val="FF0000"/>
                </a:solidFill>
                <a:latin typeface="Times New Roman" panose="02020603050405020304" pitchFamily="18" charset="0"/>
              </a:rPr>
              <a:t>Signe et valeur absolue</a:t>
            </a:r>
            <a:endParaRPr lang="fr-FR" altLang="it-IT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00110 = (+)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3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=  6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10110 = (-)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3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= -6</a:t>
            </a: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Précision (N bits): </a:t>
            </a:r>
          </a:p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N-1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 ≤ x ≤ 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N-1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      {p.ex. -7 = -(2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4-1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-1) ≤ x ≤ 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4-1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 = 7}</a:t>
            </a: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Zéro:</a:t>
            </a:r>
          </a:p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000…00 = 0		100…00 = -0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AutoShape 2">
            <a:extLst>
              <a:ext uri="{FF2B5EF4-FFF2-40B4-BE49-F238E27FC236}">
                <a16:creationId xmlns:a16="http://schemas.microsoft.com/office/drawing/2014/main" xmlns="" id="{B579AA14-46A8-433D-B8B6-F2EDB4DB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0"/>
            <a:ext cx="8610600" cy="1219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41667" name="AutoShape 3">
            <a:extLst>
              <a:ext uri="{FF2B5EF4-FFF2-40B4-BE49-F238E27FC236}">
                <a16:creationId xmlns:a16="http://schemas.microsoft.com/office/drawing/2014/main" xmlns="" id="{1328DB8D-04E7-40CF-A594-11DD642F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8839200" cy="6096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41668" name="AutoShape 4">
            <a:extLst>
              <a:ext uri="{FF2B5EF4-FFF2-40B4-BE49-F238E27FC236}">
                <a16:creationId xmlns:a16="http://schemas.microsoft.com/office/drawing/2014/main" xmlns="" id="{B6CBAB6B-C024-47BD-BB42-5D3E6CC8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86400"/>
            <a:ext cx="6172200" cy="457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0BC8A01F-B6B9-4A53-AA32-7128687F2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Codage binaire - Nombres signés II</a:t>
            </a:r>
            <a:endParaRPr lang="en-US" altLang="it-IT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3FC61886-E57D-4416-9E98-B90245A8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93249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tabLst>
                <a:tab pos="37131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7131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7131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7131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7131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31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31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31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31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sz="3600" b="1">
                <a:solidFill>
                  <a:srgbClr val="FF0000"/>
                </a:solidFill>
                <a:latin typeface="Times New Roman" panose="02020603050405020304" pitchFamily="18" charset="0"/>
              </a:rPr>
              <a:t>Complément à un</a:t>
            </a:r>
            <a:endParaRPr lang="fr-FR" altLang="it-IT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00110 =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4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3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=  6</a:t>
            </a:r>
          </a:p>
          <a:p>
            <a:pPr algn="ctr"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    .</a:t>
            </a:r>
          </a:p>
          <a:p>
            <a:pPr algn="ctr">
              <a:lnSpc>
                <a:spcPct val="75000"/>
              </a:lnSpc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11001 = - 1x2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4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3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= -6</a:t>
            </a: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Précision (N bits): </a:t>
            </a:r>
          </a:p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N-1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 ≤ x ≤ 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N-1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      {p.ex. -7 = -(2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4-1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-1) ≤ x ≤ 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4-1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 = 7}</a:t>
            </a: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Zéro:</a:t>
            </a:r>
          </a:p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000…00 = 0	111…11 = -0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AutoShape 2">
            <a:extLst>
              <a:ext uri="{FF2B5EF4-FFF2-40B4-BE49-F238E27FC236}">
                <a16:creationId xmlns:a16="http://schemas.microsoft.com/office/drawing/2014/main" xmlns="" id="{7ADF02CB-9034-466B-A650-5D5F1C49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9144000" cy="1219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44739" name="AutoShape 3">
            <a:extLst>
              <a:ext uri="{FF2B5EF4-FFF2-40B4-BE49-F238E27FC236}">
                <a16:creationId xmlns:a16="http://schemas.microsoft.com/office/drawing/2014/main" xmlns="" id="{B508F47C-8C9F-4983-A8AB-F43A6BA6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8839200" cy="6096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44740" name="AutoShape 4">
            <a:extLst>
              <a:ext uri="{FF2B5EF4-FFF2-40B4-BE49-F238E27FC236}">
                <a16:creationId xmlns:a16="http://schemas.microsoft.com/office/drawing/2014/main" xmlns="" id="{B1B73EF2-70D5-4242-B5EB-0BDEF471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86400"/>
            <a:ext cx="6172200" cy="457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C9D394C1-BFFD-4C91-B006-8CB551739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Codage binaire - Nombres signés III</a:t>
            </a:r>
            <a:endParaRPr lang="en-US" altLang="it-IT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xmlns="" id="{41765AFC-E4F8-48BE-97C4-BE9F4156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93249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sz="3600" b="1">
                <a:solidFill>
                  <a:srgbClr val="FF0000"/>
                </a:solidFill>
                <a:latin typeface="Times New Roman" panose="02020603050405020304" pitchFamily="18" charset="0"/>
              </a:rPr>
              <a:t>Complément à deux</a:t>
            </a:r>
            <a:endParaRPr lang="fr-FR" altLang="it-IT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00110 =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4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3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    =  6</a:t>
            </a:r>
          </a:p>
          <a:p>
            <a:pPr algn="ctr"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        </a:t>
            </a:r>
            <a:r>
              <a:rPr lang="en-US" altLang="it-IT" b="1" u="sng">
                <a:solidFill>
                  <a:srgbClr val="663300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</a:t>
            </a:r>
            <a:r>
              <a:rPr lang="en-US" altLang="it-IT" b="1" baseline="30000">
                <a:solidFill>
                  <a:srgbClr val="FFF3E9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 </a:t>
            </a:r>
            <a:r>
              <a:rPr lang="en-US" altLang="it-IT" b="1" u="sng">
                <a:solidFill>
                  <a:srgbClr val="663300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</a:t>
            </a:r>
            <a:r>
              <a:rPr lang="en-US" altLang="it-IT" b="1" baseline="30000">
                <a:solidFill>
                  <a:srgbClr val="FFF3E9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 </a:t>
            </a:r>
            <a:r>
              <a:rPr lang="en-US" altLang="it-IT" b="1" u="sng">
                <a:solidFill>
                  <a:srgbClr val="663300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</a:t>
            </a:r>
            <a:r>
              <a:rPr lang="en-US" altLang="it-IT" b="1" baseline="30000">
                <a:solidFill>
                  <a:srgbClr val="FFF3E9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 </a:t>
            </a:r>
            <a:r>
              <a:rPr lang="en-US" altLang="it-IT" b="1" u="sng">
                <a:solidFill>
                  <a:srgbClr val="663300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</a:t>
            </a:r>
            <a:r>
              <a:rPr lang="en-US" altLang="it-IT" b="1" baseline="30000">
                <a:solidFill>
                  <a:srgbClr val="FFF3E9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 </a:t>
            </a:r>
            <a:r>
              <a:rPr lang="en-US" altLang="it-IT" b="1" u="sng">
                <a:solidFill>
                  <a:srgbClr val="663300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</a:t>
            </a:r>
            <a:r>
              <a:rPr lang="en-US" altLang="it-IT" b="1" baseline="30000">
                <a:solidFill>
                  <a:srgbClr val="FFF3E9"/>
                </a:solidFill>
                <a:latin typeface="Courier" charset="0"/>
              </a:rPr>
              <a:t> </a:t>
            </a:r>
            <a:r>
              <a:rPr lang="en-US" altLang="it-IT" b="1">
                <a:solidFill>
                  <a:srgbClr val="FFF3E9"/>
                </a:solidFill>
                <a:latin typeface="Courier" charset="0"/>
              </a:rPr>
              <a:t>        .</a:t>
            </a:r>
          </a:p>
          <a:p>
            <a:pPr algn="ctr">
              <a:lnSpc>
                <a:spcPct val="75000"/>
              </a:lnSpc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11010 = - 1x2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4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3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- 1 = -6</a:t>
            </a: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Précision (N bits): </a:t>
            </a:r>
          </a:p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N-1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 ≤ x ≤ 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N-1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      {p.ex. -7 = -(2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4-1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-1) ≤ x ≤ 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4-1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 = 7}</a:t>
            </a: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Zéro:</a:t>
            </a:r>
          </a:p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000…00 = 0		100…00 =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AutoShape 2">
            <a:extLst>
              <a:ext uri="{FF2B5EF4-FFF2-40B4-BE49-F238E27FC236}">
                <a16:creationId xmlns:a16="http://schemas.microsoft.com/office/drawing/2014/main" xmlns="" id="{32DF3A48-09DF-41AE-B73D-53201AEE0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9144000" cy="1219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46787" name="AutoShape 3">
            <a:extLst>
              <a:ext uri="{FF2B5EF4-FFF2-40B4-BE49-F238E27FC236}">
                <a16:creationId xmlns:a16="http://schemas.microsoft.com/office/drawing/2014/main" xmlns="" id="{07621FB5-1D6D-4AE6-BE7D-43517AE5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8839200" cy="6096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46788" name="AutoShape 4">
            <a:extLst>
              <a:ext uri="{FF2B5EF4-FFF2-40B4-BE49-F238E27FC236}">
                <a16:creationId xmlns:a16="http://schemas.microsoft.com/office/drawing/2014/main" xmlns="" id="{7E7CED28-4A13-44B0-8AB7-2B0C11223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86400"/>
            <a:ext cx="6172200" cy="457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xmlns="" id="{38238286-0DDF-4600-B05B-08A38482D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Codage binaire - Nombres signés IV</a:t>
            </a:r>
            <a:endParaRPr lang="en-US" altLang="it-IT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xmlns="" id="{5CBDBC83-8F7F-41FC-9CB6-54F9E2DC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93249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sz="3600" b="1">
                <a:solidFill>
                  <a:srgbClr val="FF0000"/>
                </a:solidFill>
                <a:latin typeface="Times New Roman" panose="02020603050405020304" pitchFamily="18" charset="0"/>
              </a:rPr>
              <a:t>Avec excès (2</a:t>
            </a:r>
            <a:r>
              <a:rPr lang="fr-FR" altLang="it-IT" sz="36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fr-FR" altLang="it-IT" sz="3600" b="1">
                <a:solidFill>
                  <a:srgbClr val="FF0000"/>
                </a:solidFill>
                <a:latin typeface="Times New Roman" panose="02020603050405020304" pitchFamily="18" charset="0"/>
              </a:rPr>
              <a:t>-1)</a:t>
            </a:r>
            <a:endParaRPr lang="fr-FR" altLang="it-IT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10101 =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4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3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-(2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4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-1)= 6</a:t>
            </a:r>
          </a:p>
          <a:p>
            <a:pPr algn="ctr"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endParaRPr lang="en-US" altLang="it-IT" b="1">
              <a:solidFill>
                <a:srgbClr val="FFF3E9"/>
              </a:solidFill>
              <a:latin typeface="Courier" charset="0"/>
            </a:endParaRPr>
          </a:p>
          <a:p>
            <a:pPr algn="ctr">
              <a:lnSpc>
                <a:spcPct val="75000"/>
              </a:lnSpc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01001 =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4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3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2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1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 -(2</a:t>
            </a:r>
            <a:r>
              <a:rPr lang="en-US" altLang="it-IT" b="1" baseline="30000">
                <a:solidFill>
                  <a:srgbClr val="663300"/>
                </a:solidFill>
                <a:latin typeface="Courier" charset="0"/>
              </a:rPr>
              <a:t>4</a:t>
            </a:r>
            <a:r>
              <a:rPr lang="en-US" altLang="it-IT" b="1">
                <a:solidFill>
                  <a:srgbClr val="663300"/>
                </a:solidFill>
                <a:latin typeface="Courier" charset="0"/>
              </a:rPr>
              <a:t>-1)=-6</a:t>
            </a: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Précision (N bits): </a:t>
            </a:r>
          </a:p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-(2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N-1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-1) ≤ x ≤ 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N-1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		{p.ex. -7 = -(2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4-1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-1) ≤ x ≤ 2</a:t>
            </a:r>
            <a:r>
              <a:rPr lang="fr-FR" altLang="it-IT" sz="28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4-1</a:t>
            </a:r>
            <a:r>
              <a:rPr lang="fr-FR" altLang="it-IT" sz="2800" b="1">
                <a:solidFill>
                  <a:srgbClr val="663300"/>
                </a:solidFill>
                <a:latin typeface="Times New Roman" panose="02020603050405020304" pitchFamily="18" charset="0"/>
              </a:rPr>
              <a:t> = 8}</a:t>
            </a: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Zéro:</a:t>
            </a:r>
          </a:p>
          <a:p>
            <a:pPr algn="ctr"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011…11 = 0	</a:t>
            </a:r>
            <a:r>
              <a:rPr lang="fr-FR" altLang="it-IT" b="1">
                <a:solidFill>
                  <a:srgbClr val="663300"/>
                </a:solidFill>
                <a:latin typeface="Times New Roman" panose="02020603050405020304" pitchFamily="18" charset="0"/>
              </a:rPr>
              <a:t>	(excès)</a:t>
            </a:r>
            <a:endParaRPr lang="fr-FR" altLang="it-IT" b="1">
              <a:solidFill>
                <a:srgbClr val="663300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AutoShape 19">
            <a:extLst>
              <a:ext uri="{FF2B5EF4-FFF2-40B4-BE49-F238E27FC236}">
                <a16:creationId xmlns:a16="http://schemas.microsoft.com/office/drawing/2014/main" xmlns="" id="{EEEFB704-EBE9-474E-89FF-0D492B60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715000"/>
            <a:ext cx="8001000" cy="6858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237586" name="AutoShape 18">
            <a:extLst>
              <a:ext uri="{FF2B5EF4-FFF2-40B4-BE49-F238E27FC236}">
                <a16:creationId xmlns:a16="http://schemas.microsoft.com/office/drawing/2014/main" xmlns="" id="{C69C32D6-42F8-453A-9ED2-17A241ED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8001000" cy="1600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xmlns="" id="{FCC70799-7BDB-43A8-A370-712C11382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9445625" cy="609600"/>
          </a:xfrm>
        </p:spPr>
        <p:txBody>
          <a:bodyPr/>
          <a:lstStyle/>
          <a:p>
            <a:r>
              <a:rPr lang="fr-FR" altLang="it-IT"/>
              <a:t>Codage binaire - Nombres fractionnaires</a:t>
            </a:r>
            <a:endParaRPr lang="en-US" altLang="it-IT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xmlns="" id="{7DB5FB80-B658-43FD-9482-B9866374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93249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tabLst>
                <a:tab pos="917575" algn="l"/>
                <a:tab pos="1825625" algn="l"/>
                <a:tab pos="2519363" algn="l"/>
                <a:tab pos="35433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917575" algn="l"/>
                <a:tab pos="1825625" algn="l"/>
                <a:tab pos="2519363" algn="l"/>
                <a:tab pos="35433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917575" algn="l"/>
                <a:tab pos="1825625" algn="l"/>
                <a:tab pos="2519363" algn="l"/>
                <a:tab pos="35433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917575" algn="l"/>
                <a:tab pos="1825625" algn="l"/>
                <a:tab pos="2519363" algn="l"/>
                <a:tab pos="35433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917575" algn="l"/>
                <a:tab pos="1825625" algn="l"/>
                <a:tab pos="2519363" algn="l"/>
                <a:tab pos="35433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7575" algn="l"/>
                <a:tab pos="1825625" algn="l"/>
                <a:tab pos="2519363" algn="l"/>
                <a:tab pos="35433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7575" algn="l"/>
                <a:tab pos="1825625" algn="l"/>
                <a:tab pos="2519363" algn="l"/>
                <a:tab pos="35433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7575" algn="l"/>
                <a:tab pos="1825625" algn="l"/>
                <a:tab pos="2519363" algn="l"/>
                <a:tab pos="35433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7575" algn="l"/>
                <a:tab pos="1825625" algn="l"/>
                <a:tab pos="2519363" algn="l"/>
                <a:tab pos="35433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Dans les codes binaires, le </a:t>
            </a:r>
            <a:r>
              <a:rPr lang="fr-FR" altLang="it-IT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point binaire</a:t>
            </a: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 n’est jamais explicitement indiqué (les nombres sont </a:t>
            </a:r>
            <a:r>
              <a:rPr lang="fr-FR" altLang="it-IT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normalisés</a:t>
            </a: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b="1">
                <a:solidFill>
                  <a:srgbClr val="663300"/>
                </a:solidFill>
                <a:latin typeface="Times New Roman" panose="02020603050405020304" pitchFamily="18" charset="0"/>
              </a:rPr>
              <a:t>		Décimale: 	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5.23	= 5x10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 + 2x10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-1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 + 2x10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-2</a:t>
            </a:r>
            <a:endParaRPr lang="fr-FR" altLang="it-IT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b="1">
                <a:solidFill>
                  <a:srgbClr val="663300"/>
                </a:solidFill>
                <a:latin typeface="Times New Roman" panose="02020603050405020304" pitchFamily="18" charset="0"/>
              </a:rPr>
              <a:t>		Binaire: 	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1.011	= 1x2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0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-1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-2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-3</a:t>
            </a: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					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= 1 + 0.25 + 0.125 = 1.375</a:t>
            </a:r>
            <a:endParaRPr lang="fr-FR" altLang="it-IT" sz="32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Char char="¨"/>
            </a:pP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En plus, comme le chiffre à la gauche du point binaire est toujours 1, il n’est </a:t>
            </a:r>
            <a:r>
              <a:rPr lang="fr-FR" altLang="it-IT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pas représenté</a:t>
            </a:r>
            <a:r>
              <a:rPr lang="fr-FR" altLang="it-IT" sz="3200" b="1">
                <a:solidFill>
                  <a:srgbClr val="6633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  <a:buClr>
                <a:srgbClr val="663300"/>
              </a:buClr>
              <a:buSzPct val="75000"/>
              <a:buFont typeface="Symbol" panose="05050102010706020507" pitchFamily="18" charset="2"/>
              <a:buNone/>
            </a:pPr>
            <a:r>
              <a:rPr lang="fr-FR" altLang="it-IT" b="1">
                <a:solidFill>
                  <a:srgbClr val="663300"/>
                </a:solidFill>
                <a:latin typeface="Times New Roman" panose="02020603050405020304" pitchFamily="18" charset="0"/>
              </a:rPr>
              <a:t>		Binaire: 	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011 	= </a:t>
            </a:r>
            <a:r>
              <a:rPr lang="fr-FR" altLang="it-IT" b="1">
                <a:solidFill>
                  <a:srgbClr val="FF0000"/>
                </a:solidFill>
                <a:latin typeface="Courier" charset="0"/>
              </a:rPr>
              <a:t>1x2</a:t>
            </a:r>
            <a:r>
              <a:rPr lang="fr-FR" altLang="it-IT" b="1" baseline="30000">
                <a:solidFill>
                  <a:srgbClr val="FF0000"/>
                </a:solidFill>
                <a:latin typeface="Courier" charset="0"/>
              </a:rPr>
              <a:t>0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 + 0x2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-1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-2</a:t>
            </a:r>
            <a:r>
              <a:rPr lang="fr-FR" altLang="it-IT" b="1">
                <a:solidFill>
                  <a:srgbClr val="663300"/>
                </a:solidFill>
                <a:latin typeface="Courier" charset="0"/>
              </a:rPr>
              <a:t> + 1x2</a:t>
            </a:r>
            <a:r>
              <a:rPr lang="fr-FR" altLang="it-IT" b="1" baseline="30000">
                <a:solidFill>
                  <a:srgbClr val="663300"/>
                </a:solidFill>
                <a:latin typeface="Courier" charset="0"/>
              </a:rPr>
              <a:t>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38" name="AutoShape 46">
            <a:extLst>
              <a:ext uri="{FF2B5EF4-FFF2-40B4-BE49-F238E27FC236}">
                <a16:creationId xmlns:a16="http://schemas.microsoft.com/office/drawing/2014/main" xmlns="" id="{53613DD8-4EF1-40CC-9572-764B66AD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2819400" cy="838200"/>
          </a:xfrm>
          <a:prstGeom prst="roundRect">
            <a:avLst>
              <a:gd name="adj" fmla="val 16667"/>
            </a:avLst>
          </a:prstGeom>
          <a:solidFill>
            <a:srgbClr val="FFF3E9"/>
          </a:solidFill>
          <a:ln w="1905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2B78D976-000D-487A-AA0B-D61FBFD3F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it-IT"/>
              <a:t>Codage binaire - Nombres flottants</a:t>
            </a:r>
            <a:endParaRPr lang="en-US" altLang="it-IT"/>
          </a:p>
        </p:txBody>
      </p:sp>
      <p:sp>
        <p:nvSpPr>
          <p:cNvPr id="11268" name="Rectangle 40">
            <a:extLst>
              <a:ext uri="{FF2B5EF4-FFF2-40B4-BE49-F238E27FC236}">
                <a16:creationId xmlns:a16="http://schemas.microsoft.com/office/drawing/2014/main" xmlns="" id="{CBD9767D-377F-4F17-8DD4-C2C77C45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9369425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3200" b="1">
                <a:solidFill>
                  <a:srgbClr val="663300"/>
                </a:solidFill>
              </a:rPr>
              <a:t>Un nombre flottant est composé de 4 valeurs: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it-IT" sz="3200" b="1">
                <a:solidFill>
                  <a:srgbClr val="663300"/>
                </a:solidFill>
              </a:rPr>
              <a:t> une </a:t>
            </a:r>
            <a:r>
              <a:rPr lang="fr-FR" altLang="it-IT" sz="3200" b="1">
                <a:solidFill>
                  <a:schemeClr val="folHlink"/>
                </a:solidFill>
              </a:rPr>
              <a:t>mantisse M</a:t>
            </a:r>
            <a:endParaRPr lang="fr-FR" altLang="it-IT" sz="3200" b="1">
              <a:solidFill>
                <a:srgbClr val="6633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it-IT" sz="3200" b="1">
                <a:solidFill>
                  <a:srgbClr val="663300"/>
                </a:solidFill>
              </a:rPr>
              <a:t> un </a:t>
            </a:r>
            <a:r>
              <a:rPr lang="fr-FR" altLang="it-IT" sz="3200" b="1">
                <a:solidFill>
                  <a:schemeClr val="hlink"/>
                </a:solidFill>
              </a:rPr>
              <a:t>exposant E</a:t>
            </a:r>
            <a:endParaRPr lang="fr-FR" altLang="it-IT" sz="3200" b="1">
              <a:solidFill>
                <a:srgbClr val="6633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it-IT" sz="3200" b="1">
                <a:solidFill>
                  <a:srgbClr val="663300"/>
                </a:solidFill>
              </a:rPr>
              <a:t> une </a:t>
            </a:r>
            <a:r>
              <a:rPr lang="fr-FR" altLang="it-IT" sz="3200" b="1">
                <a:solidFill>
                  <a:schemeClr val="accent1"/>
                </a:solidFill>
              </a:rPr>
              <a:t>base B</a:t>
            </a:r>
            <a:endParaRPr lang="fr-FR" altLang="it-IT" sz="3200" b="1">
              <a:solidFill>
                <a:srgbClr val="6633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it-IT" sz="3200" b="1">
                <a:solidFill>
                  <a:srgbClr val="663300"/>
                </a:solidFill>
              </a:rPr>
              <a:t> un </a:t>
            </a:r>
            <a:r>
              <a:rPr lang="fr-FR" altLang="it-IT" sz="3200" b="1">
                <a:solidFill>
                  <a:schemeClr val="accent2"/>
                </a:solidFill>
              </a:rPr>
              <a:t>signe S</a:t>
            </a:r>
            <a:endParaRPr lang="fr-FR" altLang="it-IT" sz="3200" b="1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</a:pPr>
            <a:r>
              <a:rPr lang="fr-FR" altLang="it-IT" sz="3200" b="1">
                <a:solidFill>
                  <a:srgbClr val="663300"/>
                </a:solidFill>
              </a:rPr>
              <a:t>En décimale:	</a:t>
            </a:r>
            <a:r>
              <a:rPr lang="fr-FR" altLang="it-IT" sz="3200" b="1">
                <a:solidFill>
                  <a:schemeClr val="accent2"/>
                </a:solidFill>
              </a:rPr>
              <a:t>(-1)</a:t>
            </a:r>
            <a:r>
              <a:rPr lang="fr-FR" altLang="it-IT" sz="3200" b="1" baseline="30000">
                <a:solidFill>
                  <a:schemeClr val="accent2"/>
                </a:solidFill>
              </a:rPr>
              <a:t>S</a:t>
            </a:r>
            <a:r>
              <a:rPr lang="fr-FR" altLang="it-IT" sz="3200" b="1">
                <a:solidFill>
                  <a:srgbClr val="663300"/>
                </a:solidFill>
              </a:rPr>
              <a:t> x </a:t>
            </a:r>
            <a:r>
              <a:rPr lang="fr-FR" altLang="it-IT" sz="3200" b="1">
                <a:solidFill>
                  <a:schemeClr val="accent1"/>
                </a:solidFill>
              </a:rPr>
              <a:t>10</a:t>
            </a:r>
            <a:r>
              <a:rPr lang="fr-FR" altLang="it-IT" sz="3200" b="1" baseline="30000">
                <a:solidFill>
                  <a:schemeClr val="hlink"/>
                </a:solidFill>
              </a:rPr>
              <a:t>E</a:t>
            </a:r>
            <a:r>
              <a:rPr lang="fr-FR" altLang="it-IT" sz="3200" b="1">
                <a:solidFill>
                  <a:srgbClr val="663300"/>
                </a:solidFill>
              </a:rPr>
              <a:t>x </a:t>
            </a:r>
            <a:r>
              <a:rPr lang="fr-FR" altLang="it-IT" sz="3200" b="1">
                <a:solidFill>
                  <a:schemeClr val="folHlink"/>
                </a:solidFill>
              </a:rPr>
              <a:t>M       </a:t>
            </a:r>
          </a:p>
          <a:p>
            <a:pPr algn="ctr">
              <a:spcBef>
                <a:spcPct val="50000"/>
              </a:spcBef>
            </a:pPr>
            <a:r>
              <a:rPr lang="fr-FR" altLang="it-IT" sz="3200" b="1">
                <a:solidFill>
                  <a:srgbClr val="663300"/>
                </a:solidFill>
              </a:rPr>
              <a:t>{p.ex. </a:t>
            </a:r>
            <a:r>
              <a:rPr lang="fr-FR" altLang="it-IT" sz="3200" b="1">
                <a:solidFill>
                  <a:schemeClr val="accent2"/>
                </a:solidFill>
              </a:rPr>
              <a:t>1</a:t>
            </a:r>
            <a:r>
              <a:rPr lang="fr-FR" altLang="it-IT" sz="3200" b="1">
                <a:solidFill>
                  <a:srgbClr val="663300"/>
                </a:solidFill>
              </a:rPr>
              <a:t>x</a:t>
            </a:r>
            <a:r>
              <a:rPr lang="fr-FR" altLang="it-IT" sz="3200" b="1">
                <a:solidFill>
                  <a:schemeClr val="folHlink"/>
                </a:solidFill>
              </a:rPr>
              <a:t>5.3</a:t>
            </a:r>
            <a:r>
              <a:rPr lang="fr-FR" altLang="it-IT" sz="3200" b="1">
                <a:solidFill>
                  <a:srgbClr val="663300"/>
                </a:solidFill>
              </a:rPr>
              <a:t>x</a:t>
            </a:r>
            <a:r>
              <a:rPr lang="fr-FR" altLang="it-IT" sz="3200" b="1">
                <a:solidFill>
                  <a:schemeClr val="accent1"/>
                </a:solidFill>
              </a:rPr>
              <a:t>10</a:t>
            </a:r>
            <a:r>
              <a:rPr lang="fr-FR" altLang="it-IT" sz="3200" b="1" baseline="30000">
                <a:solidFill>
                  <a:schemeClr val="hlink"/>
                </a:solidFill>
              </a:rPr>
              <a:t>3 </a:t>
            </a:r>
            <a:r>
              <a:rPr lang="fr-FR" altLang="it-IT" sz="3200" b="1">
                <a:solidFill>
                  <a:srgbClr val="663300"/>
                </a:solidFill>
              </a:rPr>
              <a:t>= 5300 ; </a:t>
            </a:r>
            <a:r>
              <a:rPr lang="fr-FR" altLang="it-IT" sz="3200" b="1">
                <a:solidFill>
                  <a:schemeClr val="accent2"/>
                </a:solidFill>
              </a:rPr>
              <a:t>-1</a:t>
            </a:r>
            <a:r>
              <a:rPr lang="fr-FR" altLang="it-IT" sz="3200" b="1">
                <a:solidFill>
                  <a:srgbClr val="663300"/>
                </a:solidFill>
              </a:rPr>
              <a:t>x</a:t>
            </a:r>
            <a:r>
              <a:rPr lang="fr-FR" altLang="it-IT" sz="3200" b="1">
                <a:solidFill>
                  <a:schemeClr val="folHlink"/>
                </a:solidFill>
              </a:rPr>
              <a:t>2.7</a:t>
            </a:r>
            <a:r>
              <a:rPr lang="fr-FR" altLang="it-IT" sz="3200" b="1">
                <a:solidFill>
                  <a:srgbClr val="663300"/>
                </a:solidFill>
              </a:rPr>
              <a:t>x</a:t>
            </a:r>
            <a:r>
              <a:rPr lang="fr-FR" altLang="it-IT" sz="3200" b="1">
                <a:solidFill>
                  <a:schemeClr val="accent1"/>
                </a:solidFill>
              </a:rPr>
              <a:t>10</a:t>
            </a:r>
            <a:r>
              <a:rPr lang="fr-FR" altLang="it-IT" sz="3200" b="1" baseline="30000">
                <a:solidFill>
                  <a:schemeClr val="hlink"/>
                </a:solidFill>
              </a:rPr>
              <a:t>-4</a:t>
            </a:r>
            <a:r>
              <a:rPr lang="fr-FR" altLang="it-IT" sz="3200" b="1" baseline="30000">
                <a:solidFill>
                  <a:srgbClr val="663300"/>
                </a:solidFill>
              </a:rPr>
              <a:t> </a:t>
            </a:r>
            <a:r>
              <a:rPr lang="fr-FR" altLang="it-IT" sz="3200" b="1">
                <a:solidFill>
                  <a:srgbClr val="663300"/>
                </a:solidFill>
              </a:rPr>
              <a:t>= -0.00027} </a:t>
            </a:r>
          </a:p>
          <a:p>
            <a:pPr>
              <a:lnSpc>
                <a:spcPct val="50000"/>
              </a:lnSpc>
            </a:pPr>
            <a:endParaRPr lang="fr-FR" altLang="it-IT" sz="3200" b="1">
              <a:solidFill>
                <a:srgbClr val="663300"/>
              </a:solidFill>
            </a:endParaRPr>
          </a:p>
          <a:p>
            <a:r>
              <a:rPr lang="fr-FR" altLang="it-IT" sz="3200" b="1">
                <a:solidFill>
                  <a:srgbClr val="663300"/>
                </a:solidFill>
              </a:rPr>
              <a:t>En binaire: 	</a:t>
            </a:r>
            <a:r>
              <a:rPr lang="fr-FR" altLang="it-IT" sz="3200" b="1">
                <a:solidFill>
                  <a:schemeClr val="accent2"/>
                </a:solidFill>
              </a:rPr>
              <a:t>(-1)</a:t>
            </a:r>
            <a:r>
              <a:rPr lang="fr-FR" altLang="it-IT" sz="3200" b="1" baseline="30000">
                <a:solidFill>
                  <a:schemeClr val="accent2"/>
                </a:solidFill>
              </a:rPr>
              <a:t>S</a:t>
            </a:r>
            <a:r>
              <a:rPr lang="fr-FR" altLang="it-IT" sz="3200" b="1">
                <a:solidFill>
                  <a:srgbClr val="663300"/>
                </a:solidFill>
              </a:rPr>
              <a:t> x </a:t>
            </a:r>
            <a:r>
              <a:rPr lang="fr-FR" altLang="it-IT" sz="3200" b="1">
                <a:solidFill>
                  <a:schemeClr val="accent1"/>
                </a:solidFill>
              </a:rPr>
              <a:t>2</a:t>
            </a:r>
            <a:r>
              <a:rPr lang="fr-FR" altLang="it-IT" sz="3200" b="1" baseline="30000">
                <a:solidFill>
                  <a:schemeClr val="hlink"/>
                </a:solidFill>
              </a:rPr>
              <a:t>X</a:t>
            </a:r>
            <a:r>
              <a:rPr lang="fr-FR" altLang="it-IT" sz="3200" b="1">
                <a:solidFill>
                  <a:srgbClr val="663300"/>
                </a:solidFill>
              </a:rPr>
              <a:t>x 1.</a:t>
            </a:r>
            <a:r>
              <a:rPr lang="fr-FR" altLang="it-IT" sz="3200" b="1">
                <a:solidFill>
                  <a:schemeClr val="folHlink"/>
                </a:solidFill>
              </a:rPr>
              <a:t>F </a:t>
            </a:r>
          </a:p>
          <a:p>
            <a:pPr>
              <a:spcBef>
                <a:spcPct val="50000"/>
              </a:spcBef>
            </a:pPr>
            <a:r>
              <a:rPr lang="fr-FR" altLang="it-IT" sz="3200" b="1">
                <a:solidFill>
                  <a:srgbClr val="663300"/>
                </a:solidFill>
              </a:rPr>
              <a:t>		{p.ex. </a:t>
            </a:r>
            <a:r>
              <a:rPr lang="fr-FR" altLang="it-IT" sz="3200" b="1">
                <a:solidFill>
                  <a:schemeClr val="accent2"/>
                </a:solidFill>
              </a:rPr>
              <a:t>-1</a:t>
            </a:r>
            <a:r>
              <a:rPr lang="fr-FR" altLang="it-IT" sz="3200" b="1">
                <a:solidFill>
                  <a:srgbClr val="663300"/>
                </a:solidFill>
              </a:rPr>
              <a:t>x1.</a:t>
            </a:r>
            <a:r>
              <a:rPr lang="fr-FR" altLang="it-IT" sz="3200" b="1">
                <a:solidFill>
                  <a:schemeClr val="folHlink"/>
                </a:solidFill>
              </a:rPr>
              <a:t>011</a:t>
            </a:r>
            <a:r>
              <a:rPr lang="fr-FR" altLang="it-IT" sz="3200" b="1">
                <a:solidFill>
                  <a:srgbClr val="663300"/>
                </a:solidFill>
              </a:rPr>
              <a:t>x</a:t>
            </a:r>
            <a:r>
              <a:rPr lang="fr-FR" altLang="it-IT" sz="3200" b="1">
                <a:solidFill>
                  <a:schemeClr val="accent1"/>
                </a:solidFill>
              </a:rPr>
              <a:t>2</a:t>
            </a:r>
            <a:r>
              <a:rPr lang="fr-FR" altLang="it-IT" sz="3200" b="1" baseline="30000">
                <a:solidFill>
                  <a:schemeClr val="hlink"/>
                </a:solidFill>
              </a:rPr>
              <a:t>6</a:t>
            </a:r>
            <a:r>
              <a:rPr lang="fr-FR" altLang="it-IT" sz="3200" b="1">
                <a:solidFill>
                  <a:srgbClr val="663300"/>
                </a:solidFill>
              </a:rPr>
              <a:t> = -1011000 = -90} </a:t>
            </a:r>
            <a:endParaRPr lang="fr-FR" altLang="it-IT" sz="3200" b="1">
              <a:solidFill>
                <a:schemeClr val="folHlink"/>
              </a:solidFill>
            </a:endParaRPr>
          </a:p>
        </p:txBody>
      </p:sp>
      <p:sp>
        <p:nvSpPr>
          <p:cNvPr id="11269" name="Rectangle 45">
            <a:extLst>
              <a:ext uri="{FF2B5EF4-FFF2-40B4-BE49-F238E27FC236}">
                <a16:creationId xmlns:a16="http://schemas.microsoft.com/office/drawing/2014/main" xmlns="" id="{2D4D6DCB-274A-4A71-9BDC-6E7D1B445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2586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fr-FR" altLang="it-IT" sz="3200" b="1">
                <a:solidFill>
                  <a:srgbClr val="663300"/>
                </a:solidFill>
              </a:rPr>
              <a:t>(-1)</a:t>
            </a:r>
            <a:r>
              <a:rPr lang="fr-FR" altLang="it-IT" sz="3200" b="1" baseline="30000">
                <a:solidFill>
                  <a:schemeClr val="accent2"/>
                </a:solidFill>
              </a:rPr>
              <a:t>S</a:t>
            </a:r>
            <a:r>
              <a:rPr lang="fr-FR" altLang="it-IT" sz="3200" b="1">
                <a:solidFill>
                  <a:srgbClr val="663300"/>
                </a:solidFill>
              </a:rPr>
              <a:t> x </a:t>
            </a:r>
            <a:r>
              <a:rPr lang="fr-FR" altLang="it-IT" sz="3200" b="1">
                <a:solidFill>
                  <a:schemeClr val="folHlink"/>
                </a:solidFill>
              </a:rPr>
              <a:t>M</a:t>
            </a:r>
            <a:r>
              <a:rPr lang="fr-FR" altLang="it-IT" sz="3200" b="1">
                <a:solidFill>
                  <a:srgbClr val="663300"/>
                </a:solidFill>
              </a:rPr>
              <a:t> x </a:t>
            </a:r>
            <a:r>
              <a:rPr lang="fr-FR" altLang="it-IT" sz="3200" b="1">
                <a:solidFill>
                  <a:schemeClr val="accent1"/>
                </a:solidFill>
              </a:rPr>
              <a:t>B</a:t>
            </a:r>
            <a:r>
              <a:rPr lang="fr-FR" altLang="it-IT" sz="3200" b="1" baseline="30000">
                <a:solidFill>
                  <a:schemeClr val="hlink"/>
                </a:solidFill>
              </a:rPr>
              <a:t>E</a:t>
            </a:r>
            <a:endParaRPr lang="en-US" altLang="it-IT" sz="3200" b="1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bldLvl="5"/>
      <p:bldP spid="11269" grpId="0"/>
    </p:bldLst>
  </p:timing>
</p:sld>
</file>

<file path=ppt/theme/theme1.xml><?xml version="1.0" encoding="utf-8"?>
<a:theme xmlns:a="http://schemas.openxmlformats.org/drawingml/2006/main" name="Professional">
  <a:themeElements>
    <a:clrScheme name="Professional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Profes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C719E51AFB194E9800B812CDD314FA" ma:contentTypeVersion="4" ma:contentTypeDescription="Create a new document." ma:contentTypeScope="" ma:versionID="a54ac119c5287ccbb56f04122ef9f038">
  <xsd:schema xmlns:xsd="http://www.w3.org/2001/XMLSchema" xmlns:xs="http://www.w3.org/2001/XMLSchema" xmlns:p="http://schemas.microsoft.com/office/2006/metadata/properties" xmlns:ns2="9aa7b259-df39-452d-b150-2ca1adca19f0" targetNamespace="http://schemas.microsoft.com/office/2006/metadata/properties" ma:root="true" ma:fieldsID="baa5a9795a6d9aa4c19a4d0bcfa7ede0" ns2:_="">
    <xsd:import namespace="9aa7b259-df39-452d-b150-2ca1adca1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7b259-df39-452d-b150-2ca1adca1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EA743E-E0E1-45D8-A99E-E5DEF6279D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D40A92-1A8D-4D1C-B9CF-B07DACAD5CDB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aa7b259-df39-452d-b150-2ca1adca19f0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5D9834D-40A0-4063-97CF-E813BFF9E8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7b259-df39-452d-b150-2ca1adca1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Apps&amp;Docs:Applications:Microsoft Office 98:Templates:Presentation Designs:Professional</Template>
  <TotalTime>2743</TotalTime>
  <Words>1491</Words>
  <Application>Microsoft Office PowerPoint</Application>
  <PresentationFormat>Personnalisé</PresentationFormat>
  <Paragraphs>512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Courier</vt:lpstr>
      <vt:lpstr>Symbol</vt:lpstr>
      <vt:lpstr>TektoMM_503 BD 488 NO</vt:lpstr>
      <vt:lpstr>Times</vt:lpstr>
      <vt:lpstr>Times New Roman</vt:lpstr>
      <vt:lpstr>Wingdings</vt:lpstr>
      <vt:lpstr>Professional</vt:lpstr>
      <vt:lpstr>Architecture des ordinateurs</vt:lpstr>
      <vt:lpstr>Arithmétique des “computers”</vt:lpstr>
      <vt:lpstr>Codage binaire</vt:lpstr>
      <vt:lpstr>Codage binaire - Nombres signés I</vt:lpstr>
      <vt:lpstr>Codage binaire - Nombres signés II</vt:lpstr>
      <vt:lpstr>Codage binaire - Nombres signés III</vt:lpstr>
      <vt:lpstr>Codage binaire - Nombres signés IV</vt:lpstr>
      <vt:lpstr>Codage binaire - Nombres fractionnaires</vt:lpstr>
      <vt:lpstr>Codage binaire - Nombres flottants</vt:lpstr>
      <vt:lpstr>Codage binaire - Nombres flottants</vt:lpstr>
      <vt:lpstr>Addition binaire</vt:lpstr>
      <vt:lpstr>Addition binaire - Nombres signés</vt:lpstr>
      <vt:lpstr>Nombre signés: Extension du signe</vt:lpstr>
      <vt:lpstr>Additionneur complet</vt:lpstr>
      <vt:lpstr>Addition à propagation simple de retenue</vt:lpstr>
      <vt:lpstr>Propagation de retenue: délai</vt:lpstr>
      <vt:lpstr>Propagation de retenue: accélération</vt:lpstr>
      <vt:lpstr>Propagation de retenue: accélération</vt:lpstr>
      <vt:lpstr>Propagation de retenue: accélération</vt:lpstr>
      <vt:lpstr>Retenue anticipée (carry look-ahead)</vt:lpstr>
      <vt:lpstr>Sélection de retenue (carry select)</vt:lpstr>
      <vt:lpstr>Addition flottante</vt:lpstr>
      <vt:lpstr>Addition flottante - Implémentation</vt:lpstr>
      <vt:lpstr>L’arithmétique IEEE - Particularités</vt:lpstr>
    </vt:vector>
  </TitlesOfParts>
  <Company>LSL-DI-EPFL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Arithmétique des “computers”</dc:title>
  <dc:creator>Gianluca Tempesti</dc:creator>
  <cp:lastModifiedBy>Utilisateur Windows</cp:lastModifiedBy>
  <cp:revision>117</cp:revision>
  <cp:lastPrinted>2001-03-20T19:04:00Z</cp:lastPrinted>
  <dcterms:created xsi:type="dcterms:W3CDTF">2000-03-20T14:59:25Z</dcterms:created>
  <dcterms:modified xsi:type="dcterms:W3CDTF">2022-02-10T21:16:22Z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0x01010068C719E51AFB194E9800B812CDD314FA</vt:lpwstr>
  </property>
</Properties>
</file>