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sldIdLst>
    <p:sldId id="256" r:id="rId5"/>
    <p:sldId id="266" r:id="rId6"/>
    <p:sldId id="257" r:id="rId7"/>
    <p:sldId id="258" r:id="rId8"/>
    <p:sldId id="259" r:id="rId9"/>
    <p:sldId id="260" r:id="rId10"/>
    <p:sldId id="262" r:id="rId11"/>
    <p:sldId id="263" r:id="rId12"/>
    <p:sldId id="265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45" d="100"/>
          <a:sy n="45" d="100"/>
        </p:scale>
        <p:origin x="72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6878B6FB-34EE-47BB-B06C-38043BD80B7B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xmlns="" id="{C231074F-6FAA-42C2-8CFC-9AB5730C59B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xmlns="" id="{5C169B2F-C46D-4DD9-8DE6-D2AE52458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xmlns="" id="{20B566C7-EA94-4D2E-8121-80CAE78D6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xmlns="" id="{6538B14F-6865-473B-96F1-7AFFAE8D8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xmlns="" id="{79C056BB-3ABB-4A7F-8A67-1B06DCA8E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id="{8D001177-1589-4814-9910-8088005AA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xmlns="" id="{8224567A-313C-4B4C-B3BD-05D364230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xmlns="" id="{10B28E70-632C-4C8C-9236-0A0B17C75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xmlns="" id="{59BB270A-FC4E-4B13-A0B3-27B13C803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xmlns="" id="{B5654BA3-7A50-4EE9-A034-668A489A5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xmlns="" id="{81E780D9-32F0-491D-9E9F-CB9F535C3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xmlns="" id="{65E8F413-21CA-45D2-9AC5-1C83E1365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xmlns="" id="{DF6DC2CE-FD07-4341-B6DD-DC39A01FD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xmlns="" id="{C604C042-ECA4-4542-9472-CEF5A704F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xmlns="" id="{4EBE818E-56BC-4F02-A5B6-41B4C26B5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xmlns="" id="{33802A89-6031-4C2C-B011-B9976D4B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xmlns="" id="{EC643908-2F92-47DC-9CBA-C21EDCEB4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xmlns="" id="{DB8B8C18-BD60-441A-AE2A-2A5E1AF1D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xmlns="" id="{05AEB5AB-B60D-49A9-84F0-3167F1F1D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xmlns="" id="{D2EDF8AE-B24E-430C-9122-9044B95D0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xmlns="" id="{397B6BA4-9634-43F7-A984-51F4C3EF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xmlns="" id="{99691186-5B0B-452E-BF5E-36E5A8F2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xmlns="" id="{720F7F7C-277D-42CE-AC6B-0AD13EDCA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xmlns="" id="{83E69801-0EAD-4299-BF52-AC10D4A3D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xmlns="" id="{2DE56174-8666-4A2C-AA60-A429702AA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xmlns="" id="{6C2C714B-8FA6-4E37-9C3C-ACF4454CF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xmlns="" id="{BE854E85-246C-46EF-8E8C-D9026A851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xmlns="" id="{132704E1-5232-4995-945C-1AF5AD1E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xmlns="" id="{A06C05BE-D6B4-47E3-BF72-CF43B66DD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xmlns="" id="{32E65F2F-CBCC-4629-ADD0-D5AA0E74D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xmlns="" id="{4BB54809-8316-4372-8463-0ADD5B70C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xmlns="" id="{D97FD5E0-E9A9-4569-A399-1534DE1A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xmlns="" id="{0F5E7F5B-236B-460C-9E1F-9EB0325A5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xmlns="" id="{BFA30B19-E057-4AD8-ACF1-163329BD3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xmlns="" id="{5FAE039F-4B1C-4FC0-AFE3-055B260FE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xmlns="" id="{240A7BE8-DDED-423D-B65B-88255F6B6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xmlns="" id="{3E21E014-DA56-4D79-8D51-937E1C28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xmlns="" id="{DA541971-8A9E-4F58-8B6A-0C7C4C2AF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xmlns="" id="{9447F029-0552-4EED-B201-889650ED7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xmlns="" id="{EE9477F2-5DB7-4C31-99D0-070B1AF46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xmlns="" id="{B0093CEF-C67F-4681-B0AB-B7D73D9A6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xmlns="" id="{9B207463-4446-4D0C-806B-F5C86616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xmlns="" id="{C0B54DCB-1C3F-4DC0-85AE-E2F507B6B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xmlns="" id="{361958B1-B616-47A2-AAB4-3129C2DAE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xmlns="" id="{0439E0E8-1D6D-4862-9E22-652419EE5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xmlns="" id="{27B3F653-5376-493F-974A-3D125B33C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xmlns="" id="{278B3A33-7344-4BC4-A908-3E2AD010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xmlns="" id="{2BA354F7-5F0E-4484-B810-2C90064D0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xmlns="" id="{8DF37684-8CA6-41EA-84AC-FFD58526E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xmlns="" id="{4FD8050C-169A-4078-A39D-B3F44E9F4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xmlns="" id="{40745AD8-0E48-456D-B8FA-C7E4BE941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xmlns="" id="{EC271DF4-CE0F-432D-8207-F5FB79CB1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xmlns="" id="{605D54F1-038F-4D80-A559-5B388B5D1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xmlns="" id="{1C4143FE-8070-4899-9751-1E47ABA65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xmlns="" id="{6BA50847-DB9E-49B0-974C-A5D287646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xmlns="" id="{93D90826-6F89-462B-BF12-4D0B8EC21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xmlns="" id="{2C170AD8-973A-40E1-A35E-D267D51CE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xmlns="" id="{46617D60-A109-4EBC-B3F6-69F769BA8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xmlns="" id="{47E5133E-0EAA-49D4-B7CF-C0D5D7CE2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xmlns="" id="{A536BBBF-8F7B-4D9D-8B04-3020CEABE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xmlns="" id="{6239844C-B2D8-4BD3-8132-9C588F032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xmlns="" id="{447EE584-B325-4892-AE88-6C9E1CAE2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xmlns="" id="{34BD907A-2369-4A6F-991B-C60822500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xmlns="" id="{786928CB-B967-4E5A-890A-EA2F20195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tr-TR" altLang="tr-TR">
              <a:latin typeface="Helvetica" panose="020B0604020202020204" pitchFamily="34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xmlns="" id="{1D66B698-8AE6-4A05-A15A-90AF845DBD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xmlns="" id="{DF764530-CB6A-475D-84AB-30D9CCF3F9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xmlns="" id="{79335AE1-4996-40FF-B433-22335DA2F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257C4A0-7620-4169-B0B0-24FB47C7D55B}" type="slidenum">
              <a:rPr lang="en-US" altLang="tr-TR"/>
              <a:pPr/>
              <a:t>‹N°›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7112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xmlns="" id="{D565C623-6D34-4AC3-8BAD-257AFB1DAD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xmlns="" id="{5E84B8AB-7F95-4EF2-90ED-73344FEF18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xmlns="" id="{18599709-9C94-4270-AAA3-5BEA31662E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C4E02-5607-4BE0-9BD5-B3EDB083516B}" type="slidenum">
              <a:rPr lang="en-US" altLang="tr-TR"/>
              <a:pPr/>
              <a:t>‹N°›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7563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94525" y="533400"/>
            <a:ext cx="2039938" cy="55626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71538" y="533400"/>
            <a:ext cx="5970587" cy="5562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xmlns="" id="{A867871E-4AD4-4458-9EF9-8D09EBB423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xmlns="" id="{592E76E6-6377-4EAD-871A-E2838CC1E4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xmlns="" id="{F58E7635-05FC-4A05-B4B3-8934C8C65A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4D269-2261-407E-8DB4-50ADFFAA59AD}" type="slidenum">
              <a:rPr lang="en-US" altLang="tr-TR"/>
              <a:pPr/>
              <a:t>‹N°›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2313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xmlns="" id="{2935D605-8CA2-4BFC-8130-ED382491A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xmlns="" id="{FA888D5E-74B3-4FB7-AF85-3594E13D6C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xmlns="" id="{DB5DA92C-88B2-41F4-BEF1-C790CADA4B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0E64C-4312-48CA-9F7D-7FE9EBFC6464}" type="slidenum">
              <a:rPr lang="en-US" altLang="tr-TR"/>
              <a:pPr/>
              <a:t>‹N°›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0483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xmlns="" id="{23B87E71-0783-489F-A7E5-06B992BA49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xmlns="" id="{95600904-704A-4891-84C3-F6CE3F10C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xmlns="" id="{874C4C80-33CC-4412-95AA-077DA2522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A07E54-8CCC-47EE-B6AF-FC4CAFD7B489}" type="slidenum">
              <a:rPr lang="en-US" altLang="tr-TR"/>
              <a:pPr/>
              <a:t>‹N°›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5264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xmlns="" id="{AB115BA7-1806-4791-9C24-19C1DF4AB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xmlns="" id="{0AE4AE80-BE04-4390-8005-D82F17275A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xmlns="" id="{9F29F07E-21AC-48B2-B9BE-53DFFB699C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AE06C-14A0-4007-8688-A03E3151C752}" type="slidenum">
              <a:rPr lang="en-US" altLang="tr-TR"/>
              <a:pPr/>
              <a:t>‹N°›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713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C50CAC70-2326-43B7-962C-109452813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xmlns="" id="{3BC4C86E-DD81-4E20-A9AA-4368FD6904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xmlns="" id="{346FD59C-1599-4E89-8EA9-2772B9C024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9CE03-2937-47C9-83DF-52D6160975B8}" type="slidenum">
              <a:rPr lang="en-US" altLang="tr-TR"/>
              <a:pPr/>
              <a:t>‹N°›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1917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xmlns="" id="{F14B650F-D404-46E8-ABA4-6A7B231F33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xmlns="" id="{06EA2407-F589-4CC5-8408-EC3F808C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xmlns="" id="{C0D0E671-A936-40F4-8BA9-0941C18CB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87AEB-82E7-419E-BBD7-D00DE600730A}" type="slidenum">
              <a:rPr lang="en-US" altLang="tr-TR"/>
              <a:pPr/>
              <a:t>‹N°›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6418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xmlns="" id="{68B8FB6A-8452-4437-B136-4896B872E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xmlns="" id="{929D6654-EE19-4E0D-9C91-4E33EA6258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xmlns="" id="{CE99BCAE-1C09-41FF-892B-F4E1C3673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C2B70-2865-4688-B158-6748BFAECA7E}" type="slidenum">
              <a:rPr lang="en-US" altLang="tr-TR"/>
              <a:pPr/>
              <a:t>‹N°›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6545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xmlns="" id="{1E02CC82-FD37-470F-9F6C-9EA479FCE8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xmlns="" id="{D84D26B0-BDE7-4970-B236-1E2EB45AE8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xmlns="" id="{BB8B9620-433C-470F-BFAE-590C5ECB5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6295E-B20E-410E-82C5-E1133BBA02D5}" type="slidenum">
              <a:rPr lang="en-US" altLang="tr-TR"/>
              <a:pPr/>
              <a:t>‹N°›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4148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xmlns="" id="{9407CA92-E65A-4096-9D94-1EA123B525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xmlns="" id="{48D5E6CF-4D7B-4453-8D85-48E1BFBAD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xmlns="" id="{21424C54-4512-41DF-920D-4EF9B217B4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C4151-F099-40E1-B339-CFF340E262D0}" type="slidenum">
              <a:rPr lang="en-US" altLang="tr-TR"/>
              <a:pPr/>
              <a:t>‹N°›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922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xmlns="" id="{FC9E284F-7F3F-4A4B-B902-E784C074FF0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>
              <a:extLst>
                <a:ext uri="{FF2B5EF4-FFF2-40B4-BE49-F238E27FC236}">
                  <a16:creationId xmlns:a16="http://schemas.microsoft.com/office/drawing/2014/main" xmlns="" id="{066D129D-6F61-4151-AA4A-B4DAF4E4AA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33" name="Rectangle 4">
              <a:extLst>
                <a:ext uri="{FF2B5EF4-FFF2-40B4-BE49-F238E27FC236}">
                  <a16:creationId xmlns:a16="http://schemas.microsoft.com/office/drawing/2014/main" xmlns="" id="{F0517AE0-8FA1-41B7-AACD-B4CABC66BA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xmlns="" id="{44FBDE72-37BC-4A2B-A3D3-B8646FD44F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xmlns="" id="{9CB29F5B-5B3F-47DB-BFD1-3B13679B53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xmlns="" id="{7DCDE901-B834-48BC-8C44-27A140B52F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xmlns="" id="{ED49FE4C-2BC4-4554-A5D5-3586FBC5D7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xmlns="" id="{19813688-93D6-47D9-8FD6-86C9D7B96E0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xmlns="" id="{B48CB8F3-C717-4C9B-A64E-715C89ADCB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xmlns="" id="{052BC41C-B6DE-4C30-AE59-A4F7D067A6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xmlns="" id="{EF02FB91-4BCD-4054-AC14-8DC9147BDE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xmlns="" id="{8652CF0F-A082-4552-B223-7D9EC86A39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xmlns="" id="{72D2E909-EB97-4A51-8E61-EF78CBC950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xmlns="" id="{17959B20-3638-40E7-BCFD-EB1FD7575F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xmlns="" id="{44784864-A92C-4429-8814-1120C856B1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xmlns="" id="{18F37B2A-E6A1-477B-97FD-B685B3D7E7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xmlns="" id="{235A2FE3-6B42-499A-9D29-9F8E56AFDF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xmlns="" id="{62D3E6D3-3F99-48F1-A39B-5E8701605C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xmlns="" id="{1D9081BD-D934-4260-9241-518310D0DE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50" name="Rectangle 21">
              <a:extLst>
                <a:ext uri="{FF2B5EF4-FFF2-40B4-BE49-F238E27FC236}">
                  <a16:creationId xmlns:a16="http://schemas.microsoft.com/office/drawing/2014/main" xmlns="" id="{9187CCB5-DB93-45D5-8384-152B66C311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51" name="Rectangle 22">
              <a:extLst>
                <a:ext uri="{FF2B5EF4-FFF2-40B4-BE49-F238E27FC236}">
                  <a16:creationId xmlns:a16="http://schemas.microsoft.com/office/drawing/2014/main" xmlns="" id="{BCF20FB1-7D43-4F6B-B439-6B0AB0CEBB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52" name="Rectangle 23">
              <a:extLst>
                <a:ext uri="{FF2B5EF4-FFF2-40B4-BE49-F238E27FC236}">
                  <a16:creationId xmlns:a16="http://schemas.microsoft.com/office/drawing/2014/main" xmlns="" id="{3839E869-B0F6-4C7F-BABF-A6CEC68939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53" name="Rectangle 24">
              <a:extLst>
                <a:ext uri="{FF2B5EF4-FFF2-40B4-BE49-F238E27FC236}">
                  <a16:creationId xmlns:a16="http://schemas.microsoft.com/office/drawing/2014/main" xmlns="" id="{0096D52E-514E-4AC7-8950-EACB0475D6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54" name="Rectangle 25">
              <a:extLst>
                <a:ext uri="{FF2B5EF4-FFF2-40B4-BE49-F238E27FC236}">
                  <a16:creationId xmlns:a16="http://schemas.microsoft.com/office/drawing/2014/main" xmlns="" id="{FC8BF14F-5EC5-4AB1-9906-5E53D60C85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55" name="Rectangle 26">
              <a:extLst>
                <a:ext uri="{FF2B5EF4-FFF2-40B4-BE49-F238E27FC236}">
                  <a16:creationId xmlns:a16="http://schemas.microsoft.com/office/drawing/2014/main" xmlns="" id="{B3A8F1F9-2E53-40C0-A9A1-C46DE94EE8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56" name="Rectangle 27">
              <a:extLst>
                <a:ext uri="{FF2B5EF4-FFF2-40B4-BE49-F238E27FC236}">
                  <a16:creationId xmlns:a16="http://schemas.microsoft.com/office/drawing/2014/main" xmlns="" id="{BFDC0115-C05F-4E98-B81C-C855C034FC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57" name="Rectangle 28">
              <a:extLst>
                <a:ext uri="{FF2B5EF4-FFF2-40B4-BE49-F238E27FC236}">
                  <a16:creationId xmlns:a16="http://schemas.microsoft.com/office/drawing/2014/main" xmlns="" id="{C84D6C9B-6E89-4A63-AF61-4F0A871EF5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58" name="Rectangle 29">
              <a:extLst>
                <a:ext uri="{FF2B5EF4-FFF2-40B4-BE49-F238E27FC236}">
                  <a16:creationId xmlns:a16="http://schemas.microsoft.com/office/drawing/2014/main" xmlns="" id="{DB577D74-C214-4DCD-88BB-60A92479FF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59" name="Rectangle 30">
              <a:extLst>
                <a:ext uri="{FF2B5EF4-FFF2-40B4-BE49-F238E27FC236}">
                  <a16:creationId xmlns:a16="http://schemas.microsoft.com/office/drawing/2014/main" xmlns="" id="{62DC29D9-E006-4454-AC24-381F5C67E2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60" name="Rectangle 31">
              <a:extLst>
                <a:ext uri="{FF2B5EF4-FFF2-40B4-BE49-F238E27FC236}">
                  <a16:creationId xmlns:a16="http://schemas.microsoft.com/office/drawing/2014/main" xmlns="" id="{763C12C9-3342-47A1-93F0-0C4CDC9BD4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61" name="Rectangle 32">
              <a:extLst>
                <a:ext uri="{FF2B5EF4-FFF2-40B4-BE49-F238E27FC236}">
                  <a16:creationId xmlns:a16="http://schemas.microsoft.com/office/drawing/2014/main" xmlns="" id="{065DC2B7-8191-4436-B719-757F5AAC75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xmlns="" id="{76700A71-ADC0-409A-84BA-68240F65BB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63" name="Rectangle 34">
              <a:extLst>
                <a:ext uri="{FF2B5EF4-FFF2-40B4-BE49-F238E27FC236}">
                  <a16:creationId xmlns:a16="http://schemas.microsoft.com/office/drawing/2014/main" xmlns="" id="{188C9192-6C2A-45A8-A4E4-7DFA199A08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64" name="Rectangle 35">
              <a:extLst>
                <a:ext uri="{FF2B5EF4-FFF2-40B4-BE49-F238E27FC236}">
                  <a16:creationId xmlns:a16="http://schemas.microsoft.com/office/drawing/2014/main" xmlns="" id="{06817DEF-7AD6-4765-A82D-804D7C50968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65" name="Rectangle 36">
              <a:extLst>
                <a:ext uri="{FF2B5EF4-FFF2-40B4-BE49-F238E27FC236}">
                  <a16:creationId xmlns:a16="http://schemas.microsoft.com/office/drawing/2014/main" xmlns="" id="{155E3ECC-65DA-4A58-BA80-874DC2EF90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66" name="Rectangle 37">
              <a:extLst>
                <a:ext uri="{FF2B5EF4-FFF2-40B4-BE49-F238E27FC236}">
                  <a16:creationId xmlns:a16="http://schemas.microsoft.com/office/drawing/2014/main" xmlns="" id="{AEBFC5F0-430F-402B-822A-FAD79FA434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67" name="Rectangle 38">
              <a:extLst>
                <a:ext uri="{FF2B5EF4-FFF2-40B4-BE49-F238E27FC236}">
                  <a16:creationId xmlns:a16="http://schemas.microsoft.com/office/drawing/2014/main" xmlns="" id="{1E0F4B61-3CB4-4468-9DEE-5487000018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68" name="Rectangle 39">
              <a:extLst>
                <a:ext uri="{FF2B5EF4-FFF2-40B4-BE49-F238E27FC236}">
                  <a16:creationId xmlns:a16="http://schemas.microsoft.com/office/drawing/2014/main" xmlns="" id="{59F0BDE6-B897-4DE4-9A3B-77642770C7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69" name="Rectangle 40">
              <a:extLst>
                <a:ext uri="{FF2B5EF4-FFF2-40B4-BE49-F238E27FC236}">
                  <a16:creationId xmlns:a16="http://schemas.microsoft.com/office/drawing/2014/main" xmlns="" id="{35D33412-DD2C-4043-8F7F-E038ED86C9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70" name="Rectangle 41">
              <a:extLst>
                <a:ext uri="{FF2B5EF4-FFF2-40B4-BE49-F238E27FC236}">
                  <a16:creationId xmlns:a16="http://schemas.microsoft.com/office/drawing/2014/main" xmlns="" id="{6DF6058D-EFAC-4140-8344-1DAD35FB78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71" name="Rectangle 42">
              <a:extLst>
                <a:ext uri="{FF2B5EF4-FFF2-40B4-BE49-F238E27FC236}">
                  <a16:creationId xmlns:a16="http://schemas.microsoft.com/office/drawing/2014/main" xmlns="" id="{6FECFDAA-A417-404B-94CD-858AA3D68C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72" name="Rectangle 43">
              <a:extLst>
                <a:ext uri="{FF2B5EF4-FFF2-40B4-BE49-F238E27FC236}">
                  <a16:creationId xmlns:a16="http://schemas.microsoft.com/office/drawing/2014/main" xmlns="" id="{20A21D31-6A75-4BF5-83BB-C92F1D0F5B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73" name="Rectangle 44">
              <a:extLst>
                <a:ext uri="{FF2B5EF4-FFF2-40B4-BE49-F238E27FC236}">
                  <a16:creationId xmlns:a16="http://schemas.microsoft.com/office/drawing/2014/main" xmlns="" id="{15F72FD3-008A-4332-B7F9-A27AB9A508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xmlns="" id="{FC3CF796-8DA2-4431-ACB8-58E8A02103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75" name="Rectangle 46">
              <a:extLst>
                <a:ext uri="{FF2B5EF4-FFF2-40B4-BE49-F238E27FC236}">
                  <a16:creationId xmlns:a16="http://schemas.microsoft.com/office/drawing/2014/main" xmlns="" id="{7BDB32C8-24B1-4496-A7E4-33A7EFE278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76" name="Rectangle 47">
              <a:extLst>
                <a:ext uri="{FF2B5EF4-FFF2-40B4-BE49-F238E27FC236}">
                  <a16:creationId xmlns:a16="http://schemas.microsoft.com/office/drawing/2014/main" xmlns="" id="{57E515CA-06E7-4ED8-B100-742FEAE4A70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77" name="Rectangle 48">
              <a:extLst>
                <a:ext uri="{FF2B5EF4-FFF2-40B4-BE49-F238E27FC236}">
                  <a16:creationId xmlns:a16="http://schemas.microsoft.com/office/drawing/2014/main" xmlns="" id="{BE6B7571-85DA-46B0-971E-E83909116E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78" name="Rectangle 49">
              <a:extLst>
                <a:ext uri="{FF2B5EF4-FFF2-40B4-BE49-F238E27FC236}">
                  <a16:creationId xmlns:a16="http://schemas.microsoft.com/office/drawing/2014/main" xmlns="" id="{191FB02C-0227-47E3-AE96-E5876A28A6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79" name="Rectangle 50">
              <a:extLst>
                <a:ext uri="{FF2B5EF4-FFF2-40B4-BE49-F238E27FC236}">
                  <a16:creationId xmlns:a16="http://schemas.microsoft.com/office/drawing/2014/main" xmlns="" id="{B8F373CF-8EDF-483C-A12B-BCE4C244C3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80" name="Rectangle 51">
              <a:extLst>
                <a:ext uri="{FF2B5EF4-FFF2-40B4-BE49-F238E27FC236}">
                  <a16:creationId xmlns:a16="http://schemas.microsoft.com/office/drawing/2014/main" xmlns="" id="{9DC8CC8F-ABB1-4C29-8548-C081FB7466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81" name="Rectangle 52">
              <a:extLst>
                <a:ext uri="{FF2B5EF4-FFF2-40B4-BE49-F238E27FC236}">
                  <a16:creationId xmlns:a16="http://schemas.microsoft.com/office/drawing/2014/main" xmlns="" id="{EA40804C-A729-4A02-8A56-53543954DE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82" name="Rectangle 53">
              <a:extLst>
                <a:ext uri="{FF2B5EF4-FFF2-40B4-BE49-F238E27FC236}">
                  <a16:creationId xmlns:a16="http://schemas.microsoft.com/office/drawing/2014/main" xmlns="" id="{37CBB2BF-B66E-49A7-8493-B375668FDC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83" name="Rectangle 54">
              <a:extLst>
                <a:ext uri="{FF2B5EF4-FFF2-40B4-BE49-F238E27FC236}">
                  <a16:creationId xmlns:a16="http://schemas.microsoft.com/office/drawing/2014/main" xmlns="" id="{E2E4457A-3975-4C74-96D0-ED40C7C345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84" name="Rectangle 55">
              <a:extLst>
                <a:ext uri="{FF2B5EF4-FFF2-40B4-BE49-F238E27FC236}">
                  <a16:creationId xmlns:a16="http://schemas.microsoft.com/office/drawing/2014/main" xmlns="" id="{219AA836-3EA7-4C36-965B-C8EBC1BD3E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85" name="Rectangle 56">
              <a:extLst>
                <a:ext uri="{FF2B5EF4-FFF2-40B4-BE49-F238E27FC236}">
                  <a16:creationId xmlns:a16="http://schemas.microsoft.com/office/drawing/2014/main" xmlns="" id="{D91BFDDD-C9B1-467F-AA77-FF721726F4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86" name="Rectangle 57">
              <a:extLst>
                <a:ext uri="{FF2B5EF4-FFF2-40B4-BE49-F238E27FC236}">
                  <a16:creationId xmlns:a16="http://schemas.microsoft.com/office/drawing/2014/main" xmlns="" id="{DE01D3F9-7862-4C30-9803-EB40F0BB9D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87" name="Rectangle 58">
              <a:extLst>
                <a:ext uri="{FF2B5EF4-FFF2-40B4-BE49-F238E27FC236}">
                  <a16:creationId xmlns:a16="http://schemas.microsoft.com/office/drawing/2014/main" xmlns="" id="{677F8F1A-CEA6-48FF-867C-4D57B60557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88" name="Rectangle 59">
              <a:extLst>
                <a:ext uri="{FF2B5EF4-FFF2-40B4-BE49-F238E27FC236}">
                  <a16:creationId xmlns:a16="http://schemas.microsoft.com/office/drawing/2014/main" xmlns="" id="{C77DC833-BBA3-4978-B2CB-CED280D0C1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89" name="Rectangle 60">
              <a:extLst>
                <a:ext uri="{FF2B5EF4-FFF2-40B4-BE49-F238E27FC236}">
                  <a16:creationId xmlns:a16="http://schemas.microsoft.com/office/drawing/2014/main" xmlns="" id="{CE7F6265-03A7-423B-AC21-7671302C14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90" name="Rectangle 61">
              <a:extLst>
                <a:ext uri="{FF2B5EF4-FFF2-40B4-BE49-F238E27FC236}">
                  <a16:creationId xmlns:a16="http://schemas.microsoft.com/office/drawing/2014/main" xmlns="" id="{FEE49CB5-C485-40C3-8183-5BF8E54ED1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91" name="Rectangle 62">
              <a:extLst>
                <a:ext uri="{FF2B5EF4-FFF2-40B4-BE49-F238E27FC236}">
                  <a16:creationId xmlns:a16="http://schemas.microsoft.com/office/drawing/2014/main" xmlns="" id="{0E497B5A-D216-43E9-8ACD-F0C8D6A8F5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92" name="Rectangle 63">
              <a:extLst>
                <a:ext uri="{FF2B5EF4-FFF2-40B4-BE49-F238E27FC236}">
                  <a16:creationId xmlns:a16="http://schemas.microsoft.com/office/drawing/2014/main" xmlns="" id="{E351A945-9E38-45D3-B53B-53C9F79F6F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1093" name="Rectangle 64">
              <a:extLst>
                <a:ext uri="{FF2B5EF4-FFF2-40B4-BE49-F238E27FC236}">
                  <a16:creationId xmlns:a16="http://schemas.microsoft.com/office/drawing/2014/main" xmlns="" id="{3C06712F-C686-4B52-A77F-40F029D88B5C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xmlns="" id="{7AA9865B-91B2-4FD4-A92E-2A28B78E6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xmlns="" id="{2813132E-843D-4FCD-AF2B-F1B62270C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xmlns="" id="{5450F994-8A24-47D9-A018-376AF34672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xmlns="" id="{E38BB038-ED58-4AEF-830A-81DA22360C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1" name="Rectangle 69">
            <a:extLst>
              <a:ext uri="{FF2B5EF4-FFF2-40B4-BE49-F238E27FC236}">
                <a16:creationId xmlns:a16="http://schemas.microsoft.com/office/drawing/2014/main" xmlns="" id="{903E6248-5D39-488F-8B93-420C838A88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Helvetica" panose="020B0604020202020204" pitchFamily="34" charset="0"/>
              </a:defRPr>
            </a:lvl1pPr>
          </a:lstStyle>
          <a:p>
            <a:fld id="{13738058-58EF-4342-AF34-F5071CD57FD4}" type="slidenum">
              <a:rPr lang="en-US" altLang="tr-TR"/>
              <a:pPr/>
              <a:t>‹N°›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72FB5A2D-A12C-4482-AAD4-9B5B19500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ARCHITECTURE DES ORDINATEURS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C4B5F9CE-2CA1-438C-982E-F84030EDA1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2813" y="1905000"/>
            <a:ext cx="3975100" cy="4191000"/>
          </a:xfrm>
        </p:spPr>
        <p:txBody>
          <a:bodyPr/>
          <a:lstStyle/>
          <a:p>
            <a:pPr eaLnBrk="1" hangingPunct="1"/>
            <a:r>
              <a:rPr lang="fr-FR" altLang="fr-FR"/>
              <a:t>Processeur (horloge)</a:t>
            </a:r>
          </a:p>
          <a:p>
            <a:pPr eaLnBrk="1" hangingPunct="1"/>
            <a:r>
              <a:rPr lang="fr-FR" altLang="fr-FR"/>
              <a:t>RAM</a:t>
            </a:r>
          </a:p>
          <a:p>
            <a:pPr eaLnBrk="1" hangingPunct="1"/>
            <a:r>
              <a:rPr lang="fr-FR" altLang="fr-FR"/>
              <a:t>Mémoire cache</a:t>
            </a:r>
          </a:p>
          <a:p>
            <a:pPr eaLnBrk="1" hangingPunct="1"/>
            <a:r>
              <a:rPr lang="fr-FR" altLang="fr-FR"/>
              <a:t>ROM / Bios</a:t>
            </a:r>
          </a:p>
          <a:p>
            <a:pPr eaLnBrk="1" hangingPunct="1"/>
            <a:r>
              <a:rPr lang="fr-FR" altLang="fr-FR"/>
              <a:t>Coprocesseur</a:t>
            </a:r>
          </a:p>
          <a:p>
            <a:pPr eaLnBrk="1" hangingPunct="1"/>
            <a:r>
              <a:rPr lang="fr-FR" altLang="fr-FR"/>
              <a:t>Bus / Connecteurs</a:t>
            </a:r>
          </a:p>
          <a:p>
            <a:pPr eaLnBrk="1" hangingPunct="1"/>
            <a:r>
              <a:rPr lang="fr-FR" altLang="fr-FR"/>
              <a:t>Ports</a:t>
            </a:r>
          </a:p>
          <a:p>
            <a:pPr eaLnBrk="1" hangingPunct="1"/>
            <a:r>
              <a:rPr lang="fr-FR" altLang="fr-FR"/>
              <a:t>Disque dur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73C1245E-B405-4822-BDF6-FF58A19F538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048250" y="1905000"/>
            <a:ext cx="3975100" cy="4191000"/>
          </a:xfrm>
        </p:spPr>
        <p:txBody>
          <a:bodyPr/>
          <a:lstStyle/>
          <a:p>
            <a:pPr eaLnBrk="1" hangingPunct="1"/>
            <a:r>
              <a:rPr lang="fr-FR" altLang="fr-FR"/>
              <a:t>CD / DVD</a:t>
            </a:r>
          </a:p>
          <a:p>
            <a:pPr eaLnBrk="1" hangingPunct="1"/>
            <a:r>
              <a:rPr lang="fr-FR" altLang="fr-FR"/>
              <a:t>Lecteur de disquettes</a:t>
            </a:r>
          </a:p>
          <a:p>
            <a:pPr eaLnBrk="1" hangingPunct="1"/>
            <a:r>
              <a:rPr lang="fr-FR" altLang="fr-FR"/>
              <a:t>Carte graphique</a:t>
            </a:r>
          </a:p>
          <a:p>
            <a:pPr eaLnBrk="1" hangingPunct="1"/>
            <a:r>
              <a:rPr lang="fr-FR" altLang="fr-FR"/>
              <a:t>Carte son</a:t>
            </a:r>
          </a:p>
          <a:p>
            <a:pPr eaLnBrk="1" hangingPunct="1"/>
            <a:r>
              <a:rPr lang="fr-FR" altLang="fr-FR"/>
              <a:t>Contrôleurs</a:t>
            </a:r>
          </a:p>
          <a:p>
            <a:pPr eaLnBrk="1" hangingPunct="1"/>
            <a:r>
              <a:rPr lang="fr-FR" altLang="fr-FR"/>
              <a:t>Imprimante, scanner…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205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CE741870-B88C-41C8-A813-DD5F98820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CARTE GRAPHIQUE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A2BB516F-869B-4C97-BBA2-9ABAC8D39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20000" cy="44196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fr-FR" altLang="fr-FR" sz="2800"/>
              <a:t>Gère les communications entre le processeur et l’écran</a:t>
            </a:r>
          </a:p>
          <a:p>
            <a:pPr eaLnBrk="1" hangingPunct="1">
              <a:lnSpc>
                <a:spcPct val="160000"/>
              </a:lnSpc>
            </a:pPr>
            <a:r>
              <a:rPr lang="fr-FR" altLang="fr-FR" sz="2800"/>
              <a:t>Mémoire 128 / 256Mo</a:t>
            </a:r>
          </a:p>
          <a:p>
            <a:pPr eaLnBrk="1" hangingPunct="1">
              <a:lnSpc>
                <a:spcPct val="160000"/>
              </a:lnSpc>
            </a:pPr>
            <a:r>
              <a:rPr lang="fr-FR" altLang="fr-FR" sz="2800"/>
              <a:t>Conversion numérique / analogique</a:t>
            </a:r>
          </a:p>
          <a:p>
            <a:pPr eaLnBrk="1" hangingPunct="1">
              <a:lnSpc>
                <a:spcPct val="160000"/>
              </a:lnSpc>
            </a:pPr>
            <a:r>
              <a:rPr lang="fr-FR" altLang="fr-FR" sz="2800"/>
              <a:t>Sorties VGA, télé…</a:t>
            </a:r>
          </a:p>
          <a:p>
            <a:pPr eaLnBrk="1" hangingPunct="1">
              <a:lnSpc>
                <a:spcPct val="160000"/>
              </a:lnSpc>
            </a:pPr>
            <a:r>
              <a:rPr lang="fr-FR" altLang="fr-FR" sz="2800"/>
              <a:t>Entrées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A55E6AFA-8D44-406A-91C3-DDD1D0AA3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CARTE SON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74175F7F-5B65-4815-80CB-397CF056D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fr-FR" altLang="fr-FR"/>
              <a:t>Gère les entrées et sorties de signaux sonores</a:t>
            </a:r>
          </a:p>
          <a:p>
            <a:pPr eaLnBrk="1" hangingPunct="1">
              <a:lnSpc>
                <a:spcPct val="150000"/>
              </a:lnSpc>
            </a:pPr>
            <a:r>
              <a:rPr lang="fr-FR" altLang="fr-FR"/>
              <a:t>Entrées micros…</a:t>
            </a:r>
          </a:p>
          <a:p>
            <a:pPr eaLnBrk="1" hangingPunct="1">
              <a:lnSpc>
                <a:spcPct val="150000"/>
              </a:lnSpc>
            </a:pPr>
            <a:r>
              <a:rPr lang="fr-FR" altLang="fr-FR"/>
              <a:t>Sorties casque…</a:t>
            </a:r>
          </a:p>
          <a:p>
            <a:pPr eaLnBrk="1" hangingPunct="1">
              <a:lnSpc>
                <a:spcPct val="150000"/>
              </a:lnSpc>
            </a:pPr>
            <a:r>
              <a:rPr lang="fr-FR" altLang="fr-FR"/>
              <a:t>Conversion analogique / numérique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D93990EF-1FA7-4CCE-B54A-06BA4ECDB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AUTRES PERIFERIQUES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86E52FED-7A3B-4B8B-9E49-EF4B2AD2F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fr-FR" altLang="fr-FR" sz="2400"/>
              <a:t>Ecrans (diagonale, en pouces)</a:t>
            </a:r>
          </a:p>
          <a:p>
            <a:pPr eaLnBrk="1" hangingPunct="1">
              <a:lnSpc>
                <a:spcPct val="140000"/>
              </a:lnSpc>
            </a:pPr>
            <a:r>
              <a:rPr lang="fr-FR" altLang="fr-FR" sz="2400"/>
              <a:t>Lecteur CD / DVD</a:t>
            </a:r>
          </a:p>
          <a:p>
            <a:pPr eaLnBrk="1" hangingPunct="1">
              <a:lnSpc>
                <a:spcPct val="140000"/>
              </a:lnSpc>
            </a:pPr>
            <a:r>
              <a:rPr lang="fr-FR" altLang="fr-FR" sz="2400"/>
              <a:t>Cartes « contrôleur »</a:t>
            </a:r>
          </a:p>
          <a:p>
            <a:pPr eaLnBrk="1" hangingPunct="1">
              <a:lnSpc>
                <a:spcPct val="140000"/>
              </a:lnSpc>
            </a:pPr>
            <a:r>
              <a:rPr lang="fr-FR" altLang="fr-FR" sz="2400"/>
              <a:t>Lecteur de disquette </a:t>
            </a:r>
          </a:p>
          <a:p>
            <a:pPr eaLnBrk="1" hangingPunct="1">
              <a:lnSpc>
                <a:spcPct val="140000"/>
              </a:lnSpc>
            </a:pPr>
            <a:r>
              <a:rPr lang="fr-FR" altLang="fr-FR" sz="2400"/>
              <a:t>Imprimante</a:t>
            </a:r>
          </a:p>
          <a:p>
            <a:pPr eaLnBrk="1" hangingPunct="1">
              <a:lnSpc>
                <a:spcPct val="140000"/>
              </a:lnSpc>
            </a:pPr>
            <a:r>
              <a:rPr lang="fr-FR" altLang="fr-FR" sz="2400"/>
              <a:t>….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8735744" presetClass="entr" presetSubtype="887650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8735744" presetClass="entr" presetSubtype="887650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8735744" presetClass="entr" presetSubtype="887650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88735744" presetClass="entr" presetSubtype="887650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8735744" presetClass="entr" presetSubtype="887650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8735744" presetClass="entr" presetSubtype="887650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AD465AD-130A-469C-BC6B-22BA85067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5400"/>
              <a:t>L’UNITE CENTRALE</a:t>
            </a:r>
            <a:endParaRPr lang="fr-FR" alt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EA45002B-8F00-46BB-BBCC-F6949466D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LE MICROPROCESSEUR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2E219EC2-4908-42A2-8009-0387ABDF2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4802187" cy="43434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fr-FR" altLang="fr-FR" sz="2800"/>
              <a:t>Motorola, AMD, Intel…</a:t>
            </a:r>
          </a:p>
          <a:p>
            <a:pPr eaLnBrk="1" hangingPunct="1">
              <a:lnSpc>
                <a:spcPct val="170000"/>
              </a:lnSpc>
            </a:pPr>
            <a:r>
              <a:rPr lang="fr-FR" altLang="fr-FR" sz="2800"/>
              <a:t>Le « cœur » du système</a:t>
            </a:r>
          </a:p>
          <a:p>
            <a:pPr eaLnBrk="1" hangingPunct="1">
              <a:lnSpc>
                <a:spcPct val="170000"/>
              </a:lnSpc>
            </a:pPr>
            <a:r>
              <a:rPr lang="fr-FR" altLang="fr-FR" sz="2800"/>
              <a:t>Gère et contrôle toutes les opérations</a:t>
            </a:r>
          </a:p>
          <a:p>
            <a:pPr eaLnBrk="1" hangingPunct="1">
              <a:lnSpc>
                <a:spcPct val="170000"/>
              </a:lnSpc>
            </a:pPr>
            <a:r>
              <a:rPr lang="fr-FR" altLang="fr-FR" sz="2800"/>
              <a:t>Horloge 3GHz</a:t>
            </a:r>
          </a:p>
          <a:p>
            <a:pPr eaLnBrk="1" hangingPunct="1">
              <a:lnSpc>
                <a:spcPct val="90000"/>
              </a:lnSpc>
            </a:pPr>
            <a:endParaRPr lang="fr-FR" altLang="fr-FR" sz="280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8B783832-05B2-49DA-A84B-13DB166A3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84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96868" presetClass="entr" presetSubtype="1014545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96868" presetClass="entr" presetSubtype="1014545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96868" presetClass="entr" presetSubtype="1014545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96868" presetClass="entr" presetSubtype="1014545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B47EDA6D-DA8E-484C-B355-9C3A787F1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MEMOIRE VIVE (RAM)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4F343A37-BEE9-4D03-B6E2-E793D1499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8231187" cy="3200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fr-FR" altLang="fr-FR" sz="2800"/>
              <a:t>Random Access Memory</a:t>
            </a:r>
          </a:p>
          <a:p>
            <a:pPr eaLnBrk="1" hangingPunct="1">
              <a:lnSpc>
                <a:spcPct val="140000"/>
              </a:lnSpc>
            </a:pPr>
            <a:r>
              <a:rPr lang="fr-FR" altLang="fr-FR" sz="2800"/>
              <a:t>Stocke données et programmes pendant l’utilisation, distribue aux différents « organes »</a:t>
            </a:r>
          </a:p>
          <a:p>
            <a:pPr eaLnBrk="1" hangingPunct="1">
              <a:lnSpc>
                <a:spcPct val="140000"/>
              </a:lnSpc>
            </a:pPr>
            <a:r>
              <a:rPr lang="fr-FR" altLang="fr-FR" sz="2800"/>
              <a:t>512 Mo</a:t>
            </a:r>
          </a:p>
          <a:p>
            <a:pPr eaLnBrk="1" hangingPunct="1">
              <a:lnSpc>
                <a:spcPct val="140000"/>
              </a:lnSpc>
            </a:pPr>
            <a:r>
              <a:rPr lang="fr-FR" altLang="fr-FR" sz="2800"/>
              <a:t>Temps d’accès: 60 ns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4760AF62-9E57-4A3F-B473-3230494DB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BUS ET CONNECTEURS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4C4BFB66-A10D-4798-8311-B008EE0B9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fr-FR" altLang="fr-FR"/>
              <a:t>Bus: cordon de communication entre le processeur et les « organes »</a:t>
            </a:r>
          </a:p>
          <a:p>
            <a:pPr eaLnBrk="1" hangingPunct="1">
              <a:lnSpc>
                <a:spcPct val="160000"/>
              </a:lnSpc>
            </a:pPr>
            <a:r>
              <a:rPr lang="fr-FR" altLang="fr-FR"/>
              <a:t>Connecteur: permet de connecter le BUS aux « organes »</a:t>
            </a:r>
          </a:p>
          <a:p>
            <a:pPr eaLnBrk="1" hangingPunct="1">
              <a:lnSpc>
                <a:spcPct val="160000"/>
              </a:lnSpc>
            </a:pPr>
            <a:r>
              <a:rPr lang="fr-FR" altLang="fr-FR"/>
              <a:t>Standards: PCI, ISA, AGP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2E3337CA-C080-4BFB-94FA-B11F27BB7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CARTE MERE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xmlns="" id="{1843693F-3C44-4C06-A023-5CE78C405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7924800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fr-FR" sz="2800" b="1">
                <a:latin typeface="Times" panose="02020603050405020304" pitchFamily="18" charset="0"/>
              </a:rPr>
              <a:t>La pièce essentielle. Elle contient: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fr-FR" altLang="fr-FR" sz="2800" b="1">
                <a:latin typeface="Times" panose="02020603050405020304" pitchFamily="18" charset="0"/>
              </a:rPr>
              <a:t>Le microprocesseur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fr-FR" altLang="fr-FR" sz="2800" b="1">
                <a:latin typeface="Times" panose="02020603050405020304" pitchFamily="18" charset="0"/>
              </a:rPr>
              <a:t>La RAM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fr-FR" altLang="fr-FR" sz="2800" b="1">
                <a:latin typeface="Times" panose="02020603050405020304" pitchFamily="18" charset="0"/>
              </a:rPr>
              <a:t>Le coprocesseur : processeur « sous-traitant », aide le processeur pour les calculs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fr-FR" altLang="fr-FR" sz="2800" b="1">
                <a:latin typeface="Times" panose="02020603050405020304" pitchFamily="18" charset="0"/>
              </a:rPr>
              <a:t>La mémoire cache : accès très rapide (15ns) ; 512ko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fr-FR" altLang="fr-FR" sz="2800" b="1">
                <a:latin typeface="Times" panose="02020603050405020304" pitchFamily="18" charset="0"/>
              </a:rPr>
              <a:t>BIOS: contient les instructions nécessaires au démarrage de l’ordinateur</a:t>
            </a:r>
            <a:r>
              <a:rPr lang="fr-FR" altLang="fr-FR" sz="2400">
                <a:latin typeface="Times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96868" presetClass="entr" presetSubtype="887490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96868" presetClass="entr" presetSubtype="887490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96868" presetClass="entr" presetSubtype="887490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96868" presetClass="entr" presetSubtype="887490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96868" presetClass="entr" presetSubtype="887490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96868" presetClass="entr" presetSubtype="887490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776F3AF0-FF22-4202-8169-83F3BCA08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DISQUE DUR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234DCCE6-DAC0-4694-8976-094058BA1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1905000"/>
            <a:ext cx="4192587" cy="45720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fr-FR" altLang="fr-FR"/>
              <a:t>Stocke et ordonne les données</a:t>
            </a:r>
          </a:p>
          <a:p>
            <a:pPr eaLnBrk="1" hangingPunct="1">
              <a:lnSpc>
                <a:spcPct val="140000"/>
              </a:lnSpc>
            </a:pPr>
            <a:r>
              <a:rPr lang="fr-FR" altLang="fr-FR"/>
              <a:t>Piloté par la carte mère ou par une carte contrôleur</a:t>
            </a:r>
          </a:p>
          <a:p>
            <a:pPr eaLnBrk="1" hangingPunct="1">
              <a:lnSpc>
                <a:spcPct val="140000"/>
              </a:lnSpc>
            </a:pPr>
            <a:r>
              <a:rPr lang="fr-FR" altLang="fr-FR"/>
              <a:t>Environ 100Go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FEB4BBA3-BDA7-4B76-82FA-1DDB3E675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LES PORTS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xmlns="" id="{CEE3051B-9ECC-4237-883C-4DE52DA8A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533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fr-FR" altLang="fr-FR" b="1">
                <a:latin typeface="Times" panose="02020603050405020304" pitchFamily="18" charset="0"/>
              </a:rPr>
              <a:t>Parallèle (octet par octet)- débit faible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fr-FR" altLang="fr-FR" b="1">
                <a:latin typeface="Times" panose="02020603050405020304" pitchFamily="18" charset="0"/>
              </a:rPr>
              <a:t>Série (bit par bit)-débit faible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fr-FR" altLang="fr-FR" b="1">
                <a:latin typeface="Times" panose="02020603050405020304" pitchFamily="18" charset="0"/>
              </a:rPr>
              <a:t>USB (série)-débit élevé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fr-FR" altLang="fr-FR" b="1">
                <a:latin typeface="Times" panose="02020603050405020304" pitchFamily="18" charset="0"/>
              </a:rPr>
              <a:t>Firewire (série)-débit très élevé</a:t>
            </a:r>
            <a:endParaRPr lang="fr-FR" altLang="fr-FR" sz="2400">
              <a:latin typeface="Times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552D6CAF-D823-4542-AC4B-712360C72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5400"/>
              <a:t>PERIPHERIQUES</a:t>
            </a:r>
            <a:endParaRPr lang="fr-FR" alt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C719E51AFB194E9800B812CDD314FA" ma:contentTypeVersion="4" ma:contentTypeDescription="Crée un document." ma:contentTypeScope="" ma:versionID="636cf410c20eac25a24f9e131e700729">
  <xsd:schema xmlns:xsd="http://www.w3.org/2001/XMLSchema" xmlns:xs="http://www.w3.org/2001/XMLSchema" xmlns:p="http://schemas.microsoft.com/office/2006/metadata/properties" xmlns:ns2="9aa7b259-df39-452d-b150-2ca1adca19f0" targetNamespace="http://schemas.microsoft.com/office/2006/metadata/properties" ma:root="true" ma:fieldsID="140069fa5ee45610408cb02a0612aeff" ns2:_="">
    <xsd:import namespace="9aa7b259-df39-452d-b150-2ca1adca1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7b259-df39-452d-b150-2ca1adca1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2CF4F9-42B7-453E-A3DB-84045E993464}">
  <ds:schemaRefs>
    <ds:schemaRef ds:uri="http://purl.org/dc/terms/"/>
    <ds:schemaRef ds:uri="http://www.w3.org/XML/1998/namespace"/>
    <ds:schemaRef ds:uri="9aa7b259-df39-452d-b150-2ca1adca19f0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4C1AFA-BD00-4BCB-AE4E-CB9032F3EE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2686B-236E-4D6B-935A-0E180C4954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a7b259-df39-452d-b150-2ca1adca1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X:Templates:Presentations:Designs:Bold Stripes</Template>
  <TotalTime>158</TotalTime>
  <Words>208</Words>
  <Application>Microsoft Office PowerPoint</Application>
  <PresentationFormat>Affichage à l'écran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Helvetica</vt:lpstr>
      <vt:lpstr>Times</vt:lpstr>
      <vt:lpstr>Wingdings</vt:lpstr>
      <vt:lpstr>Bold Stripes</vt:lpstr>
      <vt:lpstr>ARCHITECTURE DES ORDINATEURS</vt:lpstr>
      <vt:lpstr>L’UNITE CENTRALE</vt:lpstr>
      <vt:lpstr>LE MICROPROCESSEUR</vt:lpstr>
      <vt:lpstr>MEMOIRE VIVE (RAM)</vt:lpstr>
      <vt:lpstr>BUS ET CONNECTEURS</vt:lpstr>
      <vt:lpstr>CARTE MERE</vt:lpstr>
      <vt:lpstr>DISQUE DUR</vt:lpstr>
      <vt:lpstr>LES PORTS</vt:lpstr>
      <vt:lpstr>PERIPHERIQUES</vt:lpstr>
      <vt:lpstr>CARTE GRAPHIQUE</vt:lpstr>
      <vt:lpstr>CARTE SON</vt:lpstr>
      <vt:lpstr>AUTRES PERIFERIQUES</vt:lpstr>
    </vt:vector>
  </TitlesOfParts>
  <Company>fart car mgmt.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 ORDINATEURS</dc:title>
  <dc:creator>hugh jass</dc:creator>
  <cp:lastModifiedBy>Utilisateur Windows</cp:lastModifiedBy>
  <cp:revision>14</cp:revision>
  <dcterms:created xsi:type="dcterms:W3CDTF">2005-09-20T16:53:01Z</dcterms:created>
  <dcterms:modified xsi:type="dcterms:W3CDTF">2022-02-10T21:17:14Z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0x01010068C719E51AFB194E9800B812CDD314FA</vt:lpwstr>
  </property>
</Properties>
</file>