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F1C3E-2C70-494A-AE61-8E165C6807AC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AC981-11EB-40F5-BA56-24696961A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2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21BA1-28AE-4009-BD6F-5E086B87A1F8}" type="datetime1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F420FF3-8424-4BB4-B03F-EB705864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6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34FB-D410-4D2D-8F40-9C9CD1493564}" type="datetime1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0FF3-8424-4BB4-B03F-EB705864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1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55BA-FF67-4CD6-864B-43910B2555E4}" type="datetime1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0FF3-8424-4BB4-B03F-EB705864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5ED3-51B5-446D-AA4E-87AC9BBE5E46}" type="datetime1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0FF3-8424-4BB4-B03F-EB705864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4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3055975-174C-41B8-BCC9-C2E9FE9236E6}" type="datetime1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F420FF3-8424-4BB4-B03F-EB705864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2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8EC0-34CA-43D0-9D61-F712F753B42E}" type="datetime1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0FF3-8424-4BB4-B03F-EB705864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62DA-E7AF-4CD3-925B-93E595FF09D0}" type="datetime1">
              <a:rPr lang="en-US" smtClean="0"/>
              <a:t>8/2/2024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0FF3-8424-4BB4-B03F-EB705864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7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31AD-6AEF-4544-9013-576971D74054}" type="datetime1">
              <a:rPr lang="en-US" smtClean="0"/>
              <a:t>8/2/2024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0FF3-8424-4BB4-B03F-EB705864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8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3E3A-E903-4D87-BA0A-EAA0A9CEF2A9}" type="datetime1">
              <a:rPr lang="en-US" smtClean="0"/>
              <a:t>8/2/2024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0FF3-8424-4BB4-B03F-EB705864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8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6C5B-7BC2-42BE-8FCB-FCAA92F4B2F0}" type="datetime1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0FF3-8424-4BB4-B03F-EB705864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2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CC3A-CCEF-4FF7-9778-404E9B7707E6}" type="datetime1">
              <a:rPr lang="en-US" smtClean="0"/>
              <a:t>8/2/2024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0FF3-8424-4BB4-B03F-EB705864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2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79E4920-99C6-497A-AE88-F8C9312ABFC2}" type="datetime1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F420FF3-8424-4BB4-B03F-EB705864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7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icheal-ocharo-188128241/" TargetMode="External"/><Relationship Id="rId2" Type="http://schemas.openxmlformats.org/officeDocument/2006/relationships/hyperlink" Target="https://github.com/ocharoh1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FC751-EEB1-4660-B9FA-02EE7F2034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AUTOBIOGRAPHY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878E3-1896-4F12-800F-D56F9A1518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MAURICE MICHAEL OCHARO.</a:t>
            </a:r>
          </a:p>
          <a:p>
            <a:r>
              <a:rPr lang="en-US" dirty="0"/>
              <a:t>Phone no: 0797254329</a:t>
            </a:r>
          </a:p>
          <a:p>
            <a:r>
              <a:rPr lang="en-US" dirty="0"/>
              <a:t>Email: michealocharo@gmail.com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7992A-57F9-45A0-A055-EEA988D6A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9FDE-CF71-49AA-8C76-2ACBCECE7C31}" type="datetime1">
              <a:rPr lang="en-US" smtClean="0"/>
              <a:t>8/2/2024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7CB577-0CE0-48A0-A6D9-5B407AB41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0FF3-8424-4BB4-B03F-EB7058643A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13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7DB5-41E5-4AE0-A15B-97E20121B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361FF3-F635-4014-9FBA-F963114EE2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4862" y="1928790"/>
            <a:ext cx="11822275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Mentored by Dr. Cyprian Omari and inspired by professors and peers.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Influenced by books like "Think Big" by Ben Carson.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Family's values of education and hard work guided my pat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CF47A-07C3-464C-AADB-F3A415CAE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CD549-6A2E-487C-BE3A-CB2646FAC0A7}" type="datetime1">
              <a:rPr lang="en-US" smtClean="0"/>
              <a:t>8/2/2024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D8D56-944D-4F43-9846-DBEB98D6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0FF3-8424-4BB4-B03F-EB7058643A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92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C5AC0-4953-4DEA-93DA-56709A64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3146E3-F8AF-4A74-B3E1-0A00F63BF5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0646" y="1210840"/>
            <a:ext cx="1150565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Reflecting on my journey, each experience has contributed to who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am today.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 story is one of passion, resilience, and continuous learning.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Contact Information:0797254329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GitHub: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https://github.com/ocharoh1/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LinkedIn: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https://www.linkedin.com/in/micheal-ocharo-188128241/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39669A-F744-4F9D-B983-8C76E468A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EF35-407A-4328-A253-1CED2E0AE821}" type="datetime1">
              <a:rPr lang="en-US" smtClean="0"/>
              <a:t>8/2/2024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12F4D-2295-4CA9-9C03-6A373BB63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0FF3-8424-4BB4-B03F-EB7058643A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0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F576B7-95B0-4B28-82F3-198A0A876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057C2B9-CA7B-4EF6-8D95-355E50A8B5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4871" y="1366897"/>
            <a:ext cx="10902921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 name is Maurice Michael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Ocharo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this is my story.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a love for reading to a passion for technology, this journey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about the experiences that have shaped me.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5B28F5-A0E4-4C61-8FB8-7978A602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7CEE-94FF-4C93-9B03-D25B493FD27C}" type="datetime1">
              <a:rPr lang="en-US" smtClean="0"/>
              <a:t>8/2/2024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483059-4B56-4FE1-B581-0065A23D2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0FF3-8424-4BB4-B03F-EB7058643A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38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E7DB-39E5-4EF6-8E65-4A89D260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Influences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DA10784-C054-4A78-9529-34889B72BF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3752" y="1588982"/>
            <a:ext cx="881295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Raised in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Kisii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 village known for its lush landscapes and vibrant community.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Strong sense of community, respect, and resilience.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Inspired by family, especially my mother, a senior lecturer, who encouraged my love for learning.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27CCB-7C28-42B9-B5CF-037BD777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5DDD-746C-4115-927E-3F43678EC461}" type="datetime1">
              <a:rPr lang="en-US" smtClean="0"/>
              <a:t>8/2/2024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D7C55-462F-4560-9AC2-D3D73672A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0FF3-8424-4BB4-B03F-EB7058643A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69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720B-1422-4B50-AA63-863383B0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Life and Family Background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FDFE23-1916-4686-BD20-D245518E30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1440" y="1550684"/>
            <a:ext cx="996837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Born in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Keroka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Kisii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in a close-knit, hardworking family.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Parents emphasized education and integrity.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Early responsibilities at home taught me the value of hard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 and time management.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423E4C-1443-48F4-B829-BE0809847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C7D-A1E3-4FEF-8B07-2FDA2512DB49}" type="datetime1">
              <a:rPr lang="en-US" smtClean="0"/>
              <a:t>8/2/2024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F2993-AB7E-4059-B518-B3D9A82C9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0FF3-8424-4BB4-B03F-EB7058643A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11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3239-9A1A-4DD7-973A-DE987EE0B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Childhood Experiences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1E453C-47D9-4A51-A8AA-886D064608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5401" y="1763915"/>
            <a:ext cx="10039928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Spent childhood exploring nature and learning from elders.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Developed a love for storytelling from my grandmother.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Valued the sense of community and learned important life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lessons from family and neighbors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96C48-AEEE-469F-8B27-E2F273A5F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17A6-99EE-493A-8858-E0DE3DB42423}" type="datetime1">
              <a:rPr lang="en-US" smtClean="0"/>
              <a:t>8/2/2024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48B25-08CB-4099-8B70-7392CEA38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0FF3-8424-4BB4-B03F-EB7058643A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3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39966-C7D4-4AF6-88D5-4C969BAF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Background - Primary School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2243C4-029C-4344-B283-891903F732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8215" y="1905506"/>
            <a:ext cx="1128053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Attended Baraka Boys Boarding Primary School.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Excelled in subjects like Mathematics, sparking an interest in technology.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Influenced by teacher Mr. Wycliff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Omae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who introduced me to technology clubs.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738F8-BFBB-4C30-A9C0-D5DADFC1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B38E-31EF-4DE0-8479-9341A1304096}" type="datetime1">
              <a:rPr lang="en-US" smtClean="0"/>
              <a:t>8/2/2024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A263E-6667-4ABD-9B44-7998E2F12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0FF3-8424-4BB4-B03F-EB7058643A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7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A72A-C8C8-4E8A-A1DD-306D78DEA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School Years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49B0A0-5E95-4026-A9CD-FEFDF9A095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2057" y="1902414"/>
            <a:ext cx="1196994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Attended Moi High School-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Gesusu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Involved in debate team, football team, and science &amp; innovation club.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Developed skills in public speaking, teamwork, and problem-solving.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0A130-F79F-4F91-8D78-F7C292A0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7129-A293-4C29-95F2-042B241ECE53}" type="datetime1">
              <a:rPr lang="en-US" smtClean="0"/>
              <a:t>8/2/2024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ED4596-DEDD-43E7-8153-F5FA150C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0FF3-8424-4BB4-B03F-EB7058643A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79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5EA1A-158B-4310-9115-9C38D39F7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University Years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427972-15B1-4053-B485-1D9B165A52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6861" y="1659285"/>
            <a:ext cx="11234845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Studied Information Technology at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Dedan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Kimathi University of Technology.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Engaged in programming, database management, and network security courses.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Participated in hackathons and coding competitions.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Gained practical experience through internships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D1606-08DA-42B2-9215-E9C0EC3C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5F8E-6BAB-4BC9-8520-CFDE5C827935}" type="datetime1">
              <a:rPr lang="en-US" smtClean="0"/>
              <a:t>8/2/2024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F465B-4F90-4F9D-B1AE-FE36BA7A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0FF3-8424-4BB4-B03F-EB7058643A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5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DFF5-8480-4773-85C3-134279D7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Personal Growth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EB3E9CC-FD82-492C-8691-68C8CE0C68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1966" y="1555294"/>
            <a:ext cx="10968067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Learned independence and perseverance during university years.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Developed critical thinking and problem-solving skills.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Gained hands-on experience during internship at The Jitu.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CBAB3C-0BA4-4F0F-9309-E440A9FC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D72B-0137-40E0-BB84-E813C5924B2E}" type="datetime1">
              <a:rPr lang="en-US" smtClean="0"/>
              <a:t>8/2/2024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CCA96-8691-4091-880C-0CD585BA4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0FF3-8424-4BB4-B03F-EB7058643A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21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9</TotalTime>
  <Words>423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AUTOBIOGRAPHY</vt:lpstr>
      <vt:lpstr>Introduction</vt:lpstr>
      <vt:lpstr>Early Influences</vt:lpstr>
      <vt:lpstr>Early Life and Family Background</vt:lpstr>
      <vt:lpstr>Childhood Experiences</vt:lpstr>
      <vt:lpstr>Education Background - Primary School</vt:lpstr>
      <vt:lpstr>High School Years</vt:lpstr>
      <vt:lpstr>University Years</vt:lpstr>
      <vt:lpstr>Personal Growth </vt:lpstr>
      <vt:lpstr>Influences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AUTOBIOGRAPHY</dc:title>
  <dc:creator>michealocharo@gmail.com</dc:creator>
  <cp:lastModifiedBy>michealocharo@gmail.com</cp:lastModifiedBy>
  <cp:revision>3</cp:revision>
  <dcterms:created xsi:type="dcterms:W3CDTF">2024-08-01T22:27:46Z</dcterms:created>
  <dcterms:modified xsi:type="dcterms:W3CDTF">2024-08-01T22:59:08Z</dcterms:modified>
</cp:coreProperties>
</file>