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Purely Functional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statements or instructions, only expressions which cannot mutate variables, no side-effects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Statically Typed, Type Inference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expression has a type, which is determined at compile time. All the types composed together by the function application have ot match up, if they don’t, program is rejected by compiler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Lazy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 don’t evaluate their arguments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Expression are not evaluated when they are bound to variables, but their evaluation is deferred until their results are needed by other computations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Overhead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Memory usage is unpredictable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to keep track of what was evaluated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functions within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Lazy 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Recursion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pcomplete.com/user/ochik100/haskell-group-theor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Haskell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Kelly Ochikubo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Haskell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95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Purely functional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Expressions only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side-effects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Statically typed, Type Inference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sum :: Int -&gt; Int -&gt; Int -- optional</a:t>
            </a:r>
            <a:br>
              <a:rPr lang="en"/>
            </a:br>
            <a:r>
              <a:rPr lang="en"/>
              <a:t>sum x y = x + y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sum 3 4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sum 2 “string” -- type 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Lazy evaluation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Elegant and powerful but the trade off is overhead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Z</a:t>
            </a:r>
            <a:r>
              <a:rPr baseline="-25000" lang="en">
                <a:solidFill>
                  <a:srgbClr val="666666"/>
                </a:solidFill>
              </a:rPr>
              <a:t>10</a:t>
            </a:r>
            <a:r>
              <a:rPr lang="en">
                <a:solidFill>
                  <a:srgbClr val="666666"/>
                </a:solidFill>
              </a:rPr>
              <a:t> = {0, 1, 2, 3, 4, 5, 6, 7, 8, 9}</a:t>
            </a:r>
          </a:p>
          <a:p>
            <a:pPr indent="-228600" lvl="1" marL="914400" rtl="0" algn="l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In Haskell: [0..9]</a:t>
            </a:r>
          </a:p>
          <a:p>
            <a:pPr indent="-228600" lvl="0" marL="457200" rtl="0" algn="l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Z</a:t>
            </a:r>
            <a:r>
              <a:rPr baseline="-25000" lang="en">
                <a:solidFill>
                  <a:srgbClr val="666666"/>
                </a:solidFill>
              </a:rPr>
              <a:t>5</a:t>
            </a:r>
            <a:r>
              <a:rPr lang="en">
                <a:solidFill>
                  <a:srgbClr val="666666"/>
                </a:solidFill>
              </a:rPr>
              <a:t> x Z</a:t>
            </a:r>
            <a:r>
              <a:rPr baseline="-25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= {</a:t>
            </a:r>
            <a:r>
              <a:rPr lang="en">
                <a:solidFill>
                  <a:srgbClr val="666666"/>
                </a:solidFill>
                <a:highlight>
                  <a:srgbClr val="F8F8F8"/>
                </a:highlight>
              </a:rPr>
              <a:t>(0,0),(0,1),(0,2),(1,0),(1,1),(1,2),(2,0),(2,1),     </a:t>
            </a:r>
            <a:br>
              <a:rPr lang="en">
                <a:solidFill>
                  <a:srgbClr val="666666"/>
                </a:solidFill>
                <a:highlight>
                  <a:srgbClr val="F8F8F8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8F8F8"/>
                </a:highlight>
              </a:rPr>
              <a:t>                          (2,2),(3,0),(3,1),(3,2),(4,0),(4,1),(4,2)}</a:t>
            </a:r>
          </a:p>
          <a:p>
            <a:pPr indent="-228600" lvl="1" marL="914400" rtl="0" algn="l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In Haskell: [(x,y) | x &lt;- [0..4], y &lt;- [0..2]]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Higher-Order Functions (HOF)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Functions are first-class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 in Haskell can take a function as a parameter and return functions as return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:: (a -&gt; b) -&gt; [a] -&gt; [b]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Applies the function (a-&gt;b) to each element in the list [a] and returns a new list [b]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Code - HOF and Recursion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55" y="1902525"/>
            <a:ext cx="6605574" cy="2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Theory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n</a:t>
            </a:r>
            <a:r>
              <a:rPr lang="en"/>
              <a:t> and Z</a:t>
            </a:r>
            <a:r>
              <a:rPr baseline="-25000" lang="en"/>
              <a:t>a </a:t>
            </a:r>
            <a:r>
              <a:rPr lang="en"/>
              <a:t>x Z</a:t>
            </a:r>
            <a:r>
              <a:rPr baseline="-25000" lang="en"/>
              <a:t>b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Project Demonstration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Purely functional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Previously only worked with imperative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from scratch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Creating and implementing algorithms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Haskell libraries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Pro: really powerful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Con: can be difficult to use without a good understanding of the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Recursion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loops for iteration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