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ไม่มีสไตล์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สไตล์สีปานกลาง 4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FAECF9-D3B3-4F15-92A5-7854353BA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15A83F7-369F-49BC-8525-778849D0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6BDC653-ACA2-4DF6-95F1-0F6CF418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063DBD0-1821-4816-B14E-6B5EDA08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22833F4-0823-4138-8276-1DD540A2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18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9A2BCA-6E75-4BBD-89A5-7BC12A5E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6950684-223B-4329-938C-0D92BB05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5BDE6B2-B96F-4ED2-80FE-F4ABF926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F199AFF-E143-471D-B7A0-47069E4E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C980D1-6677-4225-86DA-A5D89B3C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8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8AB83FC-5FCB-41A5-B2B9-A0177EE63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783F5D5-36B9-407B-B1D4-F94D408B5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63FB2AA-15FF-4545-B879-2C790237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B73FA5E-4240-438C-8409-5E86814F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6DA4C3-1D6C-46FE-8736-D8EA2620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279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2255CE-0F90-4319-9BDC-B959B08E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E87B6C-378E-4AE2-A93E-15219AF5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A7A16D9-2F12-4A3E-A945-1293BFC2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B162ECD-96DB-4551-9073-A988AA3B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F96337-4F24-4919-B87C-08F58B87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72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D0FC39-2916-41A4-B8F5-B5DC159A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B4E9F79-D1D6-47A9-B701-58E76A86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CFFA982-CD82-492D-BC51-454298B6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BC2630C-A9E7-4A8C-8795-0BD2FDF5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053C5D8-18EB-449F-909B-D506DCD8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837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8CF6E3-6F81-4FD2-9C7C-7EA47C09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909FC94-B362-4750-B7FB-8B2F8F5D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6EC3972-4380-4334-9F78-5C478388D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308E5F4-DFD1-4125-883A-8F9024C6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41B1F09-781F-42E3-8EF4-08726D4F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9BB3770-5C0A-416E-BE7C-A9BA7A5F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161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A10B28-751F-4A55-8C58-2FA28186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37FE12D-0724-499F-84FF-8EB03F58E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E8B53DD-4497-4B0A-A8F8-080AC9C9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B5A56F9-96D8-4001-B2D2-FBD8D24AB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6CB41D32-6E0C-4BD7-BA52-55D37DB66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FD25B93-8555-4C10-A3BE-0453959D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0C5F41-4D57-4A59-AC86-00EF2C1F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D3DE210-BB4E-45CF-9531-8C5684CE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734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0AE9ED-46F8-4FBF-897D-97C6D7CC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64E59DC8-08A0-4E3A-BDC9-0F846FDC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E36BBA2-D24C-4EED-A8F4-8A152190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88FAD5D-C64B-4F7F-A379-5FF985F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9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D47B98D-CB77-49B0-B2D7-A865EE1F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1702115-0F3D-4504-B923-32CAC07A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9FD0B2C-6C05-4B9B-ABFB-29C74D91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12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4A9ACF-B014-4835-AB4F-266B892B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80A3AD0-F69F-41E7-A42B-D1F28175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C310E6E-2617-410A-B0D7-989C1E1FF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DC546C7-4A60-4171-967F-9A5C2700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382E202-FB3C-4350-A196-7ED30D62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40B1F0F-F08D-4550-8CD5-257F1881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12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E34899-A213-4248-B558-2DE85CD4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B9E9D24-6381-49B3-82EF-A570B83BA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4D769E5-65D4-4059-87E7-CCA1C562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2B47E7-A10F-4723-AC2E-97F6E97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3F2280D-BA5C-45D7-885B-0A7AC0A0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59DC2BE-9234-4D70-8AD1-1823CCFA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99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7532A3C-9C46-4390-A064-5869487C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A3244E1-5E6B-489C-89B0-A968B032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F4B6FC-D5A0-4BD7-8508-A26722300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F68A-05D9-4138-9C08-28CCDBF4ED68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6A40B95-C037-4291-A6C3-794E105FF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AF87537-08E7-4DE1-9661-276DCF636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5646-19C4-4E67-BFCF-1DA1D860EA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4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ตาราง 6">
            <a:extLst>
              <a:ext uri="{FF2B5EF4-FFF2-40B4-BE49-F238E27FC236}">
                <a16:creationId xmlns:a16="http://schemas.microsoft.com/office/drawing/2014/main" id="{B22110A7-3FC0-4EAA-9BE0-4103B2E0E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29839"/>
              </p:ext>
            </p:extLst>
          </p:nvPr>
        </p:nvGraphicFramePr>
        <p:xfrm>
          <a:off x="588209" y="815919"/>
          <a:ext cx="11122526" cy="5181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3728">
                  <a:extLst>
                    <a:ext uri="{9D8B030D-6E8A-4147-A177-3AD203B41FA5}">
                      <a16:colId xmlns:a16="http://schemas.microsoft.com/office/drawing/2014/main" val="1415653768"/>
                    </a:ext>
                  </a:extLst>
                </a:gridCol>
                <a:gridCol w="7599196">
                  <a:extLst>
                    <a:ext uri="{9D8B030D-6E8A-4147-A177-3AD203B41FA5}">
                      <a16:colId xmlns:a16="http://schemas.microsoft.com/office/drawing/2014/main" val="267610442"/>
                    </a:ext>
                  </a:extLst>
                </a:gridCol>
                <a:gridCol w="485753">
                  <a:extLst>
                    <a:ext uri="{9D8B030D-6E8A-4147-A177-3AD203B41FA5}">
                      <a16:colId xmlns:a16="http://schemas.microsoft.com/office/drawing/2014/main" val="422969990"/>
                    </a:ext>
                  </a:extLst>
                </a:gridCol>
                <a:gridCol w="691266">
                  <a:extLst>
                    <a:ext uri="{9D8B030D-6E8A-4147-A177-3AD203B41FA5}">
                      <a16:colId xmlns:a16="http://schemas.microsoft.com/office/drawing/2014/main" val="2873892827"/>
                    </a:ext>
                  </a:extLst>
                </a:gridCol>
                <a:gridCol w="672583">
                  <a:extLst>
                    <a:ext uri="{9D8B030D-6E8A-4147-A177-3AD203B41FA5}">
                      <a16:colId xmlns:a16="http://schemas.microsoft.com/office/drawing/2014/main" val="392791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7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สัปดาห์ที่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ติดตั้งและศึกษาข้อมูลการทำงานของ </a:t>
                      </a:r>
                      <a:r>
                        <a:rPr lang="en-US" dirty="0"/>
                        <a:t>flutter ,dart ,</a:t>
                      </a:r>
                      <a:r>
                        <a:rPr lang="en-US" dirty="0" err="1"/>
                        <a:t>figma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5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2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ออกแบบหน้าจอจองคิวคร่าวๆ โดยเครื่องมือ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figma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6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3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ปรับปรุงมอดูลยกเลิกคิว โดยเครื่องมือ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figma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4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ปรับปรุงมอดูลเลื่อนคิว โดยเครื่องมือ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figma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6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5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ปรับปรุงมอดูลประวัติจองคิว โดยเครื่องมือ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figma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6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6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ปรับปรุงหน้าจอออกแบบในส่วนของ พื้นหลังและไอคอน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2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7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พัฒนา </a:t>
                      </a:r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th-TH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ของโมดูลจองคิว : หน้าจอการจองคิว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9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8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พัฒนาหน้า </a:t>
                      </a:r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alert </a:t>
                      </a:r>
                      <a:r>
                        <a:rPr lang="th-TH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การแจ้งเตือน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7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สัปดาห์ที่ 9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ปรับปรุงและตรวจสอบหน้า </a:t>
                      </a:r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  </a:t>
                      </a:r>
                      <a:r>
                        <a:rPr lang="th-TH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ให้กดส่งข้อมูลครบทุกหน้า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4328B98-C21C-43E5-BE7A-188559AB0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00" y="96252"/>
            <a:ext cx="4646091" cy="66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0EAC975-795B-4837-9CD1-26B3C2C1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54" y="814387"/>
            <a:ext cx="6048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BB8818A-43E1-4787-8674-C261F77A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31" y="132881"/>
            <a:ext cx="3090111" cy="6592238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99D1974-B020-405C-9877-231E292D4B37}"/>
              </a:ext>
            </a:extLst>
          </p:cNvPr>
          <p:cNvSpPr txBox="1"/>
          <p:nvPr/>
        </p:nvSpPr>
        <p:spPr>
          <a:xfrm>
            <a:off x="1459832" y="1876926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มอดู</a:t>
            </a:r>
            <a:r>
              <a:rPr lang="th-TH" dirty="0" err="1"/>
              <a:t>ลเ</a:t>
            </a:r>
            <a:r>
              <a:rPr lang="th-TH" dirty="0"/>
              <a:t>มนูจองคิว</a:t>
            </a:r>
          </a:p>
        </p:txBody>
      </p:sp>
    </p:spTree>
    <p:extLst>
      <p:ext uri="{BB962C8B-B14F-4D97-AF65-F5344CB8AC3E}">
        <p14:creationId xmlns:p14="http://schemas.microsoft.com/office/powerpoint/2010/main" val="6859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7D8E89E-81A9-4BA4-8689-FD5AA5A7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2" y="0"/>
            <a:ext cx="4762706" cy="6858000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9D417AF-E544-4914-B39B-82F51099D2A4}"/>
              </a:ext>
            </a:extLst>
          </p:cNvPr>
          <p:cNvSpPr txBox="1"/>
          <p:nvPr/>
        </p:nvSpPr>
        <p:spPr>
          <a:xfrm>
            <a:off x="753979" y="11821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มอดู</a:t>
            </a:r>
            <a:r>
              <a:rPr lang="th-TH" dirty="0" err="1"/>
              <a:t>ลจ</a:t>
            </a:r>
            <a:r>
              <a:rPr lang="th-TH" dirty="0"/>
              <a:t>องคิว</a:t>
            </a:r>
          </a:p>
        </p:txBody>
      </p:sp>
    </p:spTree>
    <p:extLst>
      <p:ext uri="{BB962C8B-B14F-4D97-AF65-F5344CB8AC3E}">
        <p14:creationId xmlns:p14="http://schemas.microsoft.com/office/powerpoint/2010/main" val="1936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765EBD3-0D86-43E9-A616-0001320A8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37" y="1200150"/>
            <a:ext cx="6172200" cy="445770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8796A03-E2B3-4805-9EEB-4F03CDF6E044}"/>
              </a:ext>
            </a:extLst>
          </p:cNvPr>
          <p:cNvSpPr txBox="1"/>
          <p:nvPr/>
        </p:nvSpPr>
        <p:spPr>
          <a:xfrm>
            <a:off x="753979" y="11821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มอดูลเลื่อนคิว</a:t>
            </a:r>
          </a:p>
        </p:txBody>
      </p:sp>
    </p:spTree>
    <p:extLst>
      <p:ext uri="{BB962C8B-B14F-4D97-AF65-F5344CB8AC3E}">
        <p14:creationId xmlns:p14="http://schemas.microsoft.com/office/powerpoint/2010/main" val="76813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E6B4D93-4851-4FA2-8297-426F478D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77" y="1190625"/>
            <a:ext cx="6143625" cy="447675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7ACF8DB-BCC1-433E-A0A7-6F4CAB69DC04}"/>
              </a:ext>
            </a:extLst>
          </p:cNvPr>
          <p:cNvSpPr txBox="1"/>
          <p:nvPr/>
        </p:nvSpPr>
        <p:spPr>
          <a:xfrm>
            <a:off x="753979" y="11821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มอดูลยกเลิกคิว</a:t>
            </a:r>
          </a:p>
        </p:txBody>
      </p:sp>
    </p:spTree>
    <p:extLst>
      <p:ext uri="{BB962C8B-B14F-4D97-AF65-F5344CB8AC3E}">
        <p14:creationId xmlns:p14="http://schemas.microsoft.com/office/powerpoint/2010/main" val="352124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4032B2E-199A-4ED9-9F1F-5D08BD290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8" y="1190625"/>
            <a:ext cx="6172200" cy="447675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4CE68E4-D15F-42D9-A86B-34809E97FF34}"/>
              </a:ext>
            </a:extLst>
          </p:cNvPr>
          <p:cNvSpPr txBox="1"/>
          <p:nvPr/>
        </p:nvSpPr>
        <p:spPr>
          <a:xfrm>
            <a:off x="753979" y="11821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มอดูลประวัติการจองคิว</a:t>
            </a:r>
          </a:p>
        </p:txBody>
      </p:sp>
    </p:spTree>
    <p:extLst>
      <p:ext uri="{BB962C8B-B14F-4D97-AF65-F5344CB8AC3E}">
        <p14:creationId xmlns:p14="http://schemas.microsoft.com/office/powerpoint/2010/main" val="410961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79FA9F1-49CE-4C85-A371-9EBF6AFD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99" y="14220"/>
            <a:ext cx="3157538" cy="684378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4B5B372-3F8B-4C71-B3CB-9BC7B115CCBF}"/>
              </a:ext>
            </a:extLst>
          </p:cNvPr>
          <p:cNvSpPr txBox="1"/>
          <p:nvPr/>
        </p:nvSpPr>
        <p:spPr>
          <a:xfrm>
            <a:off x="753979" y="11821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มอดูลคิวที่ใกล้ถึง</a:t>
            </a:r>
          </a:p>
        </p:txBody>
      </p:sp>
    </p:spTree>
    <p:extLst>
      <p:ext uri="{BB962C8B-B14F-4D97-AF65-F5344CB8AC3E}">
        <p14:creationId xmlns:p14="http://schemas.microsoft.com/office/powerpoint/2010/main" val="60781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6DEFA04-80DB-4FE8-AC76-A0772F64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27" y="96252"/>
            <a:ext cx="7468567" cy="66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5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71E9FDF-EFA8-4358-9813-83DCB583E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80" y="285236"/>
            <a:ext cx="5151715" cy="62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830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Office PowerPoint</Application>
  <PresentationFormat>แบบจอกว้าง</PresentationFormat>
  <Paragraphs>24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Nuttawut Charonesiri</dc:creator>
  <cp:lastModifiedBy>Nuttawut Charonesiri</cp:lastModifiedBy>
  <cp:revision>1</cp:revision>
  <dcterms:created xsi:type="dcterms:W3CDTF">2021-08-05T04:39:51Z</dcterms:created>
  <dcterms:modified xsi:type="dcterms:W3CDTF">2021-08-05T05:09:39Z</dcterms:modified>
</cp:coreProperties>
</file>