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39FE-2E76-4CE2-A8E6-0A8D543C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27A43-5A2E-454A-877C-4FAFD3DF7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6C6D-7BD9-46A4-8850-7EA744AD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3CC9-25D4-4808-B5BD-FDFA96AC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2A9A-477A-4C48-8DF3-27CAFF09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ACC1-49C1-4A29-A913-2C9A4CE5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D0FA-941C-4965-8044-53C77A71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95C4-81F8-47DD-9EAB-640ED94B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BAC6-889D-4534-ABD0-E5FD2ED3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C88E-DE68-43CB-8A2C-7DD013ED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56D6E-4D2C-42F8-8905-FC1AE7B7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8A1A7-DD2B-42F6-A1F4-D4C01AC9F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8C06-D25C-4E2F-9A18-C2D9234C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C4EF-85AD-4E81-9AC3-53EFD2AB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1ED6-5B88-4E06-9C92-2F8CFB8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4DB1-243C-4AC0-8FA1-06350A11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6AFB-6F60-4D19-91F6-7D880E22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953E-7784-40AA-A635-C1FE4BE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1CC8-8743-471F-BD5D-B040B0D2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A52A-C5B2-4178-839D-8E43F77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9961-BA8C-40F0-AD14-B941F8F8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8618-E4E2-4CE5-81F0-0BA25FAC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1E4D-4EEF-4818-AB54-2DA8786C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051C-AE26-4959-BE5E-26DEEF2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7962-8B48-4DA9-89C4-E98B895B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D8A-E65F-4E81-A32A-70ACF3F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99C6-2619-45E2-A2F5-8B97CC75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1F0A9-F894-4499-AA2B-650CAFFD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9F890-0F6A-4C08-900E-AED91997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C188-53FC-4BCE-A202-6DB375DB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84EC-A320-4857-A639-2EB68B21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8FDB-3A8C-4C57-BB52-94FF653B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6CBE-E8EA-4043-9082-99F3BCC7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845BE-02FB-4E25-BF28-5DEBC3ED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71984-8BB8-4022-A64E-C0E3316FC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2836E-A5E0-4705-BAB5-4FC27047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E4C28-E7E2-4B71-A9A0-5A05517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FB041-B738-4B59-9D73-6B31ABDC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0DBE2-D64E-40A1-856C-CEF15C06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448F-E1A5-483A-918E-2CB06B09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B703D-3899-4AF4-813D-3B5C5903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C5030-412F-497C-A229-D2C3D3D8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4EEF9-79C3-40DD-BC68-05312A5E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BE391-98F8-467E-9D1E-3B8FE4A8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867E6-7671-4C7C-A3F3-E474B3A0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0FDC-AADD-43B7-AAC4-3BC1C2A0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A6E0-FEA2-404B-B9D3-3E35C0F8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923F-7805-4FAF-A749-4EDD23D5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0E70-8963-4188-B463-BBB55A25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F730-EE3A-4070-9B88-D5ED8D3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29929-C9D3-4C44-A2B3-730216D9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C944-B1E0-439A-AF71-DBC8374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439C-2753-4340-83FD-B61C3AA8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294B-2AB5-4A7A-8DDD-FBA87B0B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C750-060C-4DB9-BFA6-09696A6F9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FBF8-0864-4E8B-A6E6-115F751A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2B8D-DCC3-4E53-8DF9-7D2F31BC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D7A4-4E3F-4CD9-8C5C-8B2E13A7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D9886-1370-44A7-B5B1-DFA3BB0C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0D95-FD77-46E2-8B9F-90DBE907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213A-2F0D-423C-8BB0-4C45E8107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A719-18FF-447F-A20C-1728F0F4EA0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9170-98AC-4D8A-B904-4C70376A1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E630-458F-4416-81F7-4D110259E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3461-14F1-4D5C-81EA-DCDD16894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553C-4B44-4F2B-B38C-832506E24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การนิเทศนิสิตสหกิจศึกษา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4B6C-1B77-46F5-9E7D-13857132D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ณ ห้องปฏิบัติการวิจัยวิศวกรรมระบบสารสนเทศ </a:t>
            </a:r>
            <a:r>
              <a:rPr lang="en-US" dirty="0"/>
              <a:t>(ISERL)</a:t>
            </a:r>
          </a:p>
          <a:p>
            <a:r>
              <a:rPr lang="th-TH" dirty="0"/>
              <a:t>2 กันยายน 2564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1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FCB2-0680-468D-8C10-60C02331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B0FFC0-8291-404A-BA1E-A75B6C661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75344"/>
              </p:ext>
            </p:extLst>
          </p:nvPr>
        </p:nvGraphicFramePr>
        <p:xfrm>
          <a:off x="1375794" y="1852180"/>
          <a:ext cx="813825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254">
                  <a:extLst>
                    <a:ext uri="{9D8B030D-6E8A-4147-A177-3AD203B41FA5}">
                      <a16:colId xmlns:a16="http://schemas.microsoft.com/office/drawing/2014/main" val="2119181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2246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ระบบรับสมัครเข้าเรียนศูนย์พัฒนาเด็กเล็ก และโรงเรียนอนุบาลเทศบาลตำบลบางปลา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70 %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1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ระบบบริการคำร้องทั่วไป/คำร้องเรียน/ร้องทุกข์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2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ระบบจองคิวออนไลน์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ระบบการขอใช้บริการศูนย์นันทนาการ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5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EDB49-C8BC-443F-9708-26FBC8B1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95" y="1459090"/>
            <a:ext cx="7391102" cy="50350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5DB11-AEDA-4245-9B22-37E8D6C69670}"/>
              </a:ext>
            </a:extLst>
          </p:cNvPr>
          <p:cNvSpPr txBox="1"/>
          <p:nvPr/>
        </p:nvSpPr>
        <p:spPr>
          <a:xfrm>
            <a:off x="545285" y="637563"/>
            <a:ext cx="218187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290844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FCCC-4DD2-4C71-BE9F-26CD8D13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23E03-B148-4019-8D6E-3E217EF0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1437997"/>
            <a:ext cx="8507012" cy="39820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3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82E0-68EF-4DC2-A804-F2C19629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7AB98-33E2-4106-8CAC-06186DE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032" y="2687217"/>
            <a:ext cx="10907935" cy="215537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75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BAFC-BA3A-4F20-BD9B-039C2434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E61C-D41F-4074-9D57-23FD947E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การกำหนดขอบเขตงานให้ชัดเจน</a:t>
            </a:r>
          </a:p>
          <a:p>
            <a:r>
              <a:rPr lang="th-TH" dirty="0"/>
              <a:t>การกำหนดต้นแบบเอกสารทดสอบ</a:t>
            </a:r>
          </a:p>
          <a:p>
            <a:r>
              <a:rPr lang="th-TH" dirty="0"/>
              <a:t>การติดต่อสื่อสาร</a:t>
            </a:r>
          </a:p>
          <a:p>
            <a:r>
              <a:rPr lang="th-TH" dirty="0"/>
              <a:t>สิ่งแวดล้อมที่ใช้ในการทดสอบ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E70-B894-4F44-A28E-E17199C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41D9B8-1ECC-4E50-BE90-701CFCD8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</a:t>
            </a:r>
            <a:r>
              <a:rPr lang="th-TH" dirty="0"/>
              <a:t> </a:t>
            </a:r>
            <a:r>
              <a:rPr lang="en-US" dirty="0"/>
              <a:t>Profile</a:t>
            </a:r>
          </a:p>
          <a:p>
            <a:r>
              <a:rPr lang="en-US" dirty="0"/>
              <a:t>Job </a:t>
            </a:r>
            <a:r>
              <a:rPr lang="en-US" dirty="0" err="1"/>
              <a:t>Posittion</a:t>
            </a:r>
            <a:endParaRPr lang="en-US" dirty="0"/>
          </a:p>
          <a:p>
            <a:r>
              <a:rPr lang="en-US" dirty="0"/>
              <a:t>Advisor</a:t>
            </a:r>
          </a:p>
          <a:p>
            <a:r>
              <a:rPr lang="en-US" dirty="0"/>
              <a:t>Job Scope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Worked</a:t>
            </a:r>
          </a:p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31263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D7D1-701E-4533-8667-32F141D6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Location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BDF5A9-3679-497F-9134-DFE1C33F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th-TH" sz="2400" b="1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ห้องปฏิบัติการวิจัยวิศวกรรมระบบสารสนเทศ</a:t>
            </a:r>
            <a:br>
              <a:rPr lang="th-TH" sz="2400" b="1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1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คณะวิทยาการสารสนเทศ มหาวิทยาลัย</a:t>
            </a:r>
            <a:r>
              <a:rPr lang="th-TH" sz="2400" b="1" i="0" dirty="0" err="1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บูรพา</a:t>
            </a:r>
            <a:endParaRPr lang="en-US" sz="2400" dirty="0">
              <a:solidFill>
                <a:srgbClr val="555555"/>
              </a:solidFill>
              <a:latin typeface="THSarabunNew" panose="020B0500040200020003" pitchFamily="34" charset="-34"/>
              <a:cs typeface="THSarabunNew" panose="020B0500040200020003" pitchFamily="34" charset="-34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555555"/>
              </a:solidFill>
              <a:effectLst/>
              <a:latin typeface="THSarabunNew" panose="020B0500040200020003" pitchFamily="34" charset="-34"/>
              <a:cs typeface="THSarabunNew" panose="020B0500040200020003" pitchFamily="34" charset="-34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555555"/>
                </a:solidFill>
                <a:latin typeface="THSarabunNew" panose="020B0500040200020003" pitchFamily="34" charset="-34"/>
                <a:cs typeface="THSarabunNew" panose="020B0500040200020003" pitchFamily="34" charset="-34"/>
              </a:rPr>
              <a:t>    </a:t>
            </a:r>
            <a:r>
              <a:rPr lang="th-TH" sz="1600" b="0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ตั้งอยู่ที่ ชั้น 8 คณะวิทยาการสารสนเทศ มหาวิทยาลัย</a:t>
            </a:r>
            <a:r>
              <a:rPr lang="th-TH" sz="1600" b="0" i="0" dirty="0" err="1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บูรพา</a:t>
            </a:r>
            <a:br>
              <a:rPr lang="th-TH" sz="1600" b="0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en-US" sz="1600" b="0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      </a:t>
            </a:r>
            <a:r>
              <a:rPr lang="th-TH" sz="1600" b="0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เลขที่ 169 ถนนลงหาดบางแสน ตำบลแสนสุข อำเภอเมือง</a:t>
            </a:r>
            <a:endParaRPr lang="en-US" sz="1600" b="0" i="0" dirty="0">
              <a:solidFill>
                <a:srgbClr val="555555"/>
              </a:solidFill>
              <a:effectLst/>
              <a:latin typeface="THSarabunNew" panose="020B0500040200020003" pitchFamily="34" charset="-34"/>
              <a:cs typeface="THSarabunNew" panose="020B0500040200020003" pitchFamily="34" charset="-34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     </a:t>
            </a:r>
            <a:r>
              <a:rPr lang="th-TH" sz="1600" b="0" i="0" dirty="0">
                <a:solidFill>
                  <a:srgbClr val="555555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 จังหวัดชลบุรี 20131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A picture containing text, outdoor, sky, grass&#10;&#10;Description automatically generated">
            <a:extLst>
              <a:ext uri="{FF2B5EF4-FFF2-40B4-BE49-F238E27FC236}">
                <a16:creationId xmlns:a16="http://schemas.microsoft.com/office/drawing/2014/main" id="{F9FE42C3-9C9F-4C47-A16A-75480437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0" r="265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DA90D19C-5EA1-435C-96CF-D1A5DFE53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704" y="4085815"/>
            <a:ext cx="373344" cy="3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3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9264BFD-360D-430E-B593-7BC0D00FB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538145-ACBA-40C0-AFBD-DE742723D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CFBAE-37CC-4DF4-A803-DC96BF88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67" y="2682934"/>
            <a:ext cx="4516505" cy="1492132"/>
          </a:xfrm>
        </p:spPr>
        <p:txBody>
          <a:bodyPr anchor="t">
            <a:normAutofit/>
          </a:bodyPr>
          <a:lstStyle/>
          <a:p>
            <a:r>
              <a:rPr lang="en-US" sz="6600" b="1" dirty="0"/>
              <a:t>Job Position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249C1C3-EBDE-4C27-BD12-A6AE40A4D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15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84223D05-E9FE-4C69-91C2-DC02BB7D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14" b="1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4670BE-363B-4BF1-8306-62E2042F7B50}"/>
              </a:ext>
            </a:extLst>
          </p:cNvPr>
          <p:cNvCxnSpPr/>
          <p:nvPr/>
        </p:nvCxnSpPr>
        <p:spPr>
          <a:xfrm>
            <a:off x="1174460" y="3674378"/>
            <a:ext cx="38086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6F80-F745-4413-BDFC-2C95705E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Advisor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87277C-19C6-4B5A-A7D3-3F97AFD1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: </a:t>
            </a:r>
            <a:r>
              <a:rPr lang="en-US" dirty="0" err="1"/>
              <a:t>Mr.Manote</a:t>
            </a:r>
            <a:r>
              <a:rPr lang="en-US" dirty="0"/>
              <a:t> </a:t>
            </a:r>
            <a:r>
              <a:rPr lang="en-US" dirty="0" err="1"/>
              <a:t>Jaikwang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Position : Computer Scholar</a:t>
            </a:r>
          </a:p>
        </p:txBody>
      </p:sp>
    </p:spTree>
    <p:extLst>
      <p:ext uri="{BB962C8B-B14F-4D97-AF65-F5344CB8AC3E}">
        <p14:creationId xmlns:p14="http://schemas.microsoft.com/office/powerpoint/2010/main" val="299714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33C34AB2-4F95-42C4-9936-E8EA00721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6" r="14287" b="9091"/>
          <a:stretch/>
        </p:blipFill>
        <p:spPr>
          <a:xfrm rot="16200000">
            <a:off x="4428744" y="-905256"/>
            <a:ext cx="6858000" cy="86685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26250-AB5F-4E2D-907A-8D3D9A53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Job 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90E5-70DD-4889-9A45-ED5F1B0E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15680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Name : Miss Preeyanut Boonmeemak</a:t>
            </a:r>
          </a:p>
          <a:p>
            <a:pPr marL="0" indent="0">
              <a:buNone/>
            </a:pPr>
            <a:r>
              <a:rPr lang="en-US" sz="1700" dirty="0"/>
              <a:t>ID :</a:t>
            </a:r>
            <a:r>
              <a:rPr lang="th-TH" sz="1700" dirty="0"/>
              <a:t> </a:t>
            </a:r>
            <a:r>
              <a:rPr lang="en-US" sz="1700" dirty="0"/>
              <a:t>60160341</a:t>
            </a:r>
          </a:p>
          <a:p>
            <a:pPr marL="0" indent="0">
              <a:buNone/>
            </a:pPr>
            <a:r>
              <a:rPr lang="en-US" sz="1700" dirty="0"/>
              <a:t>Position :</a:t>
            </a:r>
            <a:r>
              <a:rPr lang="th-TH" sz="1700" dirty="0"/>
              <a:t> </a:t>
            </a:r>
            <a:r>
              <a:rPr lang="en-US" sz="1700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21669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2200-9EEC-4050-9388-CE8E526E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A169-D8F9-4FE9-8A87-D632F54D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ขอบเขตการทดสอบ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SHA -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ระบบรับสมัครเข้าเรียนศูนย์พัฒนาเด็กเล็ก และโรงเรียนอนุบาลเทศบาลตำบลบางปลา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MEMBER-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ระบบการขอใช้บริการศูนย์นันทนาการ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CPT -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ระบบบริการคำร้องทั่วไป/คำร้องเรียน/ร้องทุกข์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SMQ-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ระบบจองคิวออนไลน์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5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5E541B-749E-4939-B16B-A63D2FAF0CF3}"/>
              </a:ext>
            </a:extLst>
          </p:cNvPr>
          <p:cNvSpPr/>
          <p:nvPr/>
        </p:nvSpPr>
        <p:spPr>
          <a:xfrm>
            <a:off x="8746955" y="1701417"/>
            <a:ext cx="2526629" cy="309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10F72-2B0C-4C2D-8ADF-88E4DACEE8DE}"/>
              </a:ext>
            </a:extLst>
          </p:cNvPr>
          <p:cNvSpPr/>
          <p:nvPr/>
        </p:nvSpPr>
        <p:spPr>
          <a:xfrm>
            <a:off x="6104018" y="1690686"/>
            <a:ext cx="2526629" cy="309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B2212-A936-41A7-9D37-AD9315ECF174}"/>
              </a:ext>
            </a:extLst>
          </p:cNvPr>
          <p:cNvSpPr/>
          <p:nvPr/>
        </p:nvSpPr>
        <p:spPr>
          <a:xfrm>
            <a:off x="3481137" y="1690687"/>
            <a:ext cx="2526629" cy="309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6F75B-4532-4C28-9F6B-5C96A6A54038}"/>
              </a:ext>
            </a:extLst>
          </p:cNvPr>
          <p:cNvSpPr/>
          <p:nvPr/>
        </p:nvSpPr>
        <p:spPr>
          <a:xfrm>
            <a:off x="578841" y="1690688"/>
            <a:ext cx="2526630" cy="309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49ADD-0A44-4258-91DF-C37D9160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D534-F9D2-4E8C-8449-28F4B8E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38" y="1889791"/>
            <a:ext cx="2642937" cy="2714291"/>
          </a:xfrm>
        </p:spPr>
        <p:txBody>
          <a:bodyPr/>
          <a:lstStyle/>
          <a:p>
            <a:r>
              <a:rPr lang="en-US" dirty="0"/>
              <a:t>01 </a:t>
            </a:r>
            <a:r>
              <a:rPr lang="th-TH" dirty="0"/>
              <a:t>มิถุนายน</a:t>
            </a:r>
          </a:p>
          <a:p>
            <a:pPr marL="0" indent="0">
              <a:buNone/>
            </a:pPr>
            <a:r>
              <a:rPr lang="th-TH" dirty="0"/>
              <a:t>-ศึกษาระบบ</a:t>
            </a:r>
          </a:p>
          <a:p>
            <a:pPr marL="0" indent="0">
              <a:buNone/>
            </a:pPr>
            <a:r>
              <a:rPr lang="th-TH" dirty="0"/>
              <a:t>-ออกแบบเอกสารในการทดสอบ</a:t>
            </a:r>
          </a:p>
          <a:p>
            <a:pPr marL="0" indent="0">
              <a:buNone/>
            </a:pPr>
            <a:r>
              <a:rPr lang="th-TH" dirty="0"/>
              <a:t>-กำหนดขอบเขตของงาน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68BBF9-B5E4-4666-9807-8A7A15F7CD12}"/>
              </a:ext>
            </a:extLst>
          </p:cNvPr>
          <p:cNvSpPr txBox="1">
            <a:spLocks/>
          </p:cNvSpPr>
          <p:nvPr/>
        </p:nvSpPr>
        <p:spPr>
          <a:xfrm>
            <a:off x="3364828" y="1913857"/>
            <a:ext cx="2642937" cy="271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r>
              <a:rPr lang="th-TH" dirty="0"/>
              <a:t>2 </a:t>
            </a:r>
            <a:r>
              <a:rPr lang="th-TH" dirty="0" err="1"/>
              <a:t>กรกฏาคม</a:t>
            </a:r>
            <a:endParaRPr lang="th-TH" dirty="0"/>
          </a:p>
          <a:p>
            <a:pPr marL="0" indent="0">
              <a:buNone/>
            </a:pPr>
            <a:r>
              <a:rPr lang="th-TH" dirty="0"/>
              <a:t>-ทำเทสแผน</a:t>
            </a:r>
          </a:p>
          <a:p>
            <a:pPr marL="0" indent="0">
              <a:buNone/>
            </a:pPr>
            <a:r>
              <a:rPr lang="th-TH" dirty="0"/>
              <a:t>-ทำเทสเคส</a:t>
            </a:r>
          </a:p>
          <a:p>
            <a:pPr marL="0" indent="0">
              <a:buNone/>
            </a:pPr>
            <a:r>
              <a:rPr lang="th-TH" dirty="0"/>
              <a:t>-ทำเทสสคริปต์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267592-8D28-4EF2-8C57-F3D16498D793}"/>
              </a:ext>
            </a:extLst>
          </p:cNvPr>
          <p:cNvSpPr txBox="1">
            <a:spLocks/>
          </p:cNvSpPr>
          <p:nvPr/>
        </p:nvSpPr>
        <p:spPr>
          <a:xfrm>
            <a:off x="6096000" y="1913857"/>
            <a:ext cx="2642937" cy="2714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r>
              <a:rPr lang="th-TH" dirty="0"/>
              <a:t>3 สิงหาคม</a:t>
            </a:r>
          </a:p>
          <a:p>
            <a:pPr marL="0" indent="0">
              <a:buNone/>
            </a:pPr>
            <a:r>
              <a:rPr lang="th-TH" dirty="0"/>
              <a:t>-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ระบบรับสมัครเข้าเรียนศูนย์พัฒนาเด็กเล็ก และโรงเรียนอนุบาลเทศบาลตำบลบางปลา</a:t>
            </a:r>
          </a:p>
          <a:p>
            <a:pPr marL="0" indent="0">
              <a:buNone/>
            </a:pP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-ทดสอบ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ระบบบริการคำร้องทั่วไป/คำร้องเรียน/ร้องทุกข์</a:t>
            </a:r>
          </a:p>
          <a:p>
            <a:pPr marL="0" indent="0">
              <a:buNone/>
            </a:pPr>
            <a:endParaRPr lang="th-TH" sz="1800" b="0" i="0" u="none" strike="noStrike" dirty="0">
              <a:solidFill>
                <a:srgbClr val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th-T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83D718-18DD-40EB-8FFD-306036D3B49D}"/>
              </a:ext>
            </a:extLst>
          </p:cNvPr>
          <p:cNvSpPr txBox="1">
            <a:spLocks/>
          </p:cNvSpPr>
          <p:nvPr/>
        </p:nvSpPr>
        <p:spPr>
          <a:xfrm>
            <a:off x="8710863" y="1913856"/>
            <a:ext cx="2642937" cy="271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r>
              <a:rPr lang="th-TH" dirty="0"/>
              <a:t>4</a:t>
            </a:r>
            <a:r>
              <a:rPr lang="en-US" dirty="0"/>
              <a:t> </a:t>
            </a:r>
            <a:r>
              <a:rPr lang="th-TH" dirty="0"/>
              <a:t>กันยายน</a:t>
            </a:r>
          </a:p>
          <a:p>
            <a:pPr marL="0" indent="0">
              <a:buNone/>
            </a:pPr>
            <a:r>
              <a:rPr lang="th-TH" dirty="0"/>
              <a:t>-</a:t>
            </a: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ทดสอบระบบการขอใช้บริการศูนย์นันทนาการ</a:t>
            </a:r>
          </a:p>
          <a:p>
            <a:pPr marL="0" indent="0">
              <a:buNone/>
            </a:pPr>
            <a:r>
              <a:rPr lang="th-TH" sz="1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-ทดสอบระบบ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จองคิวออนไลน์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929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E53E-3CDC-488B-9D51-7263A3798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B5E1A-7111-4E02-BC47-C8C7698A3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THSarabunNew</vt:lpstr>
      <vt:lpstr>Office Theme</vt:lpstr>
      <vt:lpstr>การนิเทศนิสิตสหกิจศึกษา</vt:lpstr>
      <vt:lpstr>AGENDA</vt:lpstr>
      <vt:lpstr>Location</vt:lpstr>
      <vt:lpstr>Job Position</vt:lpstr>
      <vt:lpstr>Advisor</vt:lpstr>
      <vt:lpstr>Job Position</vt:lpstr>
      <vt:lpstr>Job Scope</vt:lpstr>
      <vt:lpstr>Plan</vt:lpstr>
      <vt:lpstr>Worked</vt:lpstr>
      <vt:lpstr>worked</vt:lpstr>
      <vt:lpstr>PowerPoint Presentation</vt:lpstr>
      <vt:lpstr>Test Case</vt:lpstr>
      <vt:lpstr>Test Script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การนิเทศนิสิตสหกิจศึกษา</dc:title>
  <dc:creator>Supakit Anupong</dc:creator>
  <cp:lastModifiedBy>Supakit Anupong</cp:lastModifiedBy>
  <cp:revision>3</cp:revision>
  <dcterms:created xsi:type="dcterms:W3CDTF">2021-08-04T15:13:31Z</dcterms:created>
  <dcterms:modified xsi:type="dcterms:W3CDTF">2021-08-05T07:53:43Z</dcterms:modified>
</cp:coreProperties>
</file>