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503030501040103" pitchFamily="34" charset="0"/>
      <p:regular r:id="rId12"/>
    </p:embeddedFont>
    <p:embeddedFont>
      <p:font typeface="Horizon" panose="02000500000000000000" pitchFamily="2" charset="77"/>
      <p:regular r:id="rId13"/>
      <p:bold r:id="rId14"/>
    </p:embeddedFont>
    <p:embeddedFont>
      <p:font typeface="TT Hoves" panose="02000003020000060003" pitchFamily="2" charset="0"/>
      <p:regular r:id="rId15"/>
    </p:embeddedFont>
    <p:embeddedFont>
      <p:font typeface="TT Hoves Bold" panose="02000003020000060003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3" autoAdjust="0"/>
  </p:normalViewPr>
  <p:slideViewPr>
    <p:cSldViewPr>
      <p:cViewPr varScale="1">
        <p:scale>
          <a:sx n="70" d="100"/>
          <a:sy n="70" d="100"/>
        </p:scale>
        <p:origin x="8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 lang="en-MN"/>
          </a:p>
        </p:txBody>
      </p:sp>
      <p:grpSp>
        <p:nvGrpSpPr>
          <p:cNvPr id="3" name="Group 3"/>
          <p:cNvGrpSpPr/>
          <p:nvPr/>
        </p:nvGrpSpPr>
        <p:grpSpPr>
          <a:xfrm>
            <a:off x="-235210" y="-207032"/>
            <a:ext cx="18758420" cy="10701065"/>
            <a:chOff x="0" y="0"/>
            <a:chExt cx="4940489" cy="28183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40489" cy="2818387"/>
            </a:xfrm>
            <a:custGeom>
              <a:avLst/>
              <a:gdLst/>
              <a:ahLst/>
              <a:cxnLst/>
              <a:rect l="l" t="t" r="r" b="b"/>
              <a:pathLst>
                <a:path w="4940489" h="2818387">
                  <a:moveTo>
                    <a:pt x="0" y="0"/>
                  </a:moveTo>
                  <a:lnTo>
                    <a:pt x="4940489" y="0"/>
                  </a:lnTo>
                  <a:lnTo>
                    <a:pt x="4940489" y="2818387"/>
                  </a:lnTo>
                  <a:lnTo>
                    <a:pt x="0" y="2818387"/>
                  </a:lnTo>
                  <a:close/>
                </a:path>
              </a:pathLst>
            </a:custGeom>
            <a:gradFill rotWithShape="1">
              <a:gsLst>
                <a:gs pos="0">
                  <a:srgbClr val="0D2650">
                    <a:alpha val="95000"/>
                  </a:srgbClr>
                </a:gs>
                <a:gs pos="100000">
                  <a:srgbClr val="0C1566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M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940489" cy="2875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48515" y="4467762"/>
            <a:ext cx="13990970" cy="116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4"/>
              </a:lnSpc>
            </a:pPr>
            <a:r>
              <a:rPr lang="en-US" sz="641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two sum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852535"/>
            <a:ext cx="4128848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Lkhagva-Ochir, 202339663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41979" y="8852535"/>
            <a:ext cx="311732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Software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4040972" y="1301886"/>
            <a:ext cx="17388174" cy="97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4"/>
              </a:lnSpc>
            </a:pPr>
            <a:r>
              <a:rPr lang="en-US" sz="531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description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40035"/>
            <a:ext cx="15751864" cy="1682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just">
              <a:lnSpc>
                <a:spcPts val="6999"/>
              </a:lnSpc>
              <a:buFont typeface="Arial"/>
              <a:buChar char="•"/>
            </a:pPr>
            <a:r>
              <a:rPr lang="en-US" sz="34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Given an array of integers nums and an integer target, return indices of the two numbers such that they add up to target.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8068" y="3212848"/>
            <a:ext cx="15518328" cy="63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 b="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nums = [2, 4, 6, 1, -9]      target =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5153871" y="1448898"/>
            <a:ext cx="17388174" cy="97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4"/>
              </a:lnSpc>
            </a:pPr>
            <a:r>
              <a:rPr lang="en-US" sz="531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example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00222" y="3795145"/>
            <a:ext cx="4749613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0   1   2   3     4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8068" y="4739855"/>
            <a:ext cx="2135832" cy="128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 + y = 10</a:t>
            </a:r>
          </a:p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 + 6 = 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72510" y="4795350"/>
            <a:ext cx="2939281" cy="62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answer: [1, 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8068" y="3212848"/>
            <a:ext cx="15518328" cy="63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 b="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nums = [2, 4, 6, 1, -9]      target =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5153871" y="1448898"/>
            <a:ext cx="17388174" cy="97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44"/>
              </a:lnSpc>
            </a:pPr>
            <a:r>
              <a:rPr lang="en-US" sz="531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example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00222" y="3795145"/>
            <a:ext cx="4749613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0   1   2   3     4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8068" y="4739855"/>
            <a:ext cx="2135832" cy="128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 + y = 10</a:t>
            </a:r>
          </a:p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 + 6 = 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72510" y="4795350"/>
            <a:ext cx="2939281" cy="62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answer: [1, 2]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4688" y="7085316"/>
            <a:ext cx="2846040" cy="128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 + y = target</a:t>
            </a:r>
          </a:p>
          <a:p>
            <a:pPr algn="l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 = target - x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23452" y="7085316"/>
            <a:ext cx="2006724" cy="128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 = 10 - 2</a:t>
            </a:r>
          </a:p>
          <a:p>
            <a:pPr algn="l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 = 8 (X)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9043" y="7085316"/>
            <a:ext cx="2033141" cy="128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 = 10 - 4</a:t>
            </a:r>
          </a:p>
          <a:p>
            <a:pPr algn="l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 = 6 (O)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035709" y="7085316"/>
            <a:ext cx="2939281" cy="62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371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answer: [1, 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73602" y="0"/>
            <a:ext cx="10014398" cy="9501160"/>
          </a:xfrm>
          <a:custGeom>
            <a:avLst/>
            <a:gdLst/>
            <a:ahLst/>
            <a:cxnLst/>
            <a:rect l="l" t="t" r="r" b="b"/>
            <a:pathLst>
              <a:path w="10014398" h="9501160">
                <a:moveTo>
                  <a:pt x="0" y="0"/>
                </a:moveTo>
                <a:lnTo>
                  <a:pt x="10014398" y="0"/>
                </a:lnTo>
                <a:lnTo>
                  <a:pt x="10014398" y="9501160"/>
                </a:lnTo>
                <a:lnTo>
                  <a:pt x="0" y="9501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N"/>
          </a:p>
        </p:txBody>
      </p:sp>
      <p:sp>
        <p:nvSpPr>
          <p:cNvPr id="3" name="Freeform 3"/>
          <p:cNvSpPr/>
          <p:nvPr/>
        </p:nvSpPr>
        <p:spPr>
          <a:xfrm>
            <a:off x="8273602" y="9571394"/>
            <a:ext cx="7525402" cy="715606"/>
          </a:xfrm>
          <a:custGeom>
            <a:avLst/>
            <a:gdLst/>
            <a:ahLst/>
            <a:cxnLst/>
            <a:rect l="l" t="t" r="r" b="b"/>
            <a:pathLst>
              <a:path w="7525402" h="715606">
                <a:moveTo>
                  <a:pt x="0" y="0"/>
                </a:moveTo>
                <a:lnTo>
                  <a:pt x="7525402" y="0"/>
                </a:lnTo>
                <a:lnTo>
                  <a:pt x="7525402" y="715606"/>
                </a:lnTo>
                <a:lnTo>
                  <a:pt x="0" y="715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MN"/>
          </a:p>
        </p:txBody>
      </p:sp>
      <p:sp>
        <p:nvSpPr>
          <p:cNvPr id="4" name="TextBox 4"/>
          <p:cNvSpPr txBox="1"/>
          <p:nvPr/>
        </p:nvSpPr>
        <p:spPr>
          <a:xfrm>
            <a:off x="-2522154" y="4741324"/>
            <a:ext cx="12391488" cy="661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sz="358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6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2573" y="4124129"/>
            <a:ext cx="6575368" cy="1019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4"/>
              </a:lnSpc>
            </a:pPr>
            <a:r>
              <a:rPr lang="en-US" sz="5617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Horizon</vt:lpstr>
      <vt:lpstr>Arial</vt:lpstr>
      <vt:lpstr>TT Hoves</vt:lpstr>
      <vt:lpstr>Canva Sans</vt:lpstr>
      <vt:lpstr>Calibri</vt:lpstr>
      <vt:lpstr>TT Hoves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converter</dc:title>
  <cp:lastModifiedBy>Lkhagva-Ochir .M</cp:lastModifiedBy>
  <cp:revision>1</cp:revision>
  <dcterms:created xsi:type="dcterms:W3CDTF">2006-08-16T00:00:00Z</dcterms:created>
  <dcterms:modified xsi:type="dcterms:W3CDTF">2025-04-08T15:22:50Z</dcterms:modified>
  <dc:identifier>DAGh8Y8421I</dc:identifier>
</cp:coreProperties>
</file>