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3" r:id="rId6"/>
    <p:sldId id="273" r:id="rId7"/>
    <p:sldId id="276" r:id="rId8"/>
    <p:sldId id="284" r:id="rId9"/>
    <p:sldId id="275" r:id="rId10"/>
    <p:sldId id="274" r:id="rId11"/>
    <p:sldId id="277" r:id="rId12"/>
    <p:sldId id="279" r:id="rId13"/>
    <p:sldId id="285" r:id="rId14"/>
    <p:sldId id="280" r:id="rId15"/>
    <p:sldId id="281" r:id="rId16"/>
    <p:sldId id="282"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showGuides="1">
      <p:cViewPr varScale="1">
        <p:scale>
          <a:sx n="82" d="100"/>
          <a:sy n="82" d="100"/>
        </p:scale>
        <p:origin x="557"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112348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2515333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47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73033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719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602600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16070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178480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204291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2CEB69A-D021-4BFD-8A54-5847922CC2DC}" type="datetimeFigureOut">
              <a:rPr lang="es-CO" smtClean="0"/>
              <a:t>15/02/2024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136553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CEB69A-D021-4BFD-8A54-5847922CC2DC}" type="datetimeFigureOut">
              <a:rPr lang="es-CO" smtClean="0"/>
              <a:t>15/02/2024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9762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2CEB69A-D021-4BFD-8A54-5847922CC2DC}" type="datetimeFigureOut">
              <a:rPr lang="es-CO" smtClean="0"/>
              <a:t>15/02/2024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353427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2CEB69A-D021-4BFD-8A54-5847922CC2DC}" type="datetimeFigureOut">
              <a:rPr lang="es-CO" smtClean="0"/>
              <a:t>15/02/2024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6233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EB69A-D021-4BFD-8A54-5847922CC2DC}" type="datetimeFigureOut">
              <a:rPr lang="es-CO" smtClean="0"/>
              <a:t>15/02/2024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34397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A2CEB69A-D021-4BFD-8A54-5847922CC2DC}" type="datetimeFigureOut">
              <a:rPr lang="es-CO" smtClean="0"/>
              <a:t>15/02/2024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332039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A2CEB69A-D021-4BFD-8A54-5847922CC2DC}" type="datetimeFigureOut">
              <a:rPr lang="es-CO" smtClean="0"/>
              <a:t>15/02/2024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43E58AAF-1F71-419C-B2A9-DD2FBECA9957}" type="slidenum">
              <a:rPr lang="es-CO" smtClean="0"/>
              <a:t>‹Nº›</a:t>
            </a:fld>
            <a:endParaRPr lang="es-CO"/>
          </a:p>
        </p:txBody>
      </p:sp>
    </p:spTree>
    <p:extLst>
      <p:ext uri="{BB962C8B-B14F-4D97-AF65-F5344CB8AC3E}">
        <p14:creationId xmlns:p14="http://schemas.microsoft.com/office/powerpoint/2010/main" val="125190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CEB69A-D021-4BFD-8A54-5847922CC2DC}" type="datetimeFigureOut">
              <a:rPr lang="es-CO" smtClean="0"/>
              <a:t>15/02/2024</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E58AAF-1F71-419C-B2A9-DD2FBECA9957}" type="slidenum">
              <a:rPr lang="es-CO" smtClean="0"/>
              <a:t>‹Nº›</a:t>
            </a:fld>
            <a:endParaRPr lang="es-CO"/>
          </a:p>
        </p:txBody>
      </p:sp>
    </p:spTree>
    <p:extLst>
      <p:ext uri="{BB962C8B-B14F-4D97-AF65-F5344CB8AC3E}">
        <p14:creationId xmlns:p14="http://schemas.microsoft.com/office/powerpoint/2010/main" val="336859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ctrTitle"/>
          </p:nvPr>
        </p:nvSpPr>
        <p:spPr/>
        <p:txBody>
          <a:bodyPr/>
          <a:lstStyle/>
          <a:p>
            <a:r>
              <a:rPr lang="es-CO" dirty="0"/>
              <a:t>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subTitle" idx="1"/>
          </p:nvPr>
        </p:nvSpPr>
        <p:spPr/>
        <p:txBody>
          <a:bodyPr/>
          <a:lstStyle/>
          <a:p>
            <a:r>
              <a:rPr lang="es-ES" dirty="0"/>
              <a:t>FINDDO</a:t>
            </a:r>
            <a:endParaRPr lang="es-CO" dirty="0"/>
          </a:p>
        </p:txBody>
      </p:sp>
    </p:spTree>
    <p:extLst>
      <p:ext uri="{BB962C8B-B14F-4D97-AF65-F5344CB8AC3E}">
        <p14:creationId xmlns:p14="http://schemas.microsoft.com/office/powerpoint/2010/main" val="13701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dirty="0"/>
              <a:t>¿Qué tipo de producto se construirá?</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&lt;Se plantea al principio la construcción de un producto web y a futuro se plantea la migración pero no total a un producto móvil &gt;</a:t>
            </a:r>
          </a:p>
        </p:txBody>
      </p:sp>
    </p:spTree>
    <p:extLst>
      <p:ext uri="{BB962C8B-B14F-4D97-AF65-F5344CB8AC3E}">
        <p14:creationId xmlns:p14="http://schemas.microsoft.com/office/powerpoint/2010/main" val="167063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dirty="0"/>
              <a:t>¿Existen condiciones o restricciones técnicas especiales?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&lt;Restricciones al momento de la construcción no se encuentran ya que se puede elegir la tecnología para el desarrollo de los módulos y la información inicial es generada por una idea a modo de prueba, en condiciones técnicas se tiene en cuenta las buenas practicas de desarrollo &gt;</a:t>
            </a:r>
          </a:p>
        </p:txBody>
      </p:sp>
    </p:spTree>
    <p:extLst>
      <p:ext uri="{BB962C8B-B14F-4D97-AF65-F5344CB8AC3E}">
        <p14:creationId xmlns:p14="http://schemas.microsoft.com/office/powerpoint/2010/main" val="375896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dirty="0"/>
              <a:t>¿Existen condiciones o restricciones de negocio especiales?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&lt;De las condiciones iniciales para el desarrollo del software se encuentran los tiempos estimados para cada entrega en el modulo de ingeniería de software 2, también seguir con la planeación y los lineamientos de la clase para cumplir con los objetivos establecidos en el inicio del modulo&gt;</a:t>
            </a:r>
          </a:p>
        </p:txBody>
      </p:sp>
    </p:spTree>
    <p:extLst>
      <p:ext uri="{BB962C8B-B14F-4D97-AF65-F5344CB8AC3E}">
        <p14:creationId xmlns:p14="http://schemas.microsoft.com/office/powerpoint/2010/main" val="16015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dirty="0"/>
              <a:t>¿Existen otras condiciones o restricciones que se deban tener en cuenta?</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&lt;La aplicación va a ser trabajada por módulos, donde los módulos se irán implementando a medida pase el tiempo como historias de usuario según las necesidades que se le vayan viendo a la idea de negocio y a el crecimiento que se vea que puede ir teniendo &gt;</a:t>
            </a:r>
          </a:p>
        </p:txBody>
      </p:sp>
    </p:spTree>
    <p:extLst>
      <p:ext uri="{BB962C8B-B14F-4D97-AF65-F5344CB8AC3E}">
        <p14:creationId xmlns:p14="http://schemas.microsoft.com/office/powerpoint/2010/main" val="66443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4" y="609600"/>
            <a:ext cx="9659361" cy="665018"/>
          </a:xfrm>
        </p:spPr>
        <p:txBody>
          <a:bodyPr>
            <a:normAutofit fontScale="90000"/>
          </a:bodyPr>
          <a:lstStyle/>
          <a:p>
            <a:r>
              <a:rPr lang="es-CO" dirty="0"/>
              <a:t>¿Se tienen los artefactos fruto del análisis del sistema? Mencione cuáles tiene</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&lt;Mencione si cuenta con los artefactos de análisis del sistema. De igual manera, haga un listado de los artefactos que construyó en semestres anteriores, que servirán de insumo para el diseño (Por ejemplo, los construidos en Ingeniería del Software I)&gt;</a:t>
            </a:r>
          </a:p>
        </p:txBody>
      </p:sp>
    </p:spTree>
    <p:extLst>
      <p:ext uri="{BB962C8B-B14F-4D97-AF65-F5344CB8AC3E}">
        <p14:creationId xmlns:p14="http://schemas.microsoft.com/office/powerpoint/2010/main" val="403286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¿Cuál es el objetivo del 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&lt;Montar una plataforma donde se permitan conocer negocios con alternativas diferentes de planes (parches) para hacer, donde se puedan hacer reservaciones y búsquedas según categorías y presupuestos que proporcionen unos usuarios&gt;</a:t>
            </a:r>
          </a:p>
        </p:txBody>
      </p:sp>
    </p:spTree>
    <p:extLst>
      <p:ext uri="{BB962C8B-B14F-4D97-AF65-F5344CB8AC3E}">
        <p14:creationId xmlns:p14="http://schemas.microsoft.com/office/powerpoint/2010/main" val="270192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¿Cuál es el problema a resolver?</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&lt;Dada la falta de organización que suministra las redes sociales junto con la necesidad de explorar nuevos espacios o actividades surgió la necesidad de crear una aplicación donde se centralice y categorice los negocios y actividades de acuerdo a su tipo &gt;</a:t>
            </a:r>
          </a:p>
        </p:txBody>
      </p:sp>
    </p:spTree>
    <p:extLst>
      <p:ext uri="{BB962C8B-B14F-4D97-AF65-F5344CB8AC3E}">
        <p14:creationId xmlns:p14="http://schemas.microsoft.com/office/powerpoint/2010/main" val="32593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¿Por qué un producto de software?</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&lt;Dado al crecimiento exponencial que ha tenido la tecnología en los últimos tiempos las personas están esperando soluciones tecnológicas ya que se puede volver una herramienta fácil de manejar y que puede brindar una experiencia más personalizada a los usuarios según sus gustos &gt;</a:t>
            </a:r>
          </a:p>
        </p:txBody>
      </p:sp>
    </p:spTree>
    <p:extLst>
      <p:ext uri="{BB962C8B-B14F-4D97-AF65-F5344CB8AC3E}">
        <p14:creationId xmlns:p14="http://schemas.microsoft.com/office/powerpoint/2010/main" val="3402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¿Qué otros productos existen similares al producto a construir y por qué no seleccionar uno de ellos?</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a:t>
            </a:r>
            <a:r>
              <a:rPr lang="en-US" dirty="0"/>
              <a:t>Trivago, </a:t>
            </a:r>
            <a:r>
              <a:rPr lang="en-US" dirty="0" err="1"/>
              <a:t>AirBnB</a:t>
            </a:r>
            <a:r>
              <a:rPr lang="en-US" dirty="0"/>
              <a:t> Experience, </a:t>
            </a:r>
            <a:r>
              <a:rPr lang="en-US" dirty="0" err="1"/>
              <a:t>Boocking</a:t>
            </a:r>
            <a:r>
              <a:rPr lang="en-US" dirty="0"/>
              <a:t>, Expedia …</a:t>
            </a:r>
          </a:p>
          <a:p>
            <a:r>
              <a:rPr lang="en-US" dirty="0"/>
              <a:t>En </a:t>
            </a:r>
            <a:r>
              <a:rPr lang="en-US" dirty="0" err="1"/>
              <a:t>realidad</a:t>
            </a:r>
            <a:r>
              <a:rPr lang="en-US" dirty="0"/>
              <a:t> </a:t>
            </a:r>
            <a:r>
              <a:rPr lang="en-US" dirty="0" err="1"/>
              <a:t>existen</a:t>
            </a:r>
            <a:r>
              <a:rPr lang="en-US" dirty="0"/>
              <a:t> </a:t>
            </a:r>
            <a:r>
              <a:rPr lang="en-US" dirty="0" err="1"/>
              <a:t>algunos</a:t>
            </a:r>
            <a:r>
              <a:rPr lang="en-US" dirty="0"/>
              <a:t> </a:t>
            </a:r>
            <a:r>
              <a:rPr lang="en-US" dirty="0" err="1"/>
              <a:t>negocios</a:t>
            </a:r>
            <a:r>
              <a:rPr lang="en-US" dirty="0"/>
              <a:t> que son </a:t>
            </a:r>
            <a:r>
              <a:rPr lang="en-US" dirty="0" err="1"/>
              <a:t>parecidos</a:t>
            </a:r>
            <a:r>
              <a:rPr lang="en-US" dirty="0"/>
              <a:t> </a:t>
            </a:r>
            <a:r>
              <a:rPr lang="en-US" dirty="0" err="1"/>
              <a:t>por</a:t>
            </a:r>
            <a:r>
              <a:rPr lang="en-US" dirty="0"/>
              <a:t> </a:t>
            </a:r>
            <a:r>
              <a:rPr lang="en-US" dirty="0" err="1"/>
              <a:t>su</a:t>
            </a:r>
            <a:r>
              <a:rPr lang="en-US" dirty="0"/>
              <a:t> idea de </a:t>
            </a:r>
            <a:r>
              <a:rPr lang="en-US" dirty="0" err="1"/>
              <a:t>negocio</a:t>
            </a:r>
            <a:r>
              <a:rPr lang="en-US" dirty="0"/>
              <a:t> </a:t>
            </a:r>
            <a:r>
              <a:rPr lang="en-US" dirty="0" err="1"/>
              <a:t>pero</a:t>
            </a:r>
            <a:r>
              <a:rPr lang="en-US" dirty="0"/>
              <a:t> que se </a:t>
            </a:r>
            <a:r>
              <a:rPr lang="en-US" dirty="0" err="1"/>
              <a:t>centralizan</a:t>
            </a:r>
            <a:r>
              <a:rPr lang="en-US" dirty="0"/>
              <a:t> </a:t>
            </a:r>
            <a:r>
              <a:rPr lang="en-US" dirty="0" err="1"/>
              <a:t>en</a:t>
            </a:r>
            <a:r>
              <a:rPr lang="en-US" dirty="0"/>
              <a:t> vender </a:t>
            </a:r>
            <a:r>
              <a:rPr lang="en-US" dirty="0" err="1"/>
              <a:t>alojamientos</a:t>
            </a:r>
            <a:r>
              <a:rPr lang="en-US" dirty="0"/>
              <a:t> </a:t>
            </a:r>
            <a:r>
              <a:rPr lang="en-US" dirty="0" err="1"/>
              <a:t>en</a:t>
            </a:r>
            <a:r>
              <a:rPr lang="en-US" dirty="0"/>
              <a:t> </a:t>
            </a:r>
            <a:r>
              <a:rPr lang="en-US" dirty="0" err="1"/>
              <a:t>vez</a:t>
            </a:r>
            <a:r>
              <a:rPr lang="en-US" dirty="0"/>
              <a:t> de </a:t>
            </a:r>
            <a:r>
              <a:rPr lang="en-US" dirty="0" err="1"/>
              <a:t>experiencias</a:t>
            </a:r>
            <a:r>
              <a:rPr lang="en-US" dirty="0"/>
              <a:t>, y lo que se </a:t>
            </a:r>
            <a:r>
              <a:rPr lang="en-US" dirty="0" err="1"/>
              <a:t>busca</a:t>
            </a:r>
            <a:r>
              <a:rPr lang="en-US" dirty="0"/>
              <a:t> con la </a:t>
            </a:r>
            <a:r>
              <a:rPr lang="en-US" dirty="0" err="1"/>
              <a:t>aplicacion</a:t>
            </a:r>
            <a:r>
              <a:rPr lang="en-US" dirty="0"/>
              <a:t> es </a:t>
            </a:r>
            <a:r>
              <a:rPr lang="en-US" dirty="0" err="1"/>
              <a:t>desde</a:t>
            </a:r>
            <a:r>
              <a:rPr lang="en-US" dirty="0"/>
              <a:t> un </a:t>
            </a:r>
            <a:r>
              <a:rPr lang="en-US" dirty="0" err="1"/>
              <a:t>lugar</a:t>
            </a:r>
            <a:r>
              <a:rPr lang="en-US" dirty="0"/>
              <a:t> </a:t>
            </a:r>
            <a:r>
              <a:rPr lang="en-US" dirty="0" err="1"/>
              <a:t>en</a:t>
            </a:r>
            <a:r>
              <a:rPr lang="en-US" dirty="0"/>
              <a:t> especial </a:t>
            </a:r>
            <a:r>
              <a:rPr lang="en-US" dirty="0" err="1"/>
              <a:t>buscar</a:t>
            </a:r>
            <a:r>
              <a:rPr lang="en-US" dirty="0"/>
              <a:t> que  planes se </a:t>
            </a:r>
            <a:r>
              <a:rPr lang="en-US" dirty="0" err="1"/>
              <a:t>pueden</a:t>
            </a:r>
            <a:r>
              <a:rPr lang="en-US" dirty="0"/>
              <a:t> </a:t>
            </a:r>
            <a:r>
              <a:rPr lang="en-US" dirty="0" err="1"/>
              <a:t>hacer</a:t>
            </a:r>
            <a:r>
              <a:rPr lang="en-US" dirty="0"/>
              <a:t> o que </a:t>
            </a:r>
            <a:r>
              <a:rPr lang="en-US" dirty="0" err="1"/>
              <a:t>experiencias</a:t>
            </a:r>
            <a:r>
              <a:rPr lang="en-US" dirty="0"/>
              <a:t> de </a:t>
            </a:r>
            <a:r>
              <a:rPr lang="en-US" dirty="0" err="1"/>
              <a:t>negocios</a:t>
            </a:r>
            <a:r>
              <a:rPr lang="en-US" dirty="0"/>
              <a:t> se </a:t>
            </a:r>
            <a:r>
              <a:rPr lang="en-US" dirty="0" err="1"/>
              <a:t>pueden</a:t>
            </a:r>
            <a:r>
              <a:rPr lang="en-US" dirty="0"/>
              <a:t> </a:t>
            </a:r>
            <a:r>
              <a:rPr lang="en-US" dirty="0" err="1"/>
              <a:t>buscar</a:t>
            </a:r>
            <a:r>
              <a:rPr lang="en-US" dirty="0"/>
              <a:t> </a:t>
            </a:r>
            <a:r>
              <a:rPr lang="es-CO" dirty="0"/>
              <a:t>&gt;</a:t>
            </a:r>
          </a:p>
        </p:txBody>
      </p:sp>
    </p:spTree>
    <p:extLst>
      <p:ext uri="{BB962C8B-B14F-4D97-AF65-F5344CB8AC3E}">
        <p14:creationId xmlns:p14="http://schemas.microsoft.com/office/powerpoint/2010/main" val="336625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¿Cuál es el público objetivo?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&lt;Personas con la necesidad de encontrar experiencias diferentes a las cotidianas y no tengan una fuente de información confiable o no sepan como expandir sus conocimientos de búsqueda de lugares&gt;</a:t>
            </a:r>
          </a:p>
        </p:txBody>
      </p:sp>
    </p:spTree>
    <p:extLst>
      <p:ext uri="{BB962C8B-B14F-4D97-AF65-F5344CB8AC3E}">
        <p14:creationId xmlns:p14="http://schemas.microsoft.com/office/powerpoint/2010/main" val="13200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¿Qué se sueña el cliente cuando el software esté funcionando?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 lugar donde se pueda tener la facilidad de no solo una búsqueda de lugares sino también una fuente confiable de información y donde se pueda brindar la seguridad de una reserva confiable&gt;</a:t>
            </a:r>
          </a:p>
        </p:txBody>
      </p:sp>
    </p:spTree>
    <p:extLst>
      <p:ext uri="{BB962C8B-B14F-4D97-AF65-F5344CB8AC3E}">
        <p14:creationId xmlns:p14="http://schemas.microsoft.com/office/powerpoint/2010/main" val="392961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77335" y="609600"/>
            <a:ext cx="8596668" cy="665018"/>
          </a:xfrm>
        </p:spPr>
        <p:txBody>
          <a:bodyPr>
            <a:normAutofit fontScale="90000"/>
          </a:bodyPr>
          <a:lstStyle/>
          <a:p>
            <a:r>
              <a:rPr lang="es-CO" dirty="0"/>
              <a:t>¿Cuáles son los retos del proyecto?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77335" y="1537855"/>
            <a:ext cx="8596668" cy="4503507"/>
          </a:xfrm>
        </p:spPr>
        <p:txBody>
          <a:bodyPr/>
          <a:lstStyle/>
          <a:p>
            <a:r>
              <a:rPr lang="es-CO" dirty="0"/>
              <a:t>&lt;A nivel técnico se puede tener como reto el manejo de las tecnologías, </a:t>
            </a:r>
            <a:r>
              <a:rPr lang="es-CO" dirty="0" err="1"/>
              <a:t>frameworks</a:t>
            </a:r>
            <a:r>
              <a:rPr lang="es-CO" dirty="0"/>
              <a:t> y base de datos, también el levantamiento de los requerimientos y la escalabilidad que se le pueda dar al proyecto, a nivel personal seria el aprendizaje sobre el planteamiento del proyecto, el tema de la constancia, tener una elaboración constante del proyecto cumpliendo con los tiempos establecidos&gt;</a:t>
            </a:r>
          </a:p>
        </p:txBody>
      </p:sp>
    </p:spTree>
    <p:extLst>
      <p:ext uri="{BB962C8B-B14F-4D97-AF65-F5344CB8AC3E}">
        <p14:creationId xmlns:p14="http://schemas.microsoft.com/office/powerpoint/2010/main" val="391662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4" name="Group 103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4" name="Straight Connector 103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4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48" name="Isosceles Triangle 103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4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5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5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52" name="Isosceles Triangle 104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053" name="Isosceles Triangle 104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ítulo 1">
            <a:extLst>
              <a:ext uri="{FF2B5EF4-FFF2-40B4-BE49-F238E27FC236}">
                <a16:creationId xmlns:a16="http://schemas.microsoft.com/office/drawing/2014/main" id="{0EB2B970-207E-4212-BD05-A91F69BAB272}"/>
              </a:ext>
            </a:extLst>
          </p:cNvPr>
          <p:cNvSpPr>
            <a:spLocks noGrp="1"/>
          </p:cNvSpPr>
          <p:nvPr>
            <p:ph type="title"/>
          </p:nvPr>
        </p:nvSpPr>
        <p:spPr>
          <a:xfrm>
            <a:off x="6090445" y="609600"/>
            <a:ext cx="3183556" cy="1320800"/>
          </a:xfrm>
        </p:spPr>
        <p:txBody>
          <a:bodyPr vert="horz" lIns="91440" tIns="45720" rIns="91440" bIns="45720" rtlCol="0" anchor="ctr">
            <a:normAutofit/>
          </a:bodyPr>
          <a:lstStyle/>
          <a:p>
            <a:pPr>
              <a:lnSpc>
                <a:spcPct val="90000"/>
              </a:lnSpc>
            </a:pPr>
            <a:r>
              <a:rPr lang="en-US" sz="2000"/>
              <a:t>¿Cuáles son las principales funcionalidades que tendrá el producto?</a:t>
            </a:r>
          </a:p>
        </p:txBody>
      </p:sp>
      <p:sp>
        <p:nvSpPr>
          <p:cNvPr id="3" name="Subtítulo 2">
            <a:extLst>
              <a:ext uri="{FF2B5EF4-FFF2-40B4-BE49-F238E27FC236}">
                <a16:creationId xmlns:a16="http://schemas.microsoft.com/office/drawing/2014/main" id="{9FB690C5-F234-4EAD-941D-3013527615E3}"/>
              </a:ext>
            </a:extLst>
          </p:cNvPr>
          <p:cNvSpPr>
            <a:spLocks noGrp="1"/>
          </p:cNvSpPr>
          <p:nvPr>
            <p:ph type="body" idx="1"/>
          </p:nvPr>
        </p:nvSpPr>
        <p:spPr>
          <a:xfrm>
            <a:off x="6094410" y="2160589"/>
            <a:ext cx="3176589" cy="3880773"/>
          </a:xfrm>
        </p:spPr>
        <p:txBody>
          <a:bodyPr vert="horz" lIns="91440" tIns="45720" rIns="91440" bIns="45720" rtlCol="0">
            <a:normAutofit/>
          </a:bodyPr>
          <a:lstStyle/>
          <a:p>
            <a:pPr>
              <a:buFont typeface="Wingdings 3" charset="2"/>
              <a:buChar char=""/>
            </a:pPr>
            <a:endParaRPr lang="en-US"/>
          </a:p>
        </p:txBody>
      </p:sp>
      <p:pic>
        <p:nvPicPr>
          <p:cNvPr id="1028" name="Picture 4">
            <a:extLst>
              <a:ext uri="{FF2B5EF4-FFF2-40B4-BE49-F238E27FC236}">
                <a16:creationId xmlns:a16="http://schemas.microsoft.com/office/drawing/2014/main" id="{F85054FA-7D11-D469-3642-481A9B8CB4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299" y="804672"/>
            <a:ext cx="4530022" cy="523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68819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0396134F7A3E949808E3EF76A95558D" ma:contentTypeVersion="0" ma:contentTypeDescription="Crear nuevo documento." ma:contentTypeScope="" ma:versionID="9ea265bc67106ba76cc0cf4acd6ac396">
  <xsd:schema xmlns:xsd="http://www.w3.org/2001/XMLSchema" xmlns:xs="http://www.w3.org/2001/XMLSchema" xmlns:p="http://schemas.microsoft.com/office/2006/metadata/properties" targetNamespace="http://schemas.microsoft.com/office/2006/metadata/properties" ma:root="true" ma:fieldsID="e643e18af889c27956c9fdc206b126a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1395B-FA76-457D-A55A-4D5C45394F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90AC7BF-5E69-4B16-934A-9E3D7EAB156C}">
  <ds:schemaRefs>
    <ds:schemaRef ds:uri="http://schemas.microsoft.com/office/infopath/2007/PartnerControls"/>
    <ds:schemaRef ds:uri="http://www.w3.org/XML/1998/namespace"/>
    <ds:schemaRef ds:uri="http://purl.org/dc/terms/"/>
    <ds:schemaRef ds:uri="http://purl.org/dc/dcmitype/"/>
    <ds:schemaRef ds:uri="http://schemas.microsoft.com/office/2006/metadata/properties"/>
    <ds:schemaRef ds:uri="http://schemas.microsoft.com/office/2006/documentManagement/type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0D2EB668-974C-46FB-A57B-0D8C2BFF72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127</TotalTime>
  <Words>680</Words>
  <Application>Microsoft Office PowerPoint</Application>
  <PresentationFormat>Panorámica</PresentationFormat>
  <Paragraphs>28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Trebuchet MS</vt:lpstr>
      <vt:lpstr>Wingdings 3</vt:lpstr>
      <vt:lpstr>Faceta</vt:lpstr>
      <vt:lpstr>Proyecto</vt:lpstr>
      <vt:lpstr>¿Cuál es el objetivo del proyecto?</vt:lpstr>
      <vt:lpstr>¿Cuál es el problema a resolver?</vt:lpstr>
      <vt:lpstr>¿Por qué un producto de software?</vt:lpstr>
      <vt:lpstr>¿Qué otros productos existen similares al producto a construir y por qué no seleccionar uno de ellos?</vt:lpstr>
      <vt:lpstr>¿Cuál es el público objetivo?</vt:lpstr>
      <vt:lpstr>¿Qué se sueña el cliente cuando el software esté funcionando?</vt:lpstr>
      <vt:lpstr>¿Cuáles son los retos del proyecto?</vt:lpstr>
      <vt:lpstr>¿Cuáles son las principales funcionalidades que tendrá el producto?</vt:lpstr>
      <vt:lpstr>¿Qué tipo de producto se construirá?</vt:lpstr>
      <vt:lpstr>¿Existen condiciones o restricciones técnicas especiales?</vt:lpstr>
      <vt:lpstr>¿Existen condiciones o restricciones de negocio especiales?</vt:lpstr>
      <vt:lpstr>¿Existen otras condiciones o restricciones que se deban tener en cuenta?</vt:lpstr>
      <vt:lpstr>¿Se tienen los artefactos fruto del análisis del sistema? Mencione cuáles tiene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Retrospectiva Proyecto</dc:title>
  <dc:creator>WIDER FARID SANCHEZ GARZON</dc:creator>
  <cp:lastModifiedBy>Andres Felipe Ochoa Florez</cp:lastModifiedBy>
  <cp:revision>19</cp:revision>
  <dcterms:created xsi:type="dcterms:W3CDTF">2017-09-20T21:53:11Z</dcterms:created>
  <dcterms:modified xsi:type="dcterms:W3CDTF">2024-02-15T13:52:29Z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0x01010050396134F7A3E949808E3EF76A95558D</vt:lpwstr>
  </property>
</Properties>
</file>