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58" r:id="rId7"/>
    <p:sldId id="281" r:id="rId8"/>
    <p:sldId id="28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F4024-3D8A-1156-483D-7E51E0029DFD}" v="270" dt="2024-08-02T11:33:58.086"/>
    <p1510:client id="{2D2E7597-ECB0-9222-0C14-886FF3FD37EC}" v="404" dt="2024-08-02T10:25:12.248"/>
    <p1510:client id="{4C3055BD-A771-A8D7-27BC-0B7C582FA7E9}" v="1084" dt="2024-08-02T10:50:27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2106150"/>
            <a:ext cx="10515600" cy="1325563"/>
          </a:xfrm>
        </p:spPr>
        <p:txBody>
          <a:bodyPr anchor="ctr"/>
          <a:lstStyle/>
          <a:p>
            <a:r>
              <a:rPr lang="en-US" sz="3600" b="1" err="1">
                <a:latin typeface="Bookman Old Style"/>
              </a:rPr>
              <a:t>Juego</a:t>
            </a:r>
            <a:r>
              <a:rPr lang="en-US" sz="3600" b="1" dirty="0">
                <a:latin typeface="Bookman Old Style"/>
              </a:rPr>
              <a:t> del Domino</a:t>
            </a:r>
            <a:endParaRPr lang="en-US" sz="3600" b="1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AAEA7-54A7-7FDF-7259-A9E1C2121615}"/>
              </a:ext>
            </a:extLst>
          </p:cNvPr>
          <p:cNvSpPr txBox="1"/>
          <p:nvPr/>
        </p:nvSpPr>
        <p:spPr>
          <a:xfrm>
            <a:off x="6320517" y="702128"/>
            <a:ext cx="457200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Se </a:t>
            </a:r>
            <a:r>
              <a:rPr lang="en-US" sz="2400" b="1" dirty="0" err="1">
                <a:ea typeface="+mn-lt"/>
                <a:cs typeface="+mn-lt"/>
              </a:rPr>
              <a:t>reparten</a:t>
            </a:r>
            <a:r>
              <a:rPr lang="en-US" sz="2400" b="1" dirty="0">
                <a:ea typeface="+mn-lt"/>
                <a:cs typeface="+mn-lt"/>
              </a:rPr>
              <a:t> 7 </a:t>
            </a:r>
            <a:r>
              <a:rPr lang="en-US" sz="2400" b="1" dirty="0" err="1">
                <a:ea typeface="+mn-lt"/>
                <a:cs typeface="+mn-lt"/>
              </a:rPr>
              <a:t>fichas</a:t>
            </a:r>
            <a:r>
              <a:rPr lang="en-US" sz="2400" b="1" dirty="0">
                <a:ea typeface="+mn-lt"/>
                <a:cs typeface="+mn-lt"/>
              </a:rPr>
              <a:t> a </a:t>
            </a:r>
            <a:r>
              <a:rPr lang="en-US" sz="2400" b="1" dirty="0" err="1">
                <a:ea typeface="+mn-lt"/>
                <a:cs typeface="+mn-lt"/>
              </a:rPr>
              <a:t>cada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jugador</a:t>
            </a:r>
            <a:r>
              <a:rPr lang="en-US" sz="2400" b="1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el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dirty="0" err="1">
                <a:ea typeface="+mn-lt"/>
                <a:cs typeface="+mn-lt"/>
              </a:rPr>
              <a:t>tiene</a:t>
            </a:r>
            <a:r>
              <a:rPr lang="en-US" sz="2400" b="1" dirty="0">
                <a:ea typeface="+mn-lt"/>
                <a:cs typeface="+mn-lt"/>
              </a:rPr>
              <a:t> la </a:t>
            </a:r>
            <a:r>
              <a:rPr lang="en-US" sz="2400" b="1" dirty="0" err="1">
                <a:ea typeface="+mn-lt"/>
                <a:cs typeface="+mn-lt"/>
              </a:rPr>
              <a:t>ficha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inicial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más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grande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comienza</a:t>
            </a:r>
            <a:r>
              <a:rPr lang="en-US" sz="2400" b="1" dirty="0">
                <a:ea typeface="+mn-lt"/>
                <a:cs typeface="+mn-lt"/>
              </a:rPr>
              <a:t> la </a:t>
            </a:r>
            <a:r>
              <a:rPr lang="en-US" sz="2400" b="1" dirty="0" err="1">
                <a:ea typeface="+mn-lt"/>
                <a:cs typeface="+mn-lt"/>
              </a:rPr>
              <a:t>ronda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sz="2400" b="1" dirty="0">
              <a:latin typeface="Book Antiqua"/>
              <a:ea typeface="Batang"/>
            </a:endParaRPr>
          </a:p>
          <a:p>
            <a:pPr algn="just"/>
            <a:endParaRPr lang="en-US" sz="2400" b="1" dirty="0">
              <a:latin typeface="Book Antiqua"/>
              <a:ea typeface="Batang"/>
            </a:endParaRPr>
          </a:p>
          <a:p>
            <a:pPr algn="just"/>
            <a:endParaRPr lang="en-US" sz="2400" b="1" dirty="0">
              <a:latin typeface="Book Antiqua"/>
              <a:ea typeface="Batang"/>
            </a:endParaRPr>
          </a:p>
          <a:p>
            <a:pPr algn="just"/>
            <a:r>
              <a:rPr lang="en-US" sz="2400" b="1" dirty="0">
                <a:latin typeface="Book Antiqua"/>
                <a:ea typeface="Batang"/>
              </a:rPr>
              <a:t>El </a:t>
            </a:r>
            <a:r>
              <a:rPr lang="en-US" sz="2400" b="1" dirty="0" err="1">
                <a:latin typeface="Book Antiqua"/>
                <a:ea typeface="Batang"/>
              </a:rPr>
              <a:t>juego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consiste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en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colocar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fichas</a:t>
            </a:r>
            <a:r>
              <a:rPr lang="en-US" sz="2400" b="1" dirty="0">
                <a:latin typeface="Book Antiqua"/>
                <a:ea typeface="Batang"/>
              </a:rPr>
              <a:t> que </a:t>
            </a:r>
            <a:r>
              <a:rPr lang="en-US" sz="2400" b="1" dirty="0" err="1">
                <a:latin typeface="Book Antiqua"/>
                <a:ea typeface="Batang"/>
              </a:rPr>
              <a:t>coincidan</a:t>
            </a:r>
            <a:r>
              <a:rPr lang="en-US" sz="2400" b="1" dirty="0">
                <a:latin typeface="Book Antiqua"/>
                <a:ea typeface="Batang"/>
              </a:rPr>
              <a:t> con </a:t>
            </a:r>
            <a:r>
              <a:rPr lang="en-US" sz="2400" b="1" dirty="0" err="1">
                <a:latin typeface="Book Antiqua"/>
                <a:ea typeface="Batang"/>
              </a:rPr>
              <a:t>los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extremos</a:t>
            </a:r>
            <a:r>
              <a:rPr lang="en-US" sz="2400" b="1" dirty="0">
                <a:latin typeface="Book Antiqua"/>
                <a:ea typeface="Batang"/>
              </a:rPr>
              <a:t> de las que se </a:t>
            </a:r>
            <a:r>
              <a:rPr lang="en-US" sz="2400" b="1" dirty="0" err="1">
                <a:latin typeface="Book Antiqua"/>
                <a:ea typeface="Batang"/>
              </a:rPr>
              <a:t>encuentran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en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el</a:t>
            </a:r>
            <a:r>
              <a:rPr lang="en-US" sz="2400" b="1" dirty="0">
                <a:latin typeface="Book Antiqua"/>
                <a:ea typeface="Batang"/>
              </a:rPr>
              <a:t> </a:t>
            </a:r>
            <a:r>
              <a:rPr lang="en-US" sz="2400" b="1" dirty="0" err="1">
                <a:latin typeface="Book Antiqua"/>
                <a:ea typeface="Batang"/>
              </a:rPr>
              <a:t>tablero</a:t>
            </a:r>
            <a:r>
              <a:rPr lang="en-US" sz="2400" b="1" dirty="0">
                <a:latin typeface="Book Antiqua"/>
                <a:ea typeface="Batang"/>
              </a:rPr>
              <a:t>.</a:t>
            </a:r>
            <a:endParaRPr lang="en-US"/>
          </a:p>
          <a:p>
            <a:pPr algn="just"/>
            <a:endParaRPr lang="en-US" sz="2400" b="1" dirty="0">
              <a:latin typeface="Book Antiqua"/>
              <a:ea typeface="Batang"/>
            </a:endParaRPr>
          </a:p>
          <a:p>
            <a:pPr algn="just"/>
            <a:endParaRPr lang="en-US" sz="2400" b="1" dirty="0">
              <a:latin typeface="Book Antiqua"/>
              <a:ea typeface="Batang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43991D5-74FB-CADF-C894-F3D9469FD029}"/>
              </a:ext>
            </a:extLst>
          </p:cNvPr>
          <p:cNvCxnSpPr/>
          <p:nvPr/>
        </p:nvCxnSpPr>
        <p:spPr>
          <a:xfrm flipH="1">
            <a:off x="3248025" y="4619625"/>
            <a:ext cx="2943225" cy="1114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Up 7">
            <a:extLst>
              <a:ext uri="{FF2B5EF4-FFF2-40B4-BE49-F238E27FC236}">
                <a16:creationId xmlns:a16="http://schemas.microsoft.com/office/drawing/2014/main" id="{F6A5EEF5-C527-599D-1601-9B410418D928}"/>
              </a:ext>
            </a:extLst>
          </p:cNvPr>
          <p:cNvSpPr/>
          <p:nvPr/>
        </p:nvSpPr>
        <p:spPr>
          <a:xfrm rot="14940000">
            <a:off x="2121353" y="1359353"/>
            <a:ext cx="304800" cy="5551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A385-A403-DA4A-DCF3-A4AF33F9F9F6}"/>
              </a:ext>
            </a:extLst>
          </p:cNvPr>
          <p:cNvSpPr txBox="1"/>
          <p:nvPr/>
        </p:nvSpPr>
        <p:spPr>
          <a:xfrm>
            <a:off x="2583996" y="12164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Primera </a:t>
            </a:r>
            <a:r>
              <a:rPr lang="en-US" b="1" err="1"/>
              <a:t>ficha</a:t>
            </a:r>
            <a:r>
              <a:rPr lang="en-US" b="1" dirty="0"/>
              <a:t> </a:t>
            </a:r>
            <a:r>
              <a:rPr lang="en-US" b="1" err="1"/>
              <a:t>jugada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een table with dominoes&#10;&#10;Description automatically generated">
            <a:extLst>
              <a:ext uri="{FF2B5EF4-FFF2-40B4-BE49-F238E27FC236}">
                <a16:creationId xmlns:a16="http://schemas.microsoft.com/office/drawing/2014/main" id="{DB5D1F29-141F-D589-4CBB-37940414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0000">
            <a:off x="7354981" y="2943065"/>
            <a:ext cx="4884420" cy="36195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green background with dominoes&#10;&#10;Description automatically generated">
            <a:extLst>
              <a:ext uri="{FF2B5EF4-FFF2-40B4-BE49-F238E27FC236}">
                <a16:creationId xmlns:a16="http://schemas.microsoft.com/office/drawing/2014/main" id="{4A22AD70-98C0-54A2-1D33-B29D79633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60000">
            <a:off x="490220" y="-910907"/>
            <a:ext cx="8001000" cy="589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3FB0EB-0F57-42FD-B046-C2B04090E44D}"/>
              </a:ext>
            </a:extLst>
          </p:cNvPr>
          <p:cNvSpPr txBox="1"/>
          <p:nvPr/>
        </p:nvSpPr>
        <p:spPr>
          <a:xfrm>
            <a:off x="3760197" y="1037408"/>
            <a:ext cx="531368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i="1" dirty="0">
                <a:latin typeface="Tenorite"/>
                <a:ea typeface="Batang"/>
              </a:rPr>
              <a:t>El </a:t>
            </a:r>
            <a:r>
              <a:rPr lang="en-US" sz="2800" b="1" i="1" err="1">
                <a:latin typeface="Tenorite"/>
                <a:ea typeface="Batang"/>
              </a:rPr>
              <a:t>jugador</a:t>
            </a:r>
            <a:r>
              <a:rPr lang="en-US" sz="2800" b="1" i="1" dirty="0">
                <a:latin typeface="Tenorite"/>
                <a:ea typeface="Batang"/>
              </a:rPr>
              <a:t> que </a:t>
            </a:r>
            <a:r>
              <a:rPr lang="en-US" sz="2800" b="1" i="1" err="1">
                <a:latin typeface="Tenorite"/>
                <a:ea typeface="Batang"/>
              </a:rPr>
              <a:t>coloca</a:t>
            </a:r>
            <a:r>
              <a:rPr lang="en-US" sz="2800" b="1" i="1" dirty="0">
                <a:latin typeface="Tenorite"/>
                <a:ea typeface="Batang"/>
              </a:rPr>
              <a:t> la </a:t>
            </a:r>
            <a:r>
              <a:rPr lang="en-US" sz="2800" b="1" i="1" err="1">
                <a:latin typeface="Tenorite"/>
                <a:ea typeface="Batang"/>
              </a:rPr>
              <a:t>última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ficha</a:t>
            </a:r>
            <a:r>
              <a:rPr lang="en-US" sz="2800" b="1" i="1" dirty="0">
                <a:latin typeface="Tenorite"/>
                <a:ea typeface="Batang"/>
              </a:rPr>
              <a:t>, </a:t>
            </a:r>
            <a:r>
              <a:rPr lang="en-US" sz="2800" b="1" i="1" err="1">
                <a:latin typeface="Tenorite"/>
                <a:ea typeface="Batang"/>
              </a:rPr>
              <a:t>suma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todos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los</a:t>
            </a:r>
            <a:r>
              <a:rPr lang="en-US" sz="2800" b="1" i="1" dirty="0">
                <a:latin typeface="Tenorite"/>
                <a:ea typeface="Batang"/>
              </a:rPr>
              <a:t> puntos de las </a:t>
            </a:r>
            <a:r>
              <a:rPr lang="en-US" sz="2800" b="1" i="1" err="1">
                <a:latin typeface="Tenorite"/>
                <a:ea typeface="Batang"/>
              </a:rPr>
              <a:t>fichas</a:t>
            </a:r>
            <a:r>
              <a:rPr lang="en-US" sz="2800" b="1" i="1" dirty="0">
                <a:latin typeface="Tenorite"/>
                <a:ea typeface="Batang"/>
              </a:rPr>
              <a:t> que </a:t>
            </a:r>
            <a:r>
              <a:rPr lang="en-US" sz="2800" b="1" i="1" err="1">
                <a:latin typeface="Tenorite"/>
                <a:ea typeface="Batang"/>
              </a:rPr>
              <a:t>los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otros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jugadores</a:t>
            </a:r>
            <a:r>
              <a:rPr lang="en-US" sz="2800" b="1" i="1" dirty="0">
                <a:latin typeface="Tenorite"/>
                <a:ea typeface="Batang"/>
              </a:rPr>
              <a:t> no </a:t>
            </a:r>
            <a:r>
              <a:rPr lang="en-US" sz="2800" b="1" i="1" err="1">
                <a:latin typeface="Tenorite"/>
                <a:ea typeface="Batang"/>
              </a:rPr>
              <a:t>pudieron</a:t>
            </a:r>
            <a:r>
              <a:rPr lang="en-US" sz="2800" b="1" i="1" dirty="0">
                <a:latin typeface="Tenorite"/>
                <a:ea typeface="Batang"/>
              </a:rPr>
              <a:t> </a:t>
            </a:r>
            <a:r>
              <a:rPr lang="en-US" sz="2800" b="1" i="1" err="1">
                <a:latin typeface="Tenorite"/>
                <a:ea typeface="Batang"/>
              </a:rPr>
              <a:t>colocar</a:t>
            </a:r>
            <a:r>
              <a:rPr lang="en-US" sz="2800" b="1" i="1" dirty="0">
                <a:latin typeface="Tenorite"/>
                <a:ea typeface="Batang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green table with dominoes&#10;&#10;Description automatically generated">
            <a:extLst>
              <a:ext uri="{FF2B5EF4-FFF2-40B4-BE49-F238E27FC236}">
                <a16:creationId xmlns:a16="http://schemas.microsoft.com/office/drawing/2014/main" id="{BCD80356-59F8-0F1E-2A2A-466DA85C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1705717" y="284910"/>
            <a:ext cx="8782050" cy="50203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4C3573-4269-15BA-9845-521129245D92}"/>
              </a:ext>
            </a:extLst>
          </p:cNvPr>
          <p:cNvSpPr txBox="1"/>
          <p:nvPr/>
        </p:nvSpPr>
        <p:spPr>
          <a:xfrm rot="480000">
            <a:off x="4692134" y="1119662"/>
            <a:ext cx="56784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El </a:t>
            </a:r>
            <a:r>
              <a:rPr lang="en-US" sz="2400" b="1" dirty="0" err="1">
                <a:ea typeface="+mn-lt"/>
                <a:cs typeface="+mn-lt"/>
              </a:rPr>
              <a:t>jugador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dirty="0" err="1">
                <a:ea typeface="+mn-lt"/>
                <a:cs typeface="+mn-lt"/>
              </a:rPr>
              <a:t>coloca</a:t>
            </a:r>
            <a:r>
              <a:rPr lang="en-US" sz="2400" b="1" dirty="0">
                <a:ea typeface="+mn-lt"/>
                <a:cs typeface="+mn-lt"/>
              </a:rPr>
              <a:t> la </a:t>
            </a:r>
            <a:r>
              <a:rPr lang="en-US" sz="2400" b="1" dirty="0" err="1">
                <a:ea typeface="+mn-lt"/>
                <a:cs typeface="+mn-lt"/>
              </a:rPr>
              <a:t>última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ficha</a:t>
            </a:r>
            <a:r>
              <a:rPr lang="en-US" sz="2400" b="1" dirty="0">
                <a:ea typeface="+mn-lt"/>
                <a:cs typeface="+mn-lt"/>
              </a:rPr>
              <a:t> es </a:t>
            </a:r>
            <a:r>
              <a:rPr lang="en-US" sz="2400" b="1" dirty="0" err="1">
                <a:ea typeface="+mn-lt"/>
                <a:cs typeface="+mn-lt"/>
              </a:rPr>
              <a:t>el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i="1" dirty="0" err="1">
                <a:ea typeface="+mn-lt"/>
                <a:cs typeface="+mn-lt"/>
              </a:rPr>
              <a:t>Dominó</a:t>
            </a:r>
            <a:r>
              <a:rPr lang="en-US" sz="2400" b="1" dirty="0">
                <a:ea typeface="+mn-lt"/>
                <a:cs typeface="+mn-lt"/>
              </a:rPr>
              <a:t>!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Luego </a:t>
            </a:r>
            <a:r>
              <a:rPr lang="en-US" sz="2400" b="1" dirty="0" err="1"/>
              <a:t>el</a:t>
            </a:r>
            <a:r>
              <a:rPr lang="en-US" sz="2400" b="1" dirty="0"/>
              <a:t> que </a:t>
            </a:r>
            <a:r>
              <a:rPr lang="en-US" sz="2400" b="1" dirty="0" err="1"/>
              <a:t>llega</a:t>
            </a:r>
            <a:r>
              <a:rPr lang="en-US" sz="2400" b="1" dirty="0"/>
              <a:t> a </a:t>
            </a:r>
            <a:r>
              <a:rPr lang="en-US" sz="2400" b="1" dirty="0" err="1"/>
              <a:t>una</a:t>
            </a:r>
            <a:r>
              <a:rPr lang="en-US" sz="2400" b="1" dirty="0"/>
              <a:t> </a:t>
            </a:r>
            <a:r>
              <a:rPr lang="en-US" sz="2400" b="1" dirty="0" err="1"/>
              <a:t>cierta</a:t>
            </a:r>
            <a:r>
              <a:rPr lang="en-US" sz="2400" b="1" dirty="0"/>
              <a:t> </a:t>
            </a:r>
            <a:r>
              <a:rPr lang="en-US" sz="2400" b="1" dirty="0" err="1"/>
              <a:t>cantidad</a:t>
            </a:r>
            <a:r>
              <a:rPr lang="en-US" sz="2400" b="1" dirty="0"/>
              <a:t> de puntos primero </a:t>
            </a:r>
            <a:r>
              <a:rPr lang="en-US" sz="2400" b="1" dirty="0" err="1"/>
              <a:t>gana</a:t>
            </a:r>
            <a:r>
              <a:rPr lang="en-US" sz="2400" b="1" dirty="0"/>
              <a:t>!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51" y="-391089"/>
            <a:ext cx="9953308" cy="1332011"/>
          </a:xfrm>
        </p:spPr>
        <p:txBody>
          <a:bodyPr/>
          <a:lstStyle/>
          <a:p>
            <a:r>
              <a:rPr lang="en-US" err="1"/>
              <a:t>Características</a:t>
            </a:r>
            <a:r>
              <a:rPr lang="en-US"/>
              <a:t> </a:t>
            </a:r>
            <a:r>
              <a:rPr lang="en-US" err="1"/>
              <a:t>principales</a:t>
            </a:r>
            <a:r>
              <a:rPr lang="en-US"/>
              <a:t> del </a:t>
            </a:r>
            <a:r>
              <a:rPr lang="en-US" err="1"/>
              <a:t>juego</a:t>
            </a:r>
            <a:r>
              <a:rPr lang="en-US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FA811-F9F9-71AB-4ED7-305E380909A0}"/>
              </a:ext>
            </a:extLst>
          </p:cNvPr>
          <p:cNvSpPr txBox="1"/>
          <p:nvPr/>
        </p:nvSpPr>
        <p:spPr>
          <a:xfrm>
            <a:off x="412407" y="1589388"/>
            <a:ext cx="567846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jugar</a:t>
            </a:r>
            <a:r>
              <a:rPr lang="en-US" sz="2400" dirty="0"/>
              <a:t> con </a:t>
            </a:r>
            <a:r>
              <a:rPr lang="en-US" sz="2400" dirty="0" err="1"/>
              <a:t>tus</a:t>
            </a:r>
            <a:r>
              <a:rPr lang="en-US" sz="2400" dirty="0"/>
              <a:t> amigos, </a:t>
            </a:r>
            <a:r>
              <a:rPr lang="en-US" sz="2400" dirty="0" err="1"/>
              <a:t>ya</a:t>
            </a:r>
            <a:r>
              <a:rPr lang="en-US" sz="2400" dirty="0"/>
              <a:t> sea de 2, 3 o 4 </a:t>
            </a:r>
            <a:r>
              <a:rPr lang="en-US" sz="2400" dirty="0" err="1"/>
              <a:t>jugadores</a:t>
            </a:r>
            <a:r>
              <a:rPr lang="en-US" sz="2400" dirty="0"/>
              <a:t>!</a:t>
            </a:r>
            <a:endParaRPr lang="en-US"/>
          </a:p>
          <a:p>
            <a:pPr algn="just"/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No hay </a:t>
            </a:r>
            <a:r>
              <a:rPr lang="en-US" sz="2400" dirty="0" err="1"/>
              <a:t>necesidad</a:t>
            </a:r>
            <a:r>
              <a:rPr lang="en-US" sz="2400" dirty="0"/>
              <a:t> de </a:t>
            </a:r>
            <a:r>
              <a:rPr lang="en-US" sz="2400" dirty="0" err="1"/>
              <a:t>jugar</a:t>
            </a:r>
            <a:r>
              <a:rPr lang="en-US" sz="2400" dirty="0"/>
              <a:t> LAN, </a:t>
            </a:r>
            <a:r>
              <a:rPr lang="en-US" sz="2400" dirty="0" err="1"/>
              <a:t>ya</a:t>
            </a:r>
            <a:r>
              <a:rPr lang="en-US" sz="2400" dirty="0"/>
              <a:t>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implementado</a:t>
            </a:r>
            <a:r>
              <a:rPr lang="en-US" sz="2400" dirty="0"/>
              <a:t> para ser </a:t>
            </a:r>
            <a:r>
              <a:rPr lang="en-US" sz="2400" dirty="0" err="1"/>
              <a:t>jugado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red!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 Cuentas con </a:t>
            </a:r>
            <a:r>
              <a:rPr lang="en-US" sz="2400" dirty="0" err="1"/>
              <a:t>más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interfaz</a:t>
            </a:r>
            <a:r>
              <a:rPr lang="en-US" sz="2400" dirty="0"/>
              <a:t> para </a:t>
            </a:r>
            <a:r>
              <a:rPr lang="en-US" sz="2400" dirty="0" err="1"/>
              <a:t>jugar</a:t>
            </a:r>
            <a:r>
              <a:rPr lang="en-US" sz="2400" dirty="0"/>
              <a:t>, para no </a:t>
            </a:r>
            <a:r>
              <a:rPr lang="en-US" sz="2400" dirty="0" err="1"/>
              <a:t>aburrirte</a:t>
            </a:r>
            <a:r>
              <a:rPr lang="en-US" sz="2400" dirty="0"/>
              <a:t>!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0170B-6C54-DD37-D24A-0569B7159342}"/>
              </a:ext>
            </a:extLst>
          </p:cNvPr>
          <p:cNvSpPr txBox="1"/>
          <p:nvPr/>
        </p:nvSpPr>
        <p:spPr>
          <a:xfrm>
            <a:off x="7463424" y="1482247"/>
            <a:ext cx="465341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/>
              <a:t>No </a:t>
            </a:r>
            <a:r>
              <a:rPr lang="en-US" sz="2400" err="1"/>
              <a:t>tienes</a:t>
            </a:r>
            <a:r>
              <a:rPr lang="en-US" sz="2400" dirty="0"/>
              <a:t> que </a:t>
            </a:r>
            <a:r>
              <a:rPr lang="en-US" sz="2400" err="1"/>
              <a:t>terminar</a:t>
            </a:r>
            <a:r>
              <a:rPr lang="en-US" sz="2400" dirty="0"/>
              <a:t> las </a:t>
            </a:r>
            <a:r>
              <a:rPr lang="en-US" sz="2400" err="1"/>
              <a:t>partidas,puedes</a:t>
            </a:r>
            <a:r>
              <a:rPr lang="en-US" sz="2400" dirty="0"/>
              <a:t> </a:t>
            </a:r>
            <a:r>
              <a:rPr lang="en-US" sz="2400" err="1"/>
              <a:t>desconectarte</a:t>
            </a:r>
            <a:r>
              <a:rPr lang="en-US" sz="2400" dirty="0"/>
              <a:t> y </a:t>
            </a:r>
            <a:r>
              <a:rPr lang="en-US" sz="2400" err="1"/>
              <a:t>conectarte</a:t>
            </a:r>
            <a:r>
              <a:rPr lang="en-US" sz="2400" dirty="0"/>
              <a:t> luego con </a:t>
            </a:r>
            <a:r>
              <a:rPr lang="en-US" sz="2400" err="1"/>
              <a:t>tus</a:t>
            </a:r>
            <a:r>
              <a:rPr lang="en-US" sz="2400" dirty="0"/>
              <a:t> amigos para </a:t>
            </a:r>
            <a:r>
              <a:rPr lang="en-US" sz="2400" err="1"/>
              <a:t>seguir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juego</a:t>
            </a:r>
            <a:r>
              <a:rPr lang="en-US" sz="2400" dirty="0"/>
              <a:t> </a:t>
            </a:r>
            <a:r>
              <a:rPr lang="en-US" sz="2400" err="1"/>
              <a:t>donde</a:t>
            </a:r>
            <a:r>
              <a:rPr lang="en-US" sz="2400" dirty="0"/>
              <a:t> lo </a:t>
            </a:r>
            <a:r>
              <a:rPr lang="en-US" sz="2400" err="1"/>
              <a:t>dejaron</a:t>
            </a:r>
            <a:r>
              <a:rPr lang="en-US" sz="2400" dirty="0"/>
              <a:t>!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Sistema de ranking </a:t>
            </a:r>
            <a:r>
              <a:rPr lang="en-US" sz="2400" dirty="0" err="1"/>
              <a:t>implementado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competir</a:t>
            </a:r>
            <a:r>
              <a:rPr lang="en-US" sz="2400" dirty="0"/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7DC20-83D5-7417-8B4D-197D8D8F7470}"/>
              </a:ext>
            </a:extLst>
          </p:cNvPr>
          <p:cNvSpPr txBox="1"/>
          <p:nvPr/>
        </p:nvSpPr>
        <p:spPr>
          <a:xfrm>
            <a:off x="4206657" y="5657589"/>
            <a:ext cx="67202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Un </a:t>
            </a:r>
            <a:r>
              <a:rPr lang="en-US" sz="2400" dirty="0" err="1"/>
              <a:t>adelanto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siguiente</a:t>
            </a:r>
            <a:r>
              <a:rPr lang="en-US" sz="2400" dirty="0"/>
              <a:t> slide..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B5365A9D-8186-84A4-D7BA-549C9711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">
            <a:off x="0" y="258058"/>
            <a:ext cx="12192000" cy="6341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17E94-F498-FEB8-ACF5-2D02AB97847F}"/>
              </a:ext>
            </a:extLst>
          </p:cNvPr>
          <p:cNvSpPr txBox="1"/>
          <p:nvPr/>
        </p:nvSpPr>
        <p:spPr>
          <a:xfrm>
            <a:off x="1127342" y="127348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Jugador</a:t>
            </a:r>
            <a:r>
              <a:rPr lang="en-US" sz="2400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1B377-AB55-9B06-21F1-9D80A335F9FD}"/>
              </a:ext>
            </a:extLst>
          </p:cNvPr>
          <p:cNvSpPr txBox="1"/>
          <p:nvPr/>
        </p:nvSpPr>
        <p:spPr>
          <a:xfrm>
            <a:off x="6377836" y="241126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Jugador</a:t>
            </a:r>
            <a:r>
              <a:rPr lang="en-US" sz="2400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7ED03-6A0C-2FBB-C7CB-CA734AFE2857}"/>
              </a:ext>
            </a:extLst>
          </p:cNvPr>
          <p:cNvSpPr txBox="1"/>
          <p:nvPr/>
        </p:nvSpPr>
        <p:spPr>
          <a:xfrm>
            <a:off x="793316" y="440498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Jugador</a:t>
            </a:r>
            <a:r>
              <a:rPr lang="en-US" sz="2400" dirty="0"/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B177A-20A4-6289-9844-204014F0156A}"/>
              </a:ext>
            </a:extLst>
          </p:cNvPr>
          <p:cNvSpPr txBox="1"/>
          <p:nvPr/>
        </p:nvSpPr>
        <p:spPr>
          <a:xfrm>
            <a:off x="5887233" y="539663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Jugador</a:t>
            </a:r>
            <a:r>
              <a:rPr lang="en-US" sz="24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775" y="2501561"/>
            <a:ext cx="4179570" cy="1524735"/>
          </a:xfrm>
        </p:spPr>
        <p:txBody>
          <a:bodyPr/>
          <a:lstStyle/>
          <a:p>
            <a:r>
              <a:rPr lang="en-US" dirty="0"/>
              <a:t>Esto es </a:t>
            </a:r>
            <a:r>
              <a:rPr lang="en-US" dirty="0" err="1"/>
              <a:t>todo</a:t>
            </a:r>
            <a:r>
              <a:rPr lang="en-US" dirty="0"/>
              <a:t>, Gracias!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Juego del Domino</vt:lpstr>
      <vt:lpstr>PowerPoint Presentation</vt:lpstr>
      <vt:lpstr>PowerPoint Presentation</vt:lpstr>
      <vt:lpstr>PowerPoint Presentation</vt:lpstr>
      <vt:lpstr>Características principales del juego:</vt:lpstr>
      <vt:lpstr>PowerPoint Presentation</vt:lpstr>
      <vt:lpstr>Esto es todo,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240</cp:revision>
  <dcterms:created xsi:type="dcterms:W3CDTF">2024-08-02T09:44:07Z</dcterms:created>
  <dcterms:modified xsi:type="dcterms:W3CDTF">2024-08-02T12:03:06Z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