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Python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Bradley Wadas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9E50-5650-421B-A055-D72C1EB5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2348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Tic Tac Toe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591AC-F820-4BEF-BBB8-2521212D4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669" y="1863948"/>
            <a:ext cx="5542662" cy="3840830"/>
          </a:xfrm>
        </p:spPr>
      </p:pic>
    </p:spTree>
    <p:extLst>
      <p:ext uri="{BB962C8B-B14F-4D97-AF65-F5344CB8AC3E}">
        <p14:creationId xmlns:p14="http://schemas.microsoft.com/office/powerpoint/2010/main" val="169369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CC17-04C2-40DE-9D6C-1B3FD579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199" y="1007442"/>
            <a:ext cx="3161963" cy="756044"/>
          </a:xfrm>
        </p:spPr>
        <p:txBody>
          <a:bodyPr anchor="b">
            <a:normAutofit fontScale="90000"/>
          </a:bodyPr>
          <a:lstStyle/>
          <a:p>
            <a:r>
              <a:rPr lang="en-US" sz="4400" dirty="0"/>
              <a:t>Flow chart</a:t>
            </a:r>
          </a:p>
        </p:txBody>
      </p:sp>
      <p:pic>
        <p:nvPicPr>
          <p:cNvPr id="6" name="Content Placeholder 5" descr="Shape, polygon&#10;&#10;Description automatically generated">
            <a:extLst>
              <a:ext uri="{FF2B5EF4-FFF2-40B4-BE49-F238E27FC236}">
                <a16:creationId xmlns:a16="http://schemas.microsoft.com/office/drawing/2014/main" id="{A056C728-42AE-4323-B051-AF31431F3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619125"/>
            <a:ext cx="6858000" cy="5314949"/>
          </a:xfr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2F65549-73E1-2AC7-A6F4-9108EC4C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77572"/>
            <a:ext cx="3161963" cy="3606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first made a very primitive flowchart before I started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allows me to visualize what the code should look like before I start.</a:t>
            </a:r>
          </a:p>
        </p:txBody>
      </p:sp>
    </p:spTree>
    <p:extLst>
      <p:ext uri="{BB962C8B-B14F-4D97-AF65-F5344CB8AC3E}">
        <p14:creationId xmlns:p14="http://schemas.microsoft.com/office/powerpoint/2010/main" val="341548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B57F-A76B-47D6-A2B8-704EA0E5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02635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The Board 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E58E0F-C053-40E3-A9E4-1D06B53CF8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3727" y="1654407"/>
            <a:ext cx="7134675" cy="2193913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4302F4A-6F6F-53A7-D20E-9154B5213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6785" y="3999034"/>
            <a:ext cx="9198428" cy="185282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Keeping the board in the same place</a:t>
            </a:r>
          </a:p>
          <a:p>
            <a:r>
              <a:rPr lang="en-US" sz="2400" dirty="0"/>
              <a:t>Underlining numbers to get horizontal lines replicating a normal Tic Tac Toe board</a:t>
            </a:r>
          </a:p>
          <a:p>
            <a:r>
              <a:rPr lang="en-US" sz="2400" dirty="0"/>
              <a:t>Formatting the text so it uses the </a:t>
            </a:r>
            <a:r>
              <a:rPr lang="en-US" sz="2400" dirty="0" err="1"/>
              <a:t>prevPicks</a:t>
            </a:r>
            <a:r>
              <a:rPr lang="en-US" sz="2400" dirty="0"/>
              <a:t> list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A50514-F99B-4981-9615-D05A324ED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055" y="1654407"/>
            <a:ext cx="3795218" cy="21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9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20E8-594D-4F2A-A729-28FCD764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sz="4000" dirty="0"/>
              <a:t>Game Function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6368623-079E-4FEB-BB7C-F2DA2CF6A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33" y="187709"/>
            <a:ext cx="7921424" cy="4701531"/>
          </a:xfrm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BABF4DC-FEA7-7EDD-1091-9E4D126C5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of count to rotate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Can't overtake a filled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DDC150-470A-44CD-9A22-913FF451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3" y="5039972"/>
            <a:ext cx="7921424" cy="5501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C4A014-E7BB-4BAD-9761-F5D6358CB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33" y="5734020"/>
            <a:ext cx="7921424" cy="5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5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94CE5-9F49-4762-B256-641F967DE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169283"/>
            <a:ext cx="5883787" cy="65194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E5B22E16-4AA7-0D30-A959-0C24575C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sz="4000" dirty="0"/>
              <a:t>Check Win Function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A20CFA-C38E-E74E-1625-587A2E1D5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Goes through all possible combinations for both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Checks for a tie AFTER function checks for win</a:t>
            </a:r>
          </a:p>
        </p:txBody>
      </p:sp>
    </p:spTree>
    <p:extLst>
      <p:ext uri="{BB962C8B-B14F-4D97-AF65-F5344CB8AC3E}">
        <p14:creationId xmlns:p14="http://schemas.microsoft.com/office/powerpoint/2010/main" val="294619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DF5B-07D9-49CE-9BD8-34498EA8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928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Play Again 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0F6C36-4713-4CF9-A2F3-DE9EF87E16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24358" y="1820522"/>
            <a:ext cx="7474803" cy="194904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E85AA-6634-4EF8-9C30-F0ABA67C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86277" y="4080155"/>
            <a:ext cx="6619446" cy="1454762"/>
          </a:xfrm>
        </p:spPr>
        <p:txBody>
          <a:bodyPr>
            <a:normAutofit/>
          </a:bodyPr>
          <a:lstStyle/>
          <a:p>
            <a:r>
              <a:rPr lang="en-US" sz="2400" dirty="0"/>
              <a:t>Simple Function that asks users if they want to play again</a:t>
            </a:r>
          </a:p>
        </p:txBody>
      </p:sp>
    </p:spTree>
    <p:extLst>
      <p:ext uri="{BB962C8B-B14F-4D97-AF65-F5344CB8AC3E}">
        <p14:creationId xmlns:p14="http://schemas.microsoft.com/office/powerpoint/2010/main" val="2786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5D12-D2D6-4477-A775-DFE08496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Main 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56C3D3-A4F5-45D2-B7B7-CE8B72AAD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0" y="268674"/>
            <a:ext cx="6940860" cy="63206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4946-54EB-4437-AB9C-B3D23F56A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Infinite loop until the program 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First calls board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Then checks if win or tie has happened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Lastly calls game Function to get user inputs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8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752E-1F1F-47C6-B2A6-A5464D79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3556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/>
              <a:t>What a normal playthrough would look like </a:t>
            </a:r>
          </a:p>
        </p:txBody>
      </p:sp>
      <p:pic>
        <p:nvPicPr>
          <p:cNvPr id="4" name="2022-04-12 02-06-15">
            <a:hlinkClick r:id="" action="ppaction://media"/>
            <a:extLst>
              <a:ext uri="{FF2B5EF4-FFF2-40B4-BE49-F238E27FC236}">
                <a16:creationId xmlns:a16="http://schemas.microsoft.com/office/drawing/2014/main" id="{08E90FC9-BD6F-4C20-B7D5-602F6BD0B57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46581" t="62357" r="1"/>
          <a:stretch/>
        </p:blipFill>
        <p:spPr>
          <a:xfrm>
            <a:off x="1559379" y="2073727"/>
            <a:ext cx="8733006" cy="3461657"/>
          </a:xfrm>
        </p:spPr>
      </p:pic>
    </p:spTree>
    <p:extLst>
      <p:ext uri="{BB962C8B-B14F-4D97-AF65-F5344CB8AC3E}">
        <p14:creationId xmlns:p14="http://schemas.microsoft.com/office/powerpoint/2010/main" val="156769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4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{684093BD-4C47-4CB4-8F98-2A371CD75F47}tf78438558_win32</Template>
  <TotalTime>93</TotalTime>
  <Words>150</Words>
  <Application>Microsoft Office PowerPoint</Application>
  <PresentationFormat>Widescreen</PresentationFormat>
  <Paragraphs>24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Garamond</vt:lpstr>
      <vt:lpstr>SavonVTI</vt:lpstr>
      <vt:lpstr>Python FINAL PRESENTATION</vt:lpstr>
      <vt:lpstr>Tic Tac Toe</vt:lpstr>
      <vt:lpstr>Flow chart</vt:lpstr>
      <vt:lpstr>The Board Function</vt:lpstr>
      <vt:lpstr>Game Function</vt:lpstr>
      <vt:lpstr>Check Win Function</vt:lpstr>
      <vt:lpstr>Play Again Function</vt:lpstr>
      <vt:lpstr>Main Function</vt:lpstr>
      <vt:lpstr>What a normal playthrough would look like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FINAL PRESENTATION</dc:title>
  <dc:creator>Bradley</dc:creator>
  <cp:lastModifiedBy>Bradley</cp:lastModifiedBy>
  <cp:revision>1</cp:revision>
  <dcterms:created xsi:type="dcterms:W3CDTF">2022-04-12T05:40:27Z</dcterms:created>
  <dcterms:modified xsi:type="dcterms:W3CDTF">2022-04-12T07:13:28Z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