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handoutMasterIdLst>
    <p:handoutMasterId r:id="rId13"/>
  </p:handoutMasterIdLst>
  <p:sldIdLst>
    <p:sldId id="259" r:id="rId2"/>
    <p:sldId id="260" r:id="rId3"/>
    <p:sldId id="264" r:id="rId4"/>
    <p:sldId id="265" r:id="rId5"/>
    <p:sldId id="266" r:id="rId6"/>
    <p:sldId id="267" r:id="rId7"/>
    <p:sldId id="261" r:id="rId8"/>
    <p:sldId id="262" r:id="rId9"/>
    <p:sldId id="263" r:id="rId10"/>
    <p:sldId id="268" r:id="rId11"/>
  </p:sldIdLst>
  <p:sldSz cx="12188825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5" d="100"/>
          <a:sy n="85" d="100"/>
        </p:scale>
        <p:origin x="518" y="72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3762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undo modSld modMainMaster modNotesMaster modHandout">
      <pc:chgData name="Fake Test User" userId="SID-0" providerId="Test" clId="FakeClientId" dt="2019-01-31T10:18:33.518" v="24" actId="790"/>
      <pc:docMkLst>
        <pc:docMk/>
      </pc:docMkLst>
      <pc:sldChg chg="modSp modNotes">
        <pc:chgData name="Fake Test User" userId="SID-0" providerId="Test" clId="FakeClientId" dt="2019-01-31T10:18:08.738" v="19" actId="790"/>
        <pc:sldMkLst>
          <pc:docMk/>
          <pc:sldMk cId="2967266695" sldId="259"/>
        </pc:sldMkLst>
        <pc:spChg chg="mod">
          <ac:chgData name="Fake Test User" userId="SID-0" providerId="Test" clId="FakeClientId" dt="2019-01-31T10:18:08.738" v="19" actId="790"/>
          <ac:spMkLst>
            <pc:docMk/>
            <pc:sldMk cId="2967266695" sldId="259"/>
            <ac:spMk id="2" creationId="{00000000-0000-0000-0000-000000000000}"/>
          </ac:spMkLst>
        </pc:spChg>
        <pc:spChg chg="mod">
          <ac:chgData name="Fake Test User" userId="SID-0" providerId="Test" clId="FakeClientId" dt="2019-01-31T10:18:08.738" v="19" actId="790"/>
          <ac:spMkLst>
            <pc:docMk/>
            <pc:sldMk cId="2967266695" sldId="259"/>
            <ac:spMk id="3" creationId="{00000000-0000-0000-0000-000000000000}"/>
          </ac:spMkLst>
        </pc:spChg>
      </pc:sldChg>
      <pc:sldChg chg="modSp">
        <pc:chgData name="Fake Test User" userId="SID-0" providerId="Test" clId="FakeClientId" dt="2019-01-31T10:18:11.550" v="20" actId="790"/>
        <pc:sldMkLst>
          <pc:docMk/>
          <pc:sldMk cId="685996370" sldId="260"/>
        </pc:sldMkLst>
        <pc:spChg chg="mod">
          <ac:chgData name="Fake Test User" userId="SID-0" providerId="Test" clId="FakeClientId" dt="2019-01-31T10:18:11.550" v="20" actId="790"/>
          <ac:spMkLst>
            <pc:docMk/>
            <pc:sldMk cId="685996370" sldId="260"/>
            <ac:spMk id="13" creationId="{00000000-0000-0000-0000-000000000000}"/>
          </ac:spMkLst>
        </pc:spChg>
        <pc:spChg chg="mod">
          <ac:chgData name="Fake Test User" userId="SID-0" providerId="Test" clId="FakeClientId" dt="2019-01-31T10:18:11.550" v="20" actId="790"/>
          <ac:spMkLst>
            <pc:docMk/>
            <pc:sldMk cId="685996370" sldId="260"/>
            <ac:spMk id="14" creationId="{00000000-0000-0000-0000-000000000000}"/>
          </ac:spMkLst>
        </pc:spChg>
      </pc:sldChg>
      <pc:sldChg chg="mod">
        <pc:chgData name="Fake Test User" userId="SID-0" providerId="Test" clId="FakeClientId" dt="2019-01-31T10:18:20.971" v="22" actId="27918"/>
        <pc:sldMkLst>
          <pc:docMk/>
          <pc:sldMk cId="1419783944" sldId="261"/>
        </pc:sldMkLst>
      </pc:sldChg>
      <pc:sldChg chg="modSp">
        <pc:chgData name="Fake Test User" userId="SID-0" providerId="Test" clId="FakeClientId" dt="2019-01-31T10:18:33.518" v="24" actId="790"/>
        <pc:sldMkLst>
          <pc:docMk/>
          <pc:sldMk cId="3639740562" sldId="262"/>
        </pc:sldMkLst>
        <pc:spChg chg="mod">
          <ac:chgData name="Fake Test User" userId="SID-0" providerId="Test" clId="FakeClientId" dt="2019-01-31T10:18:33.518" v="24" actId="790"/>
          <ac:spMkLst>
            <pc:docMk/>
            <pc:sldMk cId="3639740562" sldId="262"/>
            <ac:spMk id="2" creationId="{00000000-0000-0000-0000-000000000000}"/>
          </ac:spMkLst>
        </pc:spChg>
        <pc:spChg chg="mod">
          <ac:chgData name="Fake Test User" userId="SID-0" providerId="Test" clId="FakeClientId" dt="2019-01-31T10:18:33.518" v="24" actId="790"/>
          <ac:spMkLst>
            <pc:docMk/>
            <pc:sldMk cId="3639740562" sldId="262"/>
            <ac:spMk id="11" creationId="{00000000-0000-0000-0000-000000000000}"/>
          </ac:spMkLst>
        </pc:spChg>
        <pc:graphicFrameChg chg="modGraphic">
          <ac:chgData name="Fake Test User" userId="SID-0" providerId="Test" clId="FakeClientId" dt="2019-01-31T10:18:27.362" v="23" actId="790"/>
          <ac:graphicFrameMkLst>
            <pc:docMk/>
            <pc:sldMk cId="3639740562" sldId="262"/>
            <ac:graphicFrameMk id="4" creationId="{00000000-0000-0000-0000-000000000000}"/>
          </ac:graphicFrameMkLst>
        </pc:graphicFrameChg>
      </pc:sldChg>
      <pc:sldMasterChg chg="modSp modSldLayout">
        <pc:chgData name="Fake Test User" userId="SID-0" providerId="Test" clId="FakeClientId" dt="2019-01-31T10:17:29.240" v="16" actId="790"/>
        <pc:sldMasterMkLst>
          <pc:docMk/>
          <pc:sldMasterMk cId="774522689" sldId="2147483672"/>
        </pc:sldMasterMkLst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2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3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4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5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6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8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9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0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1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2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3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4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5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6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7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8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19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20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21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22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23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24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25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26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27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30" creationId="{00000000-0000-0000-0000-000000000000}"/>
          </ac:spMkLst>
        </pc:spChg>
        <pc:spChg chg="mod">
          <ac:chgData name="Fake Test User" userId="SID-0" providerId="Test" clId="FakeClientId" dt="2019-01-31T10:16:33.128" v="3" actId="790"/>
          <ac:spMkLst>
            <pc:docMk/>
            <pc:sldMasterMk cId="774522689" sldId="2147483672"/>
            <ac:spMk id="31" creationId="{00000000-0000-0000-0000-000000000000}"/>
          </ac:spMkLst>
        </pc:spChg>
        <pc:sldLayoutChg chg="modSp">
          <pc:chgData name="Fake Test User" userId="SID-0" providerId="Test" clId="FakeClientId" dt="2019-01-31T10:16:39.429" v="4" actId="790"/>
          <pc:sldLayoutMkLst>
            <pc:docMk/>
            <pc:sldMasterMk cId="774522689" sldId="2147483672"/>
            <pc:sldLayoutMk cId="4107501412" sldId="2147483673"/>
          </pc:sldLayoutMkLst>
          <pc:spChg chg="mod">
            <ac:chgData name="Fake Test User" userId="SID-0" providerId="Test" clId="FakeClientId" dt="2019-01-31T10:16:39.429" v="4" actId="790"/>
            <ac:spMkLst>
              <pc:docMk/>
              <pc:sldMasterMk cId="774522689" sldId="2147483672"/>
              <pc:sldLayoutMk cId="4107501412" sldId="2147483673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6:39.429" v="4" actId="790"/>
            <ac:spMkLst>
              <pc:docMk/>
              <pc:sldMasterMk cId="774522689" sldId="2147483672"/>
              <pc:sldLayoutMk cId="4107501412" sldId="2147483673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6:39.429" v="4" actId="790"/>
            <ac:spMkLst>
              <pc:docMk/>
              <pc:sldMasterMk cId="774522689" sldId="2147483672"/>
              <pc:sldLayoutMk cId="4107501412" sldId="2147483673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6:39.429" v="4" actId="790"/>
            <ac:spMkLst>
              <pc:docMk/>
              <pc:sldMasterMk cId="774522689" sldId="2147483672"/>
              <pc:sldLayoutMk cId="4107501412" sldId="2147483673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10:16:39.429" v="4" actId="790"/>
            <ac:spMkLst>
              <pc:docMk/>
              <pc:sldMasterMk cId="774522689" sldId="2147483672"/>
              <pc:sldLayoutMk cId="4107501412" sldId="2147483673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6:43.571" v="5" actId="790"/>
          <pc:sldLayoutMkLst>
            <pc:docMk/>
            <pc:sldMasterMk cId="774522689" sldId="2147483672"/>
            <pc:sldLayoutMk cId="836337372" sldId="2147483674"/>
          </pc:sldLayoutMkLst>
          <pc:spChg chg="mod">
            <ac:chgData name="Fake Test User" userId="SID-0" providerId="Test" clId="FakeClientId" dt="2019-01-31T10:16:43.571" v="5" actId="790"/>
            <ac:spMkLst>
              <pc:docMk/>
              <pc:sldMasterMk cId="774522689" sldId="2147483672"/>
              <pc:sldLayoutMk cId="836337372" sldId="2147483674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6:43.571" v="5" actId="790"/>
            <ac:spMkLst>
              <pc:docMk/>
              <pc:sldMasterMk cId="774522689" sldId="2147483672"/>
              <pc:sldLayoutMk cId="836337372" sldId="2147483674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6:43.571" v="5" actId="790"/>
            <ac:spMkLst>
              <pc:docMk/>
              <pc:sldMasterMk cId="774522689" sldId="2147483672"/>
              <pc:sldLayoutMk cId="836337372" sldId="2147483674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6:43.571" v="5" actId="790"/>
            <ac:spMkLst>
              <pc:docMk/>
              <pc:sldMasterMk cId="774522689" sldId="2147483672"/>
              <pc:sldLayoutMk cId="836337372" sldId="2147483674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10:16:43.571" v="5" actId="790"/>
            <ac:spMkLst>
              <pc:docMk/>
              <pc:sldMasterMk cId="774522689" sldId="2147483672"/>
              <pc:sldLayoutMk cId="836337372" sldId="2147483674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6:47.742" v="6" actId="790"/>
          <pc:sldLayoutMkLst>
            <pc:docMk/>
            <pc:sldMasterMk cId="774522689" sldId="2147483672"/>
            <pc:sldLayoutMk cId="3591654344" sldId="2147483675"/>
          </pc:sldLayoutMkLst>
          <pc:spChg chg="mod">
            <ac:chgData name="Fake Test User" userId="SID-0" providerId="Test" clId="FakeClientId" dt="2019-01-31T10:16:47.742" v="6" actId="790"/>
            <ac:spMkLst>
              <pc:docMk/>
              <pc:sldMasterMk cId="774522689" sldId="2147483672"/>
              <pc:sldLayoutMk cId="3591654344" sldId="2147483675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6:47.742" v="6" actId="790"/>
            <ac:spMkLst>
              <pc:docMk/>
              <pc:sldMasterMk cId="774522689" sldId="2147483672"/>
              <pc:sldLayoutMk cId="3591654344" sldId="2147483675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6:47.742" v="6" actId="790"/>
            <ac:spMkLst>
              <pc:docMk/>
              <pc:sldMasterMk cId="774522689" sldId="2147483672"/>
              <pc:sldLayoutMk cId="3591654344" sldId="2147483675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6:47.742" v="6" actId="790"/>
            <ac:spMkLst>
              <pc:docMk/>
              <pc:sldMasterMk cId="774522689" sldId="2147483672"/>
              <pc:sldLayoutMk cId="3591654344" sldId="2147483675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10:16:47.742" v="6" actId="790"/>
            <ac:spMkLst>
              <pc:docMk/>
              <pc:sldMasterMk cId="774522689" sldId="2147483672"/>
              <pc:sldLayoutMk cId="3591654344" sldId="2147483675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6:51.258" v="7" actId="790"/>
          <pc:sldLayoutMkLst>
            <pc:docMk/>
            <pc:sldMasterMk cId="774522689" sldId="2147483672"/>
            <pc:sldLayoutMk cId="383154339" sldId="2147483676"/>
          </pc:sldLayoutMkLst>
          <pc:spChg chg="mod">
            <ac:chgData name="Fake Test User" userId="SID-0" providerId="Test" clId="FakeClientId" dt="2019-01-31T10:16:51.258" v="7" actId="790"/>
            <ac:spMkLst>
              <pc:docMk/>
              <pc:sldMasterMk cId="774522689" sldId="2147483672"/>
              <pc:sldLayoutMk cId="383154339" sldId="2147483676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6:51.258" v="7" actId="790"/>
            <ac:spMkLst>
              <pc:docMk/>
              <pc:sldMasterMk cId="774522689" sldId="2147483672"/>
              <pc:sldLayoutMk cId="383154339" sldId="2147483676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6:51.258" v="7" actId="790"/>
            <ac:spMkLst>
              <pc:docMk/>
              <pc:sldMasterMk cId="774522689" sldId="2147483672"/>
              <pc:sldLayoutMk cId="383154339" sldId="2147483676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6:51.258" v="7" actId="790"/>
            <ac:spMkLst>
              <pc:docMk/>
              <pc:sldMasterMk cId="774522689" sldId="2147483672"/>
              <pc:sldLayoutMk cId="383154339" sldId="2147483676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10:16:51.258" v="7" actId="790"/>
            <ac:spMkLst>
              <pc:docMk/>
              <pc:sldMasterMk cId="774522689" sldId="2147483672"/>
              <pc:sldLayoutMk cId="383154339" sldId="2147483676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10:16:51.258" v="7" actId="790"/>
            <ac:spMkLst>
              <pc:docMk/>
              <pc:sldMasterMk cId="774522689" sldId="2147483672"/>
              <pc:sldLayoutMk cId="383154339" sldId="2147483676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6:56.601" v="8" actId="790"/>
          <pc:sldLayoutMkLst>
            <pc:docMk/>
            <pc:sldMasterMk cId="774522689" sldId="2147483672"/>
            <pc:sldLayoutMk cId="3812924605" sldId="2147483677"/>
          </pc:sldLayoutMkLst>
          <pc:spChg chg="mod">
            <ac:chgData name="Fake Test User" userId="SID-0" providerId="Test" clId="FakeClientId" dt="2019-01-31T10:16:56.601" v="8" actId="790"/>
            <ac:spMkLst>
              <pc:docMk/>
              <pc:sldMasterMk cId="774522689" sldId="2147483672"/>
              <pc:sldLayoutMk cId="3812924605" sldId="2147483677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6:56.601" v="8" actId="790"/>
            <ac:spMkLst>
              <pc:docMk/>
              <pc:sldMasterMk cId="774522689" sldId="2147483672"/>
              <pc:sldLayoutMk cId="3812924605" sldId="2147483677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6:56.601" v="8" actId="790"/>
            <ac:spMkLst>
              <pc:docMk/>
              <pc:sldMasterMk cId="774522689" sldId="2147483672"/>
              <pc:sldLayoutMk cId="3812924605" sldId="2147483677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6:56.601" v="8" actId="790"/>
            <ac:spMkLst>
              <pc:docMk/>
              <pc:sldMasterMk cId="774522689" sldId="2147483672"/>
              <pc:sldLayoutMk cId="3812924605" sldId="2147483677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10:16:56.601" v="8" actId="790"/>
            <ac:spMkLst>
              <pc:docMk/>
              <pc:sldMasterMk cId="774522689" sldId="2147483672"/>
              <pc:sldLayoutMk cId="3812924605" sldId="2147483677"/>
              <ac:spMk id="6" creationId="{00000000-0000-0000-0000-000000000000}"/>
            </ac:spMkLst>
          </pc:spChg>
          <pc:spChg chg="mod">
            <ac:chgData name="Fake Test User" userId="SID-0" providerId="Test" clId="FakeClientId" dt="2019-01-31T10:16:56.601" v="8" actId="790"/>
            <ac:spMkLst>
              <pc:docMk/>
              <pc:sldMasterMk cId="774522689" sldId="2147483672"/>
              <pc:sldLayoutMk cId="3812924605" sldId="2147483677"/>
              <ac:spMk id="7" creationId="{00000000-0000-0000-0000-000000000000}"/>
            </ac:spMkLst>
          </pc:spChg>
          <pc:spChg chg="mod">
            <ac:chgData name="Fake Test User" userId="SID-0" providerId="Test" clId="FakeClientId" dt="2019-01-31T10:16:56.601" v="8" actId="790"/>
            <ac:spMkLst>
              <pc:docMk/>
              <pc:sldMasterMk cId="774522689" sldId="2147483672"/>
              <pc:sldLayoutMk cId="3812924605" sldId="2147483677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10:16:56.601" v="8" actId="790"/>
            <ac:spMkLst>
              <pc:docMk/>
              <pc:sldMasterMk cId="774522689" sldId="2147483672"/>
              <pc:sldLayoutMk cId="3812924605" sldId="2147483677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7:00.335" v="9" actId="790"/>
          <pc:sldLayoutMkLst>
            <pc:docMk/>
            <pc:sldMasterMk cId="774522689" sldId="2147483672"/>
            <pc:sldLayoutMk cId="2236569486" sldId="2147483678"/>
          </pc:sldLayoutMkLst>
          <pc:spChg chg="mod">
            <ac:chgData name="Fake Test User" userId="SID-0" providerId="Test" clId="FakeClientId" dt="2019-01-31T10:17:00.335" v="9" actId="790"/>
            <ac:spMkLst>
              <pc:docMk/>
              <pc:sldMasterMk cId="774522689" sldId="2147483672"/>
              <pc:sldLayoutMk cId="2236569486" sldId="2147483678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7:00.335" v="9" actId="790"/>
            <ac:spMkLst>
              <pc:docMk/>
              <pc:sldMasterMk cId="774522689" sldId="2147483672"/>
              <pc:sldLayoutMk cId="2236569486" sldId="2147483678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7:00.335" v="9" actId="790"/>
            <ac:spMkLst>
              <pc:docMk/>
              <pc:sldMasterMk cId="774522689" sldId="2147483672"/>
              <pc:sldLayoutMk cId="2236569486" sldId="2147483678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7:00.335" v="9" actId="790"/>
            <ac:spMkLst>
              <pc:docMk/>
              <pc:sldMasterMk cId="774522689" sldId="2147483672"/>
              <pc:sldLayoutMk cId="2236569486" sldId="2147483678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7:03.663" v="10" actId="790"/>
          <pc:sldLayoutMkLst>
            <pc:docMk/>
            <pc:sldMasterMk cId="774522689" sldId="2147483672"/>
            <pc:sldLayoutMk cId="3465258481" sldId="2147483679"/>
          </pc:sldLayoutMkLst>
          <pc:spChg chg="mod">
            <ac:chgData name="Fake Test User" userId="SID-0" providerId="Test" clId="FakeClientId" dt="2019-01-31T10:17:03.663" v="10" actId="790"/>
            <ac:spMkLst>
              <pc:docMk/>
              <pc:sldMasterMk cId="774522689" sldId="2147483672"/>
              <pc:sldLayoutMk cId="3465258481" sldId="2147483679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7:03.663" v="10" actId="790"/>
            <ac:spMkLst>
              <pc:docMk/>
              <pc:sldMasterMk cId="774522689" sldId="2147483672"/>
              <pc:sldLayoutMk cId="3465258481" sldId="2147483679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7:03.663" v="10" actId="790"/>
            <ac:spMkLst>
              <pc:docMk/>
              <pc:sldMasterMk cId="774522689" sldId="2147483672"/>
              <pc:sldLayoutMk cId="3465258481" sldId="2147483679"/>
              <ac:spMk id="4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7:07.210" v="11" actId="790"/>
          <pc:sldLayoutMkLst>
            <pc:docMk/>
            <pc:sldMasterMk cId="774522689" sldId="2147483672"/>
            <pc:sldLayoutMk cId="3913643261" sldId="2147483680"/>
          </pc:sldLayoutMkLst>
          <pc:spChg chg="mod">
            <ac:chgData name="Fake Test User" userId="SID-0" providerId="Test" clId="FakeClientId" dt="2019-01-31T10:17:07.210" v="11" actId="790"/>
            <ac:spMkLst>
              <pc:docMk/>
              <pc:sldMasterMk cId="774522689" sldId="2147483672"/>
              <pc:sldLayoutMk cId="3913643261" sldId="2147483680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7:07.210" v="11" actId="790"/>
            <ac:spMkLst>
              <pc:docMk/>
              <pc:sldMasterMk cId="774522689" sldId="2147483672"/>
              <pc:sldLayoutMk cId="3913643261" sldId="2147483680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7:07.210" v="11" actId="790"/>
            <ac:spMkLst>
              <pc:docMk/>
              <pc:sldMasterMk cId="774522689" sldId="2147483672"/>
              <pc:sldLayoutMk cId="3913643261" sldId="2147483680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7:07.210" v="11" actId="790"/>
            <ac:spMkLst>
              <pc:docMk/>
              <pc:sldMasterMk cId="774522689" sldId="2147483672"/>
              <pc:sldLayoutMk cId="3913643261" sldId="2147483680"/>
              <ac:spMk id="8" creationId="{00000000-0000-0000-0000-000000000000}"/>
            </ac:spMkLst>
          </pc:spChg>
          <pc:spChg chg="mod">
            <ac:chgData name="Fake Test User" userId="SID-0" providerId="Test" clId="FakeClientId" dt="2019-01-31T10:17:07.210" v="11" actId="790"/>
            <ac:spMkLst>
              <pc:docMk/>
              <pc:sldMasterMk cId="774522689" sldId="2147483672"/>
              <pc:sldLayoutMk cId="3913643261" sldId="2147483680"/>
              <ac:spMk id="9" creationId="{00000000-0000-0000-0000-000000000000}"/>
            </ac:spMkLst>
          </pc:spChg>
          <pc:spChg chg="mod">
            <ac:chgData name="Fake Test User" userId="SID-0" providerId="Test" clId="FakeClientId" dt="2019-01-31T10:17:07.210" v="11" actId="790"/>
            <ac:spMkLst>
              <pc:docMk/>
              <pc:sldMasterMk cId="774522689" sldId="2147483672"/>
              <pc:sldLayoutMk cId="3913643261" sldId="2147483680"/>
              <ac:spMk id="10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7:15.866" v="14" actId="1036"/>
          <pc:sldLayoutMkLst>
            <pc:docMk/>
            <pc:sldMasterMk cId="774522689" sldId="2147483672"/>
            <pc:sldLayoutMk cId="3773852702" sldId="2147483681"/>
          </pc:sldLayoutMkLst>
          <pc:spChg chg="mod">
            <ac:chgData name="Fake Test User" userId="SID-0" providerId="Test" clId="FakeClientId" dt="2019-01-31T10:17:15.866" v="14" actId="1036"/>
            <ac:spMkLst>
              <pc:docMk/>
              <pc:sldMasterMk cId="774522689" sldId="2147483672"/>
              <pc:sldLayoutMk cId="3773852702" sldId="2147483681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7:15.866" v="14" actId="1036"/>
            <ac:spMkLst>
              <pc:docMk/>
              <pc:sldMasterMk cId="774522689" sldId="2147483672"/>
              <pc:sldLayoutMk cId="3773852702" sldId="2147483681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7:15.866" v="14" actId="1036"/>
            <ac:spMkLst>
              <pc:docMk/>
              <pc:sldMasterMk cId="774522689" sldId="2147483672"/>
              <pc:sldLayoutMk cId="3773852702" sldId="2147483681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7:15.866" v="14" actId="1036"/>
            <ac:spMkLst>
              <pc:docMk/>
              <pc:sldMasterMk cId="774522689" sldId="2147483672"/>
              <pc:sldLayoutMk cId="3773852702" sldId="2147483681"/>
              <ac:spMk id="5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7:25.678" v="15" actId="790"/>
          <pc:sldLayoutMkLst>
            <pc:docMk/>
            <pc:sldMasterMk cId="774522689" sldId="2147483672"/>
            <pc:sldLayoutMk cId="1173316079" sldId="2147483682"/>
          </pc:sldLayoutMkLst>
          <pc:spChg chg="mod">
            <ac:chgData name="Fake Test User" userId="SID-0" providerId="Test" clId="FakeClientId" dt="2019-01-31T10:17:25.678" v="15" actId="790"/>
            <ac:spMkLst>
              <pc:docMk/>
              <pc:sldMasterMk cId="774522689" sldId="2147483672"/>
              <pc:sldLayoutMk cId="1173316079" sldId="2147483682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7:25.678" v="15" actId="790"/>
            <ac:spMkLst>
              <pc:docMk/>
              <pc:sldMasterMk cId="774522689" sldId="2147483672"/>
              <pc:sldLayoutMk cId="1173316079" sldId="2147483682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7:25.678" v="15" actId="790"/>
            <ac:spMkLst>
              <pc:docMk/>
              <pc:sldMasterMk cId="774522689" sldId="2147483672"/>
              <pc:sldLayoutMk cId="1173316079" sldId="2147483682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7:25.678" v="15" actId="790"/>
            <ac:spMkLst>
              <pc:docMk/>
              <pc:sldMasterMk cId="774522689" sldId="2147483672"/>
              <pc:sldLayoutMk cId="1173316079" sldId="2147483682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10:17:25.678" v="15" actId="790"/>
            <ac:spMkLst>
              <pc:docMk/>
              <pc:sldMasterMk cId="774522689" sldId="2147483672"/>
              <pc:sldLayoutMk cId="1173316079" sldId="214748368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1-31T10:17:29.240" v="16" actId="790"/>
          <pc:sldLayoutMkLst>
            <pc:docMk/>
            <pc:sldMasterMk cId="774522689" sldId="2147483672"/>
            <pc:sldLayoutMk cId="887540175" sldId="2147483683"/>
          </pc:sldLayoutMkLst>
          <pc:spChg chg="mod">
            <ac:chgData name="Fake Test User" userId="SID-0" providerId="Test" clId="FakeClientId" dt="2019-01-31T10:17:29.240" v="16" actId="790"/>
            <ac:spMkLst>
              <pc:docMk/>
              <pc:sldMasterMk cId="774522689" sldId="2147483672"/>
              <pc:sldLayoutMk cId="887540175" sldId="2147483683"/>
              <ac:spMk id="2" creationId="{00000000-0000-0000-0000-000000000000}"/>
            </ac:spMkLst>
          </pc:spChg>
          <pc:spChg chg="mod">
            <ac:chgData name="Fake Test User" userId="SID-0" providerId="Test" clId="FakeClientId" dt="2019-01-31T10:17:29.240" v="16" actId="790"/>
            <ac:spMkLst>
              <pc:docMk/>
              <pc:sldMasterMk cId="774522689" sldId="2147483672"/>
              <pc:sldLayoutMk cId="887540175" sldId="2147483683"/>
              <ac:spMk id="3" creationId="{00000000-0000-0000-0000-000000000000}"/>
            </ac:spMkLst>
          </pc:spChg>
          <pc:spChg chg="mod">
            <ac:chgData name="Fake Test User" userId="SID-0" providerId="Test" clId="FakeClientId" dt="2019-01-31T10:17:29.240" v="16" actId="790"/>
            <ac:spMkLst>
              <pc:docMk/>
              <pc:sldMasterMk cId="774522689" sldId="2147483672"/>
              <pc:sldLayoutMk cId="887540175" sldId="2147483683"/>
              <ac:spMk id="4" creationId="{00000000-0000-0000-0000-000000000000}"/>
            </ac:spMkLst>
          </pc:spChg>
          <pc:spChg chg="mod">
            <ac:chgData name="Fake Test User" userId="SID-0" providerId="Test" clId="FakeClientId" dt="2019-01-31T10:17:29.240" v="16" actId="790"/>
            <ac:spMkLst>
              <pc:docMk/>
              <pc:sldMasterMk cId="774522689" sldId="2147483672"/>
              <pc:sldLayoutMk cId="887540175" sldId="2147483683"/>
              <ac:spMk id="5" creationId="{00000000-0000-0000-0000-000000000000}"/>
            </ac:spMkLst>
          </pc:spChg>
          <pc:spChg chg="mod">
            <ac:chgData name="Fake Test User" userId="SID-0" providerId="Test" clId="FakeClientId" dt="2019-01-31T10:17:29.240" v="16" actId="790"/>
            <ac:spMkLst>
              <pc:docMk/>
              <pc:sldMasterMk cId="774522689" sldId="2147483672"/>
              <pc:sldLayoutMk cId="887540175" sldId="2147483683"/>
              <ac:spMk id="6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1ABCDF1-98AA-43C4-8331-B67850F53AD7}" type="datetime1">
              <a:rPr lang="cs-CZ" smtClean="0"/>
              <a:t>23. 11. 2023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C119DBA-4540-49B3-8FA9-6259387ECF9E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46AFD2-72E9-43E3-ACAE-307A47ED4630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3B36274-F2B9-4C45-BBB4-0EDF4CD651A7}" type="slidenum">
              <a:rPr lang="cs-CZ" noProof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3B36274-F2B9-4C45-BBB4-0EDF4CD651A7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3B36274-F2B9-4C45-BBB4-0EDF4CD651A7}" type="slidenum">
              <a:rPr lang="cs-CZ" noProof="0" smtClean="0"/>
              <a:t>2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772324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 hasCustomPrompt="1"/>
          </p:nvPr>
        </p:nvSpPr>
        <p:spPr>
          <a:xfrm>
            <a:off x="1522413" y="1371600"/>
            <a:ext cx="9144000" cy="3505200"/>
          </a:xfrm>
        </p:spPr>
        <p:txBody>
          <a:bodyPr rtlCol="0">
            <a:noAutofit/>
          </a:bodyPr>
          <a:lstStyle>
            <a:lvl1pPr>
              <a:defRPr sz="720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 hasCustomPrompt="1"/>
          </p:nvPr>
        </p:nvSpPr>
        <p:spPr>
          <a:xfrm>
            <a:off x="1522413" y="4953000"/>
            <a:ext cx="8229600" cy="10668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1D22C-8350-4B33-B7F0-FDFF5BF0968A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107501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5pPr>
              <a:defRPr/>
            </a:lvl5pPr>
            <a:lvl6pPr>
              <a:defRPr baseline="0"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CD67A5-ADBE-4F79-A137-47EECA9E9ECA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17331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 hasCustomPrompt="1"/>
          </p:nvPr>
        </p:nvSpPr>
        <p:spPr>
          <a:xfrm>
            <a:off x="9752012" y="533400"/>
            <a:ext cx="1371600" cy="5592764"/>
          </a:xfrm>
        </p:spPr>
        <p:txBody>
          <a:bodyPr vert="eaVert"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 hasCustomPrompt="1"/>
          </p:nvPr>
        </p:nvSpPr>
        <p:spPr>
          <a:xfrm>
            <a:off x="1522411" y="533400"/>
            <a:ext cx="8077201" cy="5592764"/>
          </a:xfrm>
        </p:spPr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5F66BF-2D71-4028-9D9D-CF6CDD2F2170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887540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2pPr>
              <a:buClr>
                <a:schemeClr val="accent2"/>
              </a:buClr>
              <a:defRPr/>
            </a:lvl2pPr>
            <a:lvl5pPr>
              <a:defRPr/>
            </a:lvl5pPr>
            <a:lvl6pPr>
              <a:buClr>
                <a:schemeClr val="accent2"/>
              </a:buClr>
              <a:defRPr baseline="0"/>
            </a:lvl6pPr>
            <a:lvl7pPr>
              <a:buClr>
                <a:schemeClr val="accent2"/>
              </a:buClr>
              <a:defRPr baseline="0"/>
            </a:lvl7pPr>
            <a:lvl8pPr>
              <a:buClr>
                <a:schemeClr val="accent2"/>
              </a:buClr>
              <a:defRPr baseline="0"/>
            </a:lvl8pPr>
            <a:lvl9pPr>
              <a:buClr>
                <a:schemeClr val="accent2"/>
              </a:buClr>
              <a:defRPr baseline="0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8262B9-46DB-42BE-A844-BA920A1A3391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83633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2514601"/>
            <a:ext cx="9144000" cy="2819400"/>
          </a:xfrm>
        </p:spPr>
        <p:txBody>
          <a:bodyPr rtlCol="0" anchor="b">
            <a:noAutofit/>
          </a:bodyPr>
          <a:lstStyle>
            <a:lvl1pPr algn="l">
              <a:defRPr sz="6600" b="0" i="0" cap="none" baseline="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522413" y="990600"/>
            <a:ext cx="8229600" cy="1143000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E260B5-5201-4654-A5E0-5800FD8E7A97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59165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 hasCustomPrompt="1"/>
          </p:nvPr>
        </p:nvSpPr>
        <p:spPr>
          <a:xfrm>
            <a:off x="1522414" y="1828800"/>
            <a:ext cx="4645152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6475412" y="1828800"/>
            <a:ext cx="4648201" cy="4191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185110-09FC-431A-942A-60A26309ACB4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83154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1522414" y="533400"/>
            <a:ext cx="9601200" cy="114300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 hasCustomPrompt="1"/>
          </p:nvPr>
        </p:nvSpPr>
        <p:spPr>
          <a:xfrm>
            <a:off x="1522414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 hasCustomPrompt="1"/>
          </p:nvPr>
        </p:nvSpPr>
        <p:spPr>
          <a:xfrm>
            <a:off x="1522414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 baseline="0"/>
            </a:lvl6pPr>
            <a:lvl7pPr>
              <a:defRPr sz="1400" baseline="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478462" y="1828800"/>
            <a:ext cx="46451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 hasCustomPrompt="1"/>
          </p:nvPr>
        </p:nvSpPr>
        <p:spPr>
          <a:xfrm>
            <a:off x="6478462" y="2667000"/>
            <a:ext cx="4645152" cy="33528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E80949-49F3-4666-BD65-F4162313FAF2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81292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B612B5E-8D1C-4EA9-995F-E2B7E25D1294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23656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4D1F97-E5B2-4FF8-AD8F-2215DC5B0F1A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4652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 hasCustomPrompt="1"/>
          </p:nvPr>
        </p:nvSpPr>
        <p:spPr>
          <a:xfrm>
            <a:off x="5180012" y="838200"/>
            <a:ext cx="6172201" cy="51816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</p:txBody>
      </p:sp>
      <p:sp>
        <p:nvSpPr>
          <p:cNvPr id="9" name="Zástupný symbol pro zápatí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2B2DFA-8724-42AB-85D8-6980E2F740C5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10" name="Zástupný symbol pro číslo snímku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5137D0E-4A4F-4307-8994-C1891D747D59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913643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hasCustomPrompt="1"/>
          </p:nvPr>
        </p:nvSpPr>
        <p:spPr>
          <a:xfrm>
            <a:off x="836613" y="2590800"/>
            <a:ext cx="3276599" cy="1924050"/>
          </a:xfrm>
        </p:spPr>
        <p:txBody>
          <a:bodyPr rtlCol="0" anchor="b">
            <a:normAutofit/>
          </a:bodyPr>
          <a:lstStyle>
            <a:lvl1pPr algn="l">
              <a:defRPr sz="3200" b="0"/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5" name="Obdélník 4"/>
          <p:cNvSpPr/>
          <p:nvPr/>
        </p:nvSpPr>
        <p:spPr>
          <a:xfrm>
            <a:off x="5027612" y="457200"/>
            <a:ext cx="6629400" cy="594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 hasCustomPrompt="1"/>
          </p:nvPr>
        </p:nvSpPr>
        <p:spPr>
          <a:xfrm>
            <a:off x="5408612" y="836610"/>
            <a:ext cx="5867401" cy="5183190"/>
          </a:xfrm>
          <a:solidFill>
            <a:schemeClr val="bg2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 hasCustomPrompt="1"/>
          </p:nvPr>
        </p:nvSpPr>
        <p:spPr>
          <a:xfrm>
            <a:off x="836613" y="4648200"/>
            <a:ext cx="3276599" cy="1371600"/>
          </a:xfrm>
        </p:spPr>
        <p:txBody>
          <a:bodyPr rtlCol="0"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cs-CZ" noProof="0"/>
              <a:t>Kliknutím můžete upravit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377385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Skupina 31"/>
          <p:cNvGrpSpPr/>
          <p:nvPr/>
        </p:nvGrpSpPr>
        <p:grpSpPr>
          <a:xfrm>
            <a:off x="-1" y="0"/>
            <a:ext cx="12188825" cy="6858000"/>
            <a:chOff x="-1" y="0"/>
            <a:chExt cx="12188825" cy="6858000"/>
          </a:xfrm>
        </p:grpSpPr>
        <p:sp>
          <p:nvSpPr>
            <p:cNvPr id="8" name="Obdélník 8"/>
            <p:cNvSpPr>
              <a:spLocks noChangeArrowheads="1"/>
            </p:cNvSpPr>
            <p:nvPr/>
          </p:nvSpPr>
          <p:spPr bwMode="auto">
            <a:xfrm>
              <a:off x="4164514" y="6705600"/>
              <a:ext cx="8024310" cy="152400"/>
            </a:xfrm>
            <a:prstGeom prst="rect">
              <a:avLst/>
            </a:prstGeom>
            <a:gradFill rotWithShape="0">
              <a:gsLst>
                <a:gs pos="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9" name="Obdélník 9"/>
            <p:cNvSpPr>
              <a:spLocks noChangeArrowheads="1"/>
            </p:cNvSpPr>
            <p:nvPr/>
          </p:nvSpPr>
          <p:spPr bwMode="auto">
            <a:xfrm>
              <a:off x="11680956" y="1981200"/>
              <a:ext cx="507868" cy="4267200"/>
            </a:xfrm>
            <a:prstGeom prst="rect">
              <a:avLst/>
            </a:prstGeom>
            <a:gradFill rotWithShape="0">
              <a:gsLst>
                <a:gs pos="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0" name="Obdélník 10"/>
            <p:cNvSpPr>
              <a:spLocks noChangeArrowheads="1"/>
            </p:cNvSpPr>
            <p:nvPr/>
          </p:nvSpPr>
          <p:spPr bwMode="auto">
            <a:xfrm>
              <a:off x="-1" y="5257800"/>
              <a:ext cx="609441" cy="1524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1" name="Obdélník 11"/>
            <p:cNvSpPr>
              <a:spLocks noChangeArrowheads="1"/>
            </p:cNvSpPr>
            <p:nvPr/>
          </p:nvSpPr>
          <p:spPr bwMode="auto">
            <a:xfrm>
              <a:off x="-1" y="5410200"/>
              <a:ext cx="609441" cy="1447800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2" name="Obdélník 12"/>
            <p:cNvSpPr>
              <a:spLocks noChangeArrowheads="1"/>
            </p:cNvSpPr>
            <p:nvPr/>
          </p:nvSpPr>
          <p:spPr bwMode="auto">
            <a:xfrm>
              <a:off x="11680956" y="0"/>
              <a:ext cx="507868" cy="1981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3" name="Obdélník 13"/>
            <p:cNvSpPr>
              <a:spLocks noChangeArrowheads="1"/>
            </p:cNvSpPr>
            <p:nvPr/>
          </p:nvSpPr>
          <p:spPr bwMode="auto">
            <a:xfrm>
              <a:off x="7618015" y="0"/>
              <a:ext cx="4062942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3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4" name="Obdélník 14"/>
            <p:cNvSpPr>
              <a:spLocks noChangeArrowheads="1"/>
            </p:cNvSpPr>
            <p:nvPr/>
          </p:nvSpPr>
          <p:spPr bwMode="auto">
            <a:xfrm>
              <a:off x="609440" y="304800"/>
              <a:ext cx="711015" cy="762000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5" name="Obdélník 15"/>
            <p:cNvSpPr>
              <a:spLocks noChangeArrowheads="1"/>
            </p:cNvSpPr>
            <p:nvPr/>
          </p:nvSpPr>
          <p:spPr bwMode="auto">
            <a:xfrm>
              <a:off x="-1" y="1066800"/>
              <a:ext cx="609441" cy="4191000"/>
            </a:xfrm>
            <a:prstGeom prst="rect">
              <a:avLst/>
            </a:prstGeom>
            <a:gradFill rotWithShape="0">
              <a:gsLst>
                <a:gs pos="0">
                  <a:schemeClr val="bg2">
                    <a:lumMod val="5000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6" name="Obdélník 16"/>
            <p:cNvSpPr>
              <a:spLocks noChangeArrowheads="1"/>
            </p:cNvSpPr>
            <p:nvPr/>
          </p:nvSpPr>
          <p:spPr bwMode="auto">
            <a:xfrm>
              <a:off x="-1" y="304800"/>
              <a:ext cx="609441" cy="762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7" name="Obdélník 17"/>
            <p:cNvSpPr>
              <a:spLocks noChangeArrowheads="1"/>
            </p:cNvSpPr>
            <p:nvPr/>
          </p:nvSpPr>
          <p:spPr bwMode="auto">
            <a:xfrm>
              <a:off x="-1" y="0"/>
              <a:ext cx="1320456" cy="30480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accent1"/>
              </a:solidFill>
              <a:miter lim="800000"/>
              <a:headEnd/>
              <a:tailEnd/>
            </a:ln>
            <a:effectLst/>
            <a:extLst/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8" name="Obdélník 18"/>
            <p:cNvSpPr>
              <a:spLocks noChangeArrowheads="1"/>
            </p:cNvSpPr>
            <p:nvPr/>
          </p:nvSpPr>
          <p:spPr bwMode="auto">
            <a:xfrm>
              <a:off x="1320455" y="0"/>
              <a:ext cx="6297560" cy="304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algn="ctr" rtl="0"/>
              <a:endParaRPr kumimoji="1" lang="cs-CZ" sz="2400" noProof="0">
                <a:latin typeface="굴림" pitchFamily="50" charset="-127"/>
              </a:endParaRPr>
            </a:p>
          </p:txBody>
        </p:sp>
        <p:sp>
          <p:nvSpPr>
            <p:cNvPr id="19" name="Čára 19"/>
            <p:cNvSpPr>
              <a:spLocks noChangeShapeType="1"/>
            </p:cNvSpPr>
            <p:nvPr/>
          </p:nvSpPr>
          <p:spPr bwMode="auto">
            <a:xfrm flipV="1">
              <a:off x="609440" y="304800"/>
              <a:ext cx="0" cy="6553200"/>
            </a:xfrm>
            <a:prstGeom prst="line">
              <a:avLst/>
            </a:prstGeom>
            <a:noFill/>
            <a:ln w="762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20" name="Čára 20"/>
            <p:cNvSpPr>
              <a:spLocks noChangeShapeType="1"/>
            </p:cNvSpPr>
            <p:nvPr/>
          </p:nvSpPr>
          <p:spPr bwMode="auto">
            <a:xfrm>
              <a:off x="609440" y="6705600"/>
              <a:ext cx="11579384" cy="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21" name="Čára 21"/>
            <p:cNvSpPr>
              <a:spLocks noChangeShapeType="1"/>
            </p:cNvSpPr>
            <p:nvPr/>
          </p:nvSpPr>
          <p:spPr bwMode="auto">
            <a:xfrm flipV="1">
              <a:off x="11680956" y="0"/>
              <a:ext cx="0" cy="6705600"/>
            </a:xfrm>
            <a:prstGeom prst="line">
              <a:avLst/>
            </a:prstGeom>
            <a:noFill/>
            <a:ln w="571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22" name="Čára 22"/>
            <p:cNvSpPr>
              <a:spLocks noChangeShapeType="1"/>
            </p:cNvSpPr>
            <p:nvPr/>
          </p:nvSpPr>
          <p:spPr bwMode="auto">
            <a:xfrm>
              <a:off x="-1" y="304800"/>
              <a:ext cx="12188825" cy="0"/>
            </a:xfrm>
            <a:prstGeom prst="line">
              <a:avLst/>
            </a:prstGeom>
            <a:noFill/>
            <a:ln w="3810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23" name="Čára 23"/>
            <p:cNvSpPr>
              <a:spLocks noChangeShapeType="1"/>
            </p:cNvSpPr>
            <p:nvPr/>
          </p:nvSpPr>
          <p:spPr bwMode="auto">
            <a:xfrm flipH="1">
              <a:off x="7618015" y="457200"/>
              <a:ext cx="4570809" cy="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24" name="Čára 24"/>
            <p:cNvSpPr>
              <a:spLocks noChangeShapeType="1"/>
            </p:cNvSpPr>
            <p:nvPr/>
          </p:nvSpPr>
          <p:spPr bwMode="auto">
            <a:xfrm flipV="1">
              <a:off x="7618015" y="0"/>
              <a:ext cx="0" cy="4572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25" name="Čára 25"/>
            <p:cNvSpPr>
              <a:spLocks noChangeShapeType="1"/>
            </p:cNvSpPr>
            <p:nvPr/>
          </p:nvSpPr>
          <p:spPr bwMode="auto">
            <a:xfrm>
              <a:off x="11680956" y="1981200"/>
              <a:ext cx="5078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26" name="Čára 26"/>
            <p:cNvSpPr>
              <a:spLocks noChangeShapeType="1"/>
            </p:cNvSpPr>
            <p:nvPr/>
          </p:nvSpPr>
          <p:spPr bwMode="auto">
            <a:xfrm>
              <a:off x="1320455" y="0"/>
              <a:ext cx="0" cy="1066800"/>
            </a:xfrm>
            <a:prstGeom prst="line">
              <a:avLst/>
            </a:prstGeom>
            <a:noFill/>
            <a:ln w="190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27" name="Čára 27"/>
            <p:cNvSpPr>
              <a:spLocks noChangeShapeType="1"/>
            </p:cNvSpPr>
            <p:nvPr/>
          </p:nvSpPr>
          <p:spPr bwMode="auto">
            <a:xfrm flipH="1">
              <a:off x="-1" y="1066800"/>
              <a:ext cx="1320456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30" name="Čára 30"/>
            <p:cNvSpPr>
              <a:spLocks noChangeShapeType="1"/>
            </p:cNvSpPr>
            <p:nvPr/>
          </p:nvSpPr>
          <p:spPr bwMode="auto">
            <a:xfrm flipH="1">
              <a:off x="-1" y="5257800"/>
              <a:ext cx="609441" cy="0"/>
            </a:xfrm>
            <a:prstGeom prst="line">
              <a:avLst/>
            </a:prstGeom>
            <a:noFill/>
            <a:ln w="2857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  <p:sp>
          <p:nvSpPr>
            <p:cNvPr id="31" name="Čára 31"/>
            <p:cNvSpPr>
              <a:spLocks noChangeShapeType="1"/>
            </p:cNvSpPr>
            <p:nvPr/>
          </p:nvSpPr>
          <p:spPr bwMode="auto">
            <a:xfrm flipH="1">
              <a:off x="-1" y="5410200"/>
              <a:ext cx="6094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rtlCol="0" anchor="ctr"/>
            <a:lstStyle/>
            <a:p>
              <a:pPr rtl="0"/>
              <a:endParaRPr lang="cs-CZ" noProof="0"/>
            </a:p>
          </p:txBody>
        </p: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522414" y="533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522414" y="1828800"/>
            <a:ext cx="9601200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cs-CZ" noProof="0"/>
              <a:t>Kliknutím můžete upravit styly předlohy textu.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517950" y="6172200"/>
            <a:ext cx="6862462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609012" y="6172200"/>
            <a:ext cx="132005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898E7848-3BC2-4E63-84CE-1D267B04F928}" type="datetime1">
              <a:rPr lang="cs-CZ" noProof="0" smtClean="0"/>
              <a:t>23. 11. 2023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133012" y="6172200"/>
            <a:ext cx="9906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E5137D0E-4A4F-4307-8994-C1891D747D59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774522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3838" algn="l" defTabSz="914400" rtl="0" eaLnBrk="1" latinLnBrk="0" hangingPunct="1">
        <a:lnSpc>
          <a:spcPct val="90000"/>
        </a:lnSpc>
        <a:spcBef>
          <a:spcPts val="800"/>
        </a:spcBef>
        <a:buClr>
          <a:schemeClr val="accent2"/>
        </a:buClr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1363" indent="-171450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67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080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444752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82496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157984" indent="-173736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341884" y="1371600"/>
            <a:ext cx="10225136" cy="2705472"/>
          </a:xfrm>
        </p:spPr>
        <p:txBody>
          <a:bodyPr rtlCol="0"/>
          <a:lstStyle/>
          <a:p>
            <a:r>
              <a:rPr lang="cs-CZ" sz="4000" b="1" dirty="0" smtClean="0"/>
              <a:t>Sebeobhajování </a:t>
            </a:r>
            <a:r>
              <a:rPr lang="cs-CZ" sz="4000" b="1" dirty="0"/>
              <a:t>a </a:t>
            </a:r>
            <a:r>
              <a:rPr lang="cs-CZ" sz="4000" b="1" dirty="0" smtClean="0"/>
              <a:t>jeho kvalitní </a:t>
            </a:r>
            <a:r>
              <a:rPr lang="cs-CZ" sz="4000" b="1" dirty="0"/>
              <a:t>podpora </a:t>
            </a:r>
            <a:r>
              <a:rPr lang="cs-CZ" sz="3600" b="1" dirty="0"/>
              <a:t>jako cesta k sebeurčení a </a:t>
            </a:r>
            <a:r>
              <a:rPr lang="cs-CZ" sz="3600" b="1" dirty="0" smtClean="0"/>
              <a:t>participaci</a:t>
            </a:r>
            <a:endParaRPr lang="cs-CZ" sz="360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2" y="4293096"/>
            <a:ext cx="8820471" cy="1726704"/>
          </a:xfrm>
        </p:spPr>
        <p:txBody>
          <a:bodyPr rtlCol="0">
            <a:normAutofit/>
          </a:bodyPr>
          <a:lstStyle/>
          <a:p>
            <a:pPr rtl="0"/>
            <a:r>
              <a:rPr lang="cs-CZ" sz="2800" b="1" dirty="0" smtClean="0"/>
              <a:t>Zkušenosti podpůrců</a:t>
            </a:r>
          </a:p>
          <a:p>
            <a:pPr rtl="0"/>
            <a:endParaRPr lang="cs-CZ" dirty="0" smtClean="0"/>
          </a:p>
          <a:p>
            <a:pPr algn="r" rtl="0"/>
            <a:endParaRPr lang="cs-CZ" b="1" dirty="0" smtClean="0"/>
          </a:p>
          <a:p>
            <a:pPr algn="r" rtl="0"/>
            <a:r>
              <a:rPr lang="cs-CZ" b="1" dirty="0" smtClean="0"/>
              <a:t>Lenka Kaňovská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2413" y="1371600"/>
            <a:ext cx="9144000" cy="2777480"/>
          </a:xfrm>
        </p:spPr>
        <p:txBody>
          <a:bodyPr/>
          <a:lstStyle/>
          <a:p>
            <a:r>
              <a:rPr lang="cs-CZ" b="1" dirty="0" smtClean="0"/>
              <a:t>Děkuji za pozornost.</a:t>
            </a:r>
            <a:endParaRPr lang="cs-CZ" b="1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2413" y="4509120"/>
            <a:ext cx="8229600" cy="1510680"/>
          </a:xfrm>
        </p:spPr>
        <p:txBody>
          <a:bodyPr>
            <a:normAutofit/>
          </a:bodyPr>
          <a:lstStyle/>
          <a:p>
            <a:r>
              <a:rPr lang="cs-CZ" b="1" dirty="0" smtClean="0"/>
              <a:t>Na příspěvku se podílel svými postřehy tým podpůrců:</a:t>
            </a:r>
          </a:p>
          <a:p>
            <a:r>
              <a:rPr lang="cs-CZ" dirty="0" smtClean="0"/>
              <a:t>Lenka Kaňovská</a:t>
            </a:r>
          </a:p>
          <a:p>
            <a:r>
              <a:rPr lang="cs-CZ" dirty="0" smtClean="0"/>
              <a:t>Miloš Votoupal</a:t>
            </a:r>
          </a:p>
          <a:p>
            <a:r>
              <a:rPr lang="cs-CZ" dirty="0" smtClean="0"/>
              <a:t>Romana Brucknerová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8092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Nadpis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b="1" dirty="0" smtClean="0"/>
              <a:t>Sebeobhájci Uherské Hradiště</a:t>
            </a:r>
            <a:endParaRPr lang="cs-CZ" b="1" dirty="0"/>
          </a:p>
        </p:txBody>
      </p:sp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lvl="0" algn="just" rtl="0"/>
            <a:r>
              <a:rPr lang="cs-CZ" dirty="0" smtClean="0"/>
              <a:t>Existence </a:t>
            </a:r>
            <a:r>
              <a:rPr lang="cs-CZ" b="1" dirty="0" smtClean="0"/>
              <a:t>od ledna 2020</a:t>
            </a:r>
          </a:p>
          <a:p>
            <a:pPr lvl="0" algn="just" rtl="0"/>
            <a:r>
              <a:rPr lang="cs-CZ" dirty="0" smtClean="0"/>
              <a:t>Původní vznik pod službou chráněné bydlení, </a:t>
            </a:r>
            <a:r>
              <a:rPr lang="cs-CZ" b="1" dirty="0" smtClean="0"/>
              <a:t>dnes 12 členů</a:t>
            </a:r>
            <a:r>
              <a:rPr lang="cs-CZ" dirty="0" smtClean="0"/>
              <a:t>, z toho pouze 4 obyvatelé daného CHB </a:t>
            </a:r>
          </a:p>
          <a:p>
            <a:pPr lvl="0" algn="just" rtl="0"/>
            <a:r>
              <a:rPr lang="cs-CZ" dirty="0" smtClean="0"/>
              <a:t>Díky dvěma projektům s FSS MUNI </a:t>
            </a:r>
            <a:r>
              <a:rPr lang="cs-CZ" b="1" dirty="0" smtClean="0"/>
              <a:t>3 podpůrci</a:t>
            </a:r>
          </a:p>
          <a:p>
            <a:pPr lvl="0" algn="just" rtl="0"/>
            <a:r>
              <a:rPr lang="cs-CZ" dirty="0" smtClean="0"/>
              <a:t>Existence </a:t>
            </a:r>
            <a:r>
              <a:rPr lang="cs-CZ" b="1" dirty="0" smtClean="0"/>
              <a:t>jasných pravidel</a:t>
            </a:r>
          </a:p>
          <a:p>
            <a:pPr lvl="0" algn="just" rtl="0"/>
            <a:r>
              <a:rPr lang="cs-CZ" b="1" dirty="0" smtClean="0"/>
              <a:t>Vymezení rolí a funkcí </a:t>
            </a:r>
            <a:r>
              <a:rPr lang="cs-CZ" dirty="0" smtClean="0"/>
              <a:t>ve skupině – spoluorganizátoři, moderátor, pokladní, občerstvení, úklid, „hlídač času“ aj.</a:t>
            </a:r>
          </a:p>
          <a:p>
            <a:pPr lvl="0" algn="just" rtl="0"/>
            <a:r>
              <a:rPr lang="cs-CZ" b="1" dirty="0" smtClean="0"/>
              <a:t>Hlavní definovaná témata </a:t>
            </a:r>
            <a:r>
              <a:rPr lang="cs-CZ" dirty="0" smtClean="0"/>
              <a:t>– bydlení, práce, svéprávnost, jak podpořit hlas lidí s MH ve společnosti aj.</a:t>
            </a:r>
          </a:p>
          <a:p>
            <a:pPr lvl="0" algn="just"/>
            <a:r>
              <a:rPr lang="cs-CZ" b="1" dirty="0" smtClean="0"/>
              <a:t>Znaky skupiny: </a:t>
            </a:r>
            <a:r>
              <a:rPr lang="cs-CZ" dirty="0"/>
              <a:t>dobrovolnost, vlastní iniciativa, vzájemná důvěra, mlčenlivost, porozumění, otevřenost, sounáležitost, pomoc druhým</a:t>
            </a:r>
            <a:endParaRPr lang="cs-CZ" dirty="0" smtClean="0"/>
          </a:p>
          <a:p>
            <a:pPr lvl="0" algn="just"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8599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Postřehy z fungování skupiny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522414" y="1828800"/>
            <a:ext cx="9601200" cy="4552528"/>
          </a:xfrm>
        </p:spPr>
        <p:txBody>
          <a:bodyPr>
            <a:normAutofit lnSpcReduction="10000"/>
          </a:bodyPr>
          <a:lstStyle/>
          <a:p>
            <a:pPr algn="just"/>
            <a:r>
              <a:rPr lang="cs-CZ" dirty="0" smtClean="0"/>
              <a:t>Vznik skupiny </a:t>
            </a:r>
            <a:r>
              <a:rPr lang="cs-CZ" b="1" dirty="0" smtClean="0"/>
              <a:t>z iniciativy/nápadu </a:t>
            </a:r>
            <a:r>
              <a:rPr lang="cs-CZ" dirty="0" smtClean="0"/>
              <a:t>samotných lidí s mentálním handicapem</a:t>
            </a:r>
          </a:p>
          <a:p>
            <a:pPr algn="just"/>
            <a:r>
              <a:rPr lang="cs-CZ" dirty="0" smtClean="0"/>
              <a:t>Zájem lidí o vznik skupiny </a:t>
            </a:r>
            <a:r>
              <a:rPr lang="cs-CZ" b="1" dirty="0" smtClean="0"/>
              <a:t>podpořit zkušenostmi z fungujících skupin</a:t>
            </a:r>
          </a:p>
          <a:p>
            <a:pPr algn="just"/>
            <a:r>
              <a:rPr lang="cs-CZ" dirty="0" smtClean="0"/>
              <a:t>V ČR běžné vznik skupiny při organizaci poskytující sociální služby:</a:t>
            </a:r>
          </a:p>
          <a:p>
            <a:pPr lvl="1" algn="just"/>
            <a:r>
              <a:rPr lang="cs-CZ" dirty="0" smtClean="0"/>
              <a:t>Není ideální model, může poskytnout „start“ nové skupině.</a:t>
            </a:r>
          </a:p>
          <a:p>
            <a:pPr lvl="1" algn="just"/>
            <a:r>
              <a:rPr lang="cs-CZ" b="1" dirty="0" smtClean="0"/>
              <a:t>Výhody: </a:t>
            </a:r>
            <a:r>
              <a:rPr lang="cs-CZ" dirty="0"/>
              <a:t>stabilní podpora, nízké náklady, přiměřené a jisté </a:t>
            </a:r>
            <a:r>
              <a:rPr lang="cs-CZ" dirty="0" smtClean="0"/>
              <a:t>zázemí.</a:t>
            </a:r>
          </a:p>
          <a:p>
            <a:pPr lvl="1" algn="just"/>
            <a:r>
              <a:rPr lang="cs-CZ" b="1" dirty="0" smtClean="0"/>
              <a:t>Nevýhody/nástrahy: </a:t>
            </a:r>
          </a:p>
          <a:p>
            <a:pPr lvl="2" algn="just"/>
            <a:r>
              <a:rPr lang="cs-CZ" dirty="0" smtClean="0"/>
              <a:t>střety </a:t>
            </a:r>
            <a:r>
              <a:rPr lang="cs-CZ" dirty="0"/>
              <a:t>zájmů podpůrce – sociální pracovník x </a:t>
            </a:r>
            <a:r>
              <a:rPr lang="cs-CZ" dirty="0" smtClean="0"/>
              <a:t>podpůrce,</a:t>
            </a:r>
            <a:endParaRPr lang="cs-CZ" dirty="0"/>
          </a:p>
          <a:p>
            <a:pPr lvl="2" algn="just"/>
            <a:r>
              <a:rPr lang="cs-CZ" dirty="0"/>
              <a:t>podřízenost pravidlům </a:t>
            </a:r>
            <a:r>
              <a:rPr lang="cs-CZ" dirty="0" smtClean="0"/>
              <a:t>služby,</a:t>
            </a:r>
            <a:endParaRPr lang="cs-CZ" dirty="0"/>
          </a:p>
          <a:p>
            <a:pPr lvl="2" algn="just"/>
            <a:r>
              <a:rPr lang="cs-CZ" dirty="0"/>
              <a:t>riziko uzavřenosti skupiny na lidi ze </a:t>
            </a:r>
            <a:r>
              <a:rPr lang="cs-CZ" dirty="0" smtClean="0"/>
              <a:t>služby,</a:t>
            </a:r>
            <a:endParaRPr lang="cs-CZ" dirty="0"/>
          </a:p>
          <a:p>
            <a:pPr lvl="2" algn="just"/>
            <a:r>
              <a:rPr lang="cs-CZ" dirty="0"/>
              <a:t>docházení na setkání „v </a:t>
            </a:r>
            <a:r>
              <a:rPr lang="cs-CZ" dirty="0" smtClean="0"/>
              <a:t>papučích“.</a:t>
            </a:r>
          </a:p>
          <a:p>
            <a:pPr marL="569913" lvl="2" indent="0" algn="just">
              <a:buNone/>
            </a:pPr>
            <a:endParaRPr lang="cs-CZ" dirty="0" smtClean="0"/>
          </a:p>
          <a:p>
            <a:pPr marL="0" lvl="2" indent="0" algn="just">
              <a:buNone/>
            </a:pPr>
            <a:r>
              <a:rPr lang="cs-CZ" dirty="0"/>
              <a:t>→ podstatné proto je, jak je nastaven personál služby a zdali společně s podpůrcem skupiny dodržuje níže uvedené principy, které jsou uvedeny a udržovány „při životě“ v praxi služby. Skupina se může rozvíjet nezávisle s vlastními rozhodovacími procesy. </a:t>
            </a:r>
          </a:p>
          <a:p>
            <a:pPr marL="0" lvl="2" indent="0">
              <a:buNone/>
            </a:pPr>
            <a:endParaRPr lang="cs-CZ" dirty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6333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404664"/>
            <a:ext cx="9601200" cy="1584176"/>
          </a:xfrm>
        </p:spPr>
        <p:txBody>
          <a:bodyPr>
            <a:normAutofit/>
          </a:bodyPr>
          <a:lstStyle/>
          <a:p>
            <a:r>
              <a:rPr lang="cs-CZ" b="1" dirty="0" smtClean="0"/>
              <a:t/>
            </a:r>
            <a:br>
              <a:rPr lang="cs-CZ" b="1" dirty="0" smtClean="0"/>
            </a:br>
            <a:r>
              <a:rPr lang="cs-CZ" b="1" dirty="0" smtClean="0"/>
              <a:t>Naše principy– </a:t>
            </a:r>
            <a:r>
              <a:rPr lang="cs-CZ" b="1" dirty="0"/>
              <a:t>předpoklady kvalitní </a:t>
            </a:r>
            <a:r>
              <a:rPr lang="cs-CZ" b="1" dirty="0" smtClean="0"/>
              <a:t>podpory</a:t>
            </a:r>
            <a:r>
              <a:rPr lang="cs-CZ" dirty="0"/>
              <a:t/>
            </a:r>
            <a:br>
              <a:rPr lang="cs-CZ" dirty="0"/>
            </a:b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s-CZ" b="1" dirty="0"/>
              <a:t>pomáhat vytvářet prostor, který patří </a:t>
            </a:r>
            <a:r>
              <a:rPr lang="cs-CZ" b="1" dirty="0" smtClean="0"/>
              <a:t>sebeobhájcům</a:t>
            </a:r>
          </a:p>
          <a:p>
            <a:pPr algn="just"/>
            <a:r>
              <a:rPr lang="cs-CZ" dirty="0" smtClean="0"/>
              <a:t>respekt </a:t>
            </a:r>
            <a:r>
              <a:rPr lang="cs-CZ" dirty="0"/>
              <a:t>a plná </a:t>
            </a:r>
            <a:r>
              <a:rPr lang="cs-CZ" dirty="0" smtClean="0"/>
              <a:t>akceptace</a:t>
            </a:r>
          </a:p>
          <a:p>
            <a:pPr algn="just"/>
            <a:r>
              <a:rPr lang="cs-CZ" dirty="0"/>
              <a:t>p</a:t>
            </a:r>
            <a:r>
              <a:rPr lang="cs-CZ" dirty="0" smtClean="0"/>
              <a:t>articipace</a:t>
            </a:r>
            <a:endParaRPr lang="cs-CZ" dirty="0"/>
          </a:p>
          <a:p>
            <a:pPr algn="just"/>
            <a:r>
              <a:rPr lang="cs-CZ" dirty="0"/>
              <a:t>e</a:t>
            </a:r>
            <a:r>
              <a:rPr lang="cs-CZ" dirty="0" smtClean="0"/>
              <a:t>mpowerment</a:t>
            </a:r>
            <a:endParaRPr lang="cs-CZ" dirty="0"/>
          </a:p>
          <a:p>
            <a:pPr algn="just"/>
            <a:r>
              <a:rPr lang="cs-CZ" dirty="0" smtClean="0"/>
              <a:t>autonomie</a:t>
            </a:r>
            <a:r>
              <a:rPr lang="cs-CZ" dirty="0"/>
              <a:t>, nezávislost </a:t>
            </a:r>
            <a:r>
              <a:rPr lang="cs-CZ" dirty="0" smtClean="0"/>
              <a:t>skupiny</a:t>
            </a:r>
          </a:p>
          <a:p>
            <a:pPr algn="just"/>
            <a:r>
              <a:rPr lang="cs-CZ" dirty="0" smtClean="0"/>
              <a:t>partnerství všech</a:t>
            </a:r>
          </a:p>
          <a:p>
            <a:pPr algn="just"/>
            <a:r>
              <a:rPr lang="cs-CZ" dirty="0" smtClean="0"/>
              <a:t>potenciál </a:t>
            </a:r>
            <a:r>
              <a:rPr lang="cs-CZ" dirty="0"/>
              <a:t>rozvoje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2402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Několik „ne“ pro podpůrce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cs-CZ" sz="4000" dirty="0" smtClean="0"/>
              <a:t> </a:t>
            </a:r>
            <a:r>
              <a:rPr lang="cs-CZ" sz="3200" dirty="0" smtClean="0"/>
              <a:t>neřídí skupinu</a:t>
            </a:r>
          </a:p>
          <a:p>
            <a:pPr marL="279082" lvl="1" indent="0" algn="just">
              <a:buNone/>
            </a:pPr>
            <a:endParaRPr lang="cs-CZ" sz="3200" dirty="0"/>
          </a:p>
          <a:p>
            <a:pPr lvl="1" algn="just"/>
            <a:r>
              <a:rPr lang="cs-CZ" sz="3200" dirty="0" smtClean="0"/>
              <a:t> není mentor</a:t>
            </a:r>
          </a:p>
          <a:p>
            <a:pPr marL="279082" lvl="1" indent="0" algn="just">
              <a:buNone/>
            </a:pPr>
            <a:endParaRPr lang="cs-CZ" sz="3200" dirty="0"/>
          </a:p>
          <a:p>
            <a:pPr lvl="1" algn="just"/>
            <a:r>
              <a:rPr lang="cs-CZ" sz="3200" dirty="0" smtClean="0"/>
              <a:t> neurčuje </a:t>
            </a:r>
            <a:r>
              <a:rPr lang="cs-CZ" sz="3200" dirty="0"/>
              <a:t>směr, témata, </a:t>
            </a:r>
            <a:r>
              <a:rPr lang="cs-CZ" sz="3200" dirty="0" smtClean="0"/>
              <a:t>cíle</a:t>
            </a:r>
          </a:p>
          <a:p>
            <a:pPr marL="279082" lvl="1" indent="0" algn="just">
              <a:buNone/>
            </a:pPr>
            <a:endParaRPr lang="cs-CZ" sz="3200" dirty="0"/>
          </a:p>
          <a:p>
            <a:pPr lvl="1" algn="just"/>
            <a:r>
              <a:rPr lang="cs-CZ" sz="3200" dirty="0" smtClean="0"/>
              <a:t> nepomáhá</a:t>
            </a:r>
            <a:r>
              <a:rPr lang="cs-CZ" sz="3200" dirty="0"/>
              <a:t>, pokud není vyzván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3690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Role podpůrce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cs-CZ" dirty="0"/>
              <a:t>podpůrce jakožto </a:t>
            </a:r>
            <a:r>
              <a:rPr lang="cs-CZ" dirty="0" err="1"/>
              <a:t>facilitátor</a:t>
            </a:r>
            <a:r>
              <a:rPr lang="cs-CZ" dirty="0"/>
              <a:t>, poradce, někdy moderátor</a:t>
            </a:r>
          </a:p>
          <a:p>
            <a:pPr lvl="1"/>
            <a:r>
              <a:rPr lang="cs-CZ" dirty="0"/>
              <a:t>informuje - přináší informace do skupiny, ujasňuje</a:t>
            </a:r>
          </a:p>
          <a:p>
            <a:pPr lvl="1"/>
            <a:r>
              <a:rPr lang="cs-CZ" dirty="0"/>
              <a:t>chce znát a respektuje plně názor skupiny</a:t>
            </a:r>
          </a:p>
          <a:p>
            <a:pPr lvl="1"/>
            <a:r>
              <a:rPr lang="cs-CZ" dirty="0"/>
              <a:t>naslouchat</a:t>
            </a:r>
          </a:p>
          <a:p>
            <a:pPr lvl="1"/>
            <a:r>
              <a:rPr lang="cs-CZ" dirty="0"/>
              <a:t>komunikovat přiměřeným a srozumitelným způsobem, popř. pomáhat upravovat dokumenty tak, aby se staly pro členy skupiny srozumitelnými</a:t>
            </a:r>
          </a:p>
          <a:p>
            <a:pPr lvl="1"/>
            <a:r>
              <a:rPr lang="cs-CZ" dirty="0"/>
              <a:t>pomáhá komunikovat „směrem ven“</a:t>
            </a:r>
          </a:p>
          <a:p>
            <a:pPr lvl="1"/>
            <a:r>
              <a:rPr lang="cs-CZ" dirty="0"/>
              <a:t>může dávat rady, tipy, příklady, pomáhá vymýšlet varianty</a:t>
            </a:r>
          </a:p>
          <a:p>
            <a:pPr lvl="1"/>
            <a:r>
              <a:rPr lang="cs-CZ" dirty="0"/>
              <a:t>pomáhá skupině se orientovat v tématech</a:t>
            </a:r>
          </a:p>
          <a:p>
            <a:pPr lvl="1"/>
            <a:r>
              <a:rPr lang="cs-CZ" dirty="0"/>
              <a:t>podporuje skupinu ve vlastním rozhodování</a:t>
            </a:r>
          </a:p>
          <a:p>
            <a:pPr lvl="1"/>
            <a:r>
              <a:rPr lang="cs-CZ" dirty="0"/>
              <a:t>pomáhá udržet „červenou nit“ setkání a setkávání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0131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522414" y="476672"/>
            <a:ext cx="9601200" cy="1143000"/>
          </a:xfrm>
        </p:spPr>
        <p:txBody>
          <a:bodyPr/>
          <a:lstStyle/>
          <a:p>
            <a:r>
              <a:rPr lang="cs-CZ" b="1" dirty="0" smtClean="0"/>
              <a:t>Vztah k sebeurčení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cs-CZ" dirty="0"/>
              <a:t>vyjadřování a posuzování vlastních názorů</a:t>
            </a:r>
          </a:p>
          <a:p>
            <a:pPr lvl="1"/>
            <a:r>
              <a:rPr lang="cs-CZ" dirty="0"/>
              <a:t>činit vlastní volbu</a:t>
            </a:r>
          </a:p>
          <a:p>
            <a:pPr lvl="1"/>
            <a:r>
              <a:rPr lang="cs-CZ" dirty="0"/>
              <a:t>větší míra nezávislosti</a:t>
            </a:r>
          </a:p>
          <a:p>
            <a:pPr lvl="1"/>
            <a:r>
              <a:rPr lang="cs-CZ" dirty="0"/>
              <a:t>příspěvek ke ztotožnění se s rolí dospělého</a:t>
            </a:r>
          </a:p>
          <a:p>
            <a:pPr lvl="1"/>
            <a:r>
              <a:rPr lang="cs-CZ" b="1" dirty="0"/>
              <a:t>princip: 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→ formulace vlastních osobních cílů vede k poznávání sebe sama a osobnímu růstu, </a:t>
            </a:r>
            <a:endParaRPr lang="cs-CZ" dirty="0" smtClean="0"/>
          </a:p>
          <a:p>
            <a:pPr marL="0" indent="0">
              <a:buNone/>
            </a:pPr>
            <a:r>
              <a:rPr lang="cs-CZ" dirty="0" smtClean="0"/>
              <a:t>→ </a:t>
            </a:r>
            <a:r>
              <a:rPr lang="cs-CZ" dirty="0"/>
              <a:t>dokázat formulovat vlastní cíle vede k možnosti projevit tyto své snahy směrem ke skupině </a:t>
            </a:r>
            <a:r>
              <a:rPr lang="cs-CZ" dirty="0" smtClean="0"/>
              <a:t>sebeobhájců,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→ nalézáním společných znaků v osobních cílech pak </a:t>
            </a:r>
            <a:r>
              <a:rPr lang="cs-CZ" dirty="0" smtClean="0"/>
              <a:t>vede k </a:t>
            </a:r>
            <a:r>
              <a:rPr lang="cs-CZ" dirty="0"/>
              <a:t>formulaci společných témat, která mohou být prezentována směrem ven ze skupiny, </a:t>
            </a:r>
          </a:p>
          <a:p>
            <a:pPr marL="0" indent="0">
              <a:buNone/>
            </a:pPr>
            <a:r>
              <a:rPr lang="cs-CZ" dirty="0"/>
              <a:t>→ prezentace „směrem ven“ ze skupiny je projevem „síly hlasu“ s vizí vyslechnutí okolím (komunita, úřady, blízcí apod.), přebíráním vlastní iniciativy, která vede k dosahování vlastních cílů skupiny.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03406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 smtClean="0"/>
              <a:t>Zkušenost s participací – aktivity skupiny „směrem ven“</a:t>
            </a:r>
            <a:endParaRPr lang="cs-CZ" b="1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just"/>
            <a:r>
              <a:rPr lang="cs-CZ" b="1" dirty="0"/>
              <a:t>cíl: aby se sebeobhájci stali partnery (nikoli jakožto objekt, ale spolupracující subjekt)</a:t>
            </a:r>
            <a:endParaRPr lang="cs-CZ" dirty="0"/>
          </a:p>
          <a:p>
            <a:pPr lvl="0" algn="just"/>
            <a:r>
              <a:rPr lang="cs-CZ" b="1" dirty="0"/>
              <a:t>podoby participace:</a:t>
            </a:r>
            <a:endParaRPr lang="cs-CZ" dirty="0"/>
          </a:p>
          <a:p>
            <a:pPr lvl="1" algn="just"/>
            <a:r>
              <a:rPr lang="cs-CZ" dirty="0"/>
              <a:t>na podobě poskytovaných služeb</a:t>
            </a:r>
          </a:p>
          <a:p>
            <a:pPr lvl="1" algn="just"/>
            <a:r>
              <a:rPr lang="cs-CZ" dirty="0"/>
              <a:t>v lokální komunitě</a:t>
            </a:r>
          </a:p>
          <a:p>
            <a:pPr lvl="1" algn="just"/>
            <a:r>
              <a:rPr lang="cs-CZ" dirty="0"/>
              <a:t>na rozhodovacích procesech</a:t>
            </a:r>
          </a:p>
          <a:p>
            <a:pPr lvl="0" algn="just"/>
            <a:r>
              <a:rPr lang="cs-CZ" b="1" dirty="0"/>
              <a:t>příklady</a:t>
            </a:r>
            <a:r>
              <a:rPr lang="cs-CZ" dirty="0"/>
              <a:t> </a:t>
            </a:r>
            <a:r>
              <a:rPr lang="cs-CZ" b="1" dirty="0"/>
              <a:t>přijetí a spolupráce:</a:t>
            </a:r>
            <a:endParaRPr lang="cs-CZ" dirty="0"/>
          </a:p>
          <a:p>
            <a:pPr lvl="1" algn="just"/>
            <a:r>
              <a:rPr lang="cs-CZ" b="1" dirty="0"/>
              <a:t>pozitivní zkušenost skupiny z UH</a:t>
            </a:r>
            <a:r>
              <a:rPr lang="cs-CZ" dirty="0"/>
              <a:t>: prostředí univerzity aj. škol, KVOP, přizvání na workshopy, </a:t>
            </a:r>
            <a:r>
              <a:rPr lang="cs-CZ" dirty="0" smtClean="0"/>
              <a:t>konference, ke kulatým stolům</a:t>
            </a:r>
            <a:endParaRPr lang="cs-CZ" dirty="0"/>
          </a:p>
          <a:p>
            <a:pPr lvl="1" algn="just"/>
            <a:r>
              <a:rPr lang="cs-CZ" b="1" dirty="0"/>
              <a:t>nabídka:</a:t>
            </a:r>
            <a:r>
              <a:rPr lang="cs-CZ" dirty="0"/>
              <a:t> proces komunitního plánování, poradní hlas v různých pracovních skupinách v obcích a krajích, spolupráce na úrovni vládní a ministerské – např. při tvorbě/novelizaci zákonů, vyhlášek, v oblasti transformace a deinstitucionalizace aj.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2546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/>
              <a:t>Zkušenost s participací – aktivity skupiny „směrem ven“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/>
            <a:r>
              <a:rPr lang="cs-CZ" b="1" dirty="0"/>
              <a:t>je třeba zajistit: </a:t>
            </a:r>
            <a:endParaRPr lang="cs-CZ" dirty="0"/>
          </a:p>
          <a:p>
            <a:pPr lvl="1" algn="just"/>
            <a:r>
              <a:rPr lang="cs-CZ" dirty="0"/>
              <a:t>investici do dostatečné míry podpory sebeobhájců či dalších lidí se zkušeností + zakomponování existence podpory do systému v ČR</a:t>
            </a:r>
          </a:p>
          <a:p>
            <a:pPr lvl="1" algn="just"/>
            <a:r>
              <a:rPr lang="cs-CZ" dirty="0"/>
              <a:t>přijetí ze strany institucí, nejen „osvícených“ jednotlivců</a:t>
            </a:r>
          </a:p>
          <a:p>
            <a:pPr lvl="1" algn="just"/>
            <a:r>
              <a:rPr lang="cs-CZ" dirty="0"/>
              <a:t>zakomponování povinnosti ze strany institucí zajistit participaci na rozhodovacích procesech (funguje v zahraničí)</a:t>
            </a:r>
          </a:p>
          <a:p>
            <a:pPr lvl="0" algn="just"/>
            <a:r>
              <a:rPr lang="cs-CZ" b="1" dirty="0"/>
              <a:t>otázky k zamyšlení:</a:t>
            </a:r>
            <a:endParaRPr lang="cs-CZ" dirty="0"/>
          </a:p>
          <a:p>
            <a:pPr lvl="1" algn="just"/>
            <a:r>
              <a:rPr lang="cs-CZ" dirty="0"/>
              <a:t>Proč se nepředpokládá participace? </a:t>
            </a:r>
          </a:p>
          <a:p>
            <a:pPr lvl="1" algn="just"/>
            <a:r>
              <a:rPr lang="cs-CZ" dirty="0"/>
              <a:t>Jak probíhá participace v rámci sociálních služeb? </a:t>
            </a:r>
          </a:p>
          <a:p>
            <a:pPr lvl="1" algn="just"/>
            <a:r>
              <a:rPr lang="cs-CZ" dirty="0"/>
              <a:t>Bere společnost lidi se zkušeností vážně? </a:t>
            </a:r>
          </a:p>
          <a:p>
            <a:pPr lvl="1" algn="just"/>
            <a:r>
              <a:rPr lang="cs-CZ" dirty="0"/>
              <a:t>Lidé vědí, že mají zjišťovat, co lidé s </a:t>
            </a:r>
            <a:r>
              <a:rPr lang="cs-CZ" dirty="0" smtClean="0"/>
              <a:t>mentálním handicapem </a:t>
            </a:r>
            <a:r>
              <a:rPr lang="cs-CZ" dirty="0"/>
              <a:t>chtějí, pomáhat jim uvádět tato zjištění v život a do praxe, ale opravdu se to děje?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22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Šablona se svislým a vodorovným motive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29443173_TF03460606" id="{469D798C-6268-4A56-AC7C-5A483A40FD1A}" vid="{370C2A45-CEDB-4A76-8DFD-48B8976C3ED3}"/>
    </a:ext>
  </a:extLst>
</a:theme>
</file>

<file path=ppt/theme/theme2.xml><?xml version="1.0" encoding="utf-8"?>
<a:theme xmlns:a="http://schemas.openxmlformats.org/drawingml/2006/main" name="Motiv Off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Snímky se svislým a vodorovným motivem</Template>
  <TotalTime>40</TotalTime>
  <Words>491</Words>
  <Application>Microsoft Office PowerPoint</Application>
  <PresentationFormat>Vlastní</PresentationFormat>
  <Paragraphs>90</Paragraphs>
  <Slides>10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굴림</vt:lpstr>
      <vt:lpstr>Šablona se svislým a vodorovným motivem</vt:lpstr>
      <vt:lpstr>Sebeobhajování a jeho kvalitní podpora jako cesta k sebeurčení a participaci</vt:lpstr>
      <vt:lpstr>Sebeobhájci Uherské Hradiště</vt:lpstr>
      <vt:lpstr>Postřehy z fungování skupiny</vt:lpstr>
      <vt:lpstr> Naše principy– předpoklady kvalitní podpory </vt:lpstr>
      <vt:lpstr>Několik „ne“ pro podpůrce</vt:lpstr>
      <vt:lpstr>Role podpůrce</vt:lpstr>
      <vt:lpstr>Vztah k sebeurčení</vt:lpstr>
      <vt:lpstr>Zkušenost s participací – aktivity skupiny „směrem ven“</vt:lpstr>
      <vt:lpstr>Zkušenost s participací – aktivity skupiny „směrem ven“</vt:lpstr>
      <vt:lpstr>Děkuji za pozornost.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Sebeobhajování a kvalitní podpora jako cesta k sebeurčení a participaci</dc:title>
  <dc:creator>Účet Microsoft</dc:creator>
  <cp:lastModifiedBy>Účet Microsoft</cp:lastModifiedBy>
  <cp:revision>8</cp:revision>
  <dcterms:created xsi:type="dcterms:W3CDTF">2023-11-22T12:54:56Z</dcterms:created>
  <dcterms:modified xsi:type="dcterms:W3CDTF">2023-11-23T20:58:35Z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