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502" r:id="rId5"/>
    <p:sldId id="524" r:id="rId6"/>
    <p:sldId id="496" r:id="rId7"/>
    <p:sldId id="521" r:id="rId8"/>
    <p:sldId id="497" r:id="rId9"/>
    <p:sldId id="523" r:id="rId10"/>
    <p:sldId id="522" r:id="rId11"/>
    <p:sldId id="526" r:id="rId12"/>
    <p:sldId id="527" r:id="rId13"/>
    <p:sldId id="264" r:id="rId14"/>
  </p:sldIdLst>
  <p:sldSz cx="9144000" cy="5715000" type="screen16x10"/>
  <p:notesSz cx="6797675" cy="9928225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6" userDrawn="1">
          <p15:clr>
            <a:srgbClr val="A4A3A4"/>
          </p15:clr>
        </p15:guide>
        <p15:guide id="2" pos="2767" userDrawn="1">
          <p15:clr>
            <a:srgbClr val="A4A3A4"/>
          </p15:clr>
        </p15:guide>
        <p15:guide id="3" orient="horz" pos="18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770"/>
    <a:srgbClr val="07747E"/>
    <a:srgbClr val="F7D021"/>
    <a:srgbClr val="D5DD6E"/>
    <a:srgbClr val="61A679"/>
    <a:srgbClr val="258F97"/>
    <a:srgbClr val="7BC298"/>
    <a:srgbClr val="006D86"/>
    <a:srgbClr val="626262"/>
    <a:srgbClr val="465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A45FDB-C01B-4DDF-94A6-AA824934FE88}" v="6" dt="2024-09-24T11:19:08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9" autoAdjust="0"/>
    <p:restoredTop sz="86410" autoAdjust="0"/>
  </p:normalViewPr>
  <p:slideViewPr>
    <p:cSldViewPr snapToGrid="0">
      <p:cViewPr varScale="1">
        <p:scale>
          <a:sx n="62" d="100"/>
          <a:sy n="62" d="100"/>
        </p:scale>
        <p:origin x="27" y="42"/>
      </p:cViewPr>
      <p:guideLst>
        <p:guide orient="horz" pos="1256"/>
        <p:guide pos="2767"/>
        <p:guide orient="horz" pos="1891"/>
      </p:guideLst>
    </p:cSldViewPr>
  </p:slideViewPr>
  <p:outlineViewPr>
    <p:cViewPr>
      <p:scale>
        <a:sx n="33" d="100"/>
        <a:sy n="33" d="100"/>
      </p:scale>
      <p:origin x="0" y="-117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e Elizondo Urrestarazu" userId="55f69862-87eb-458f-9708-9f9beb3bbcb1" providerId="ADAL" clId="{F8E6D523-2069-4396-A948-2E766C1C9DFE}"/>
    <pc:docChg chg="undo custSel addSld delSld modSld sldOrd">
      <pc:chgData name="Jone Elizondo Urrestarazu" userId="55f69862-87eb-458f-9708-9f9beb3bbcb1" providerId="ADAL" clId="{F8E6D523-2069-4396-A948-2E766C1C9DFE}" dt="2024-09-11T09:26:52.624" v="350" actId="47"/>
      <pc:docMkLst>
        <pc:docMk/>
      </pc:docMkLst>
      <pc:sldChg chg="ord">
        <pc:chgData name="Jone Elizondo Urrestarazu" userId="55f69862-87eb-458f-9708-9f9beb3bbcb1" providerId="ADAL" clId="{F8E6D523-2069-4396-A948-2E766C1C9DFE}" dt="2024-09-10T10:48:59.618" v="206"/>
        <pc:sldMkLst>
          <pc:docMk/>
          <pc:sldMk cId="3693715744" sldId="496"/>
        </pc:sldMkLst>
      </pc:sldChg>
      <pc:sldChg chg="modSp ord modAnim">
        <pc:chgData name="Jone Elizondo Urrestarazu" userId="55f69862-87eb-458f-9708-9f9beb3bbcb1" providerId="ADAL" clId="{F8E6D523-2069-4396-A948-2E766C1C9DFE}" dt="2024-09-11T09:26:40.990" v="349"/>
        <pc:sldMkLst>
          <pc:docMk/>
          <pc:sldMk cId="2507498413" sldId="497"/>
        </pc:sldMkLst>
        <pc:spChg chg="mod">
          <ac:chgData name="Jone Elizondo Urrestarazu" userId="55f69862-87eb-458f-9708-9f9beb3bbcb1" providerId="ADAL" clId="{F8E6D523-2069-4396-A948-2E766C1C9DFE}" dt="2024-09-10T10:55:02.876" v="314" actId="6549"/>
          <ac:spMkLst>
            <pc:docMk/>
            <pc:sldMk cId="2507498413" sldId="497"/>
            <ac:spMk id="4" creationId="{27E46882-E907-5F1F-E393-91D6ADA3C1F1}"/>
          </ac:spMkLst>
        </pc:spChg>
      </pc:sldChg>
      <pc:sldChg chg="modSp mod">
        <pc:chgData name="Jone Elizondo Urrestarazu" userId="55f69862-87eb-458f-9708-9f9beb3bbcb1" providerId="ADAL" clId="{F8E6D523-2069-4396-A948-2E766C1C9DFE}" dt="2024-09-10T10:33:01.515" v="167" actId="20577"/>
        <pc:sldMkLst>
          <pc:docMk/>
          <pc:sldMk cId="1599028255" sldId="502"/>
        </pc:sldMkLst>
        <pc:spChg chg="mod">
          <ac:chgData name="Jone Elizondo Urrestarazu" userId="55f69862-87eb-458f-9708-9f9beb3bbcb1" providerId="ADAL" clId="{F8E6D523-2069-4396-A948-2E766C1C9DFE}" dt="2024-09-05T15:10:11.786" v="57" actId="207"/>
          <ac:spMkLst>
            <pc:docMk/>
            <pc:sldMk cId="1599028255" sldId="502"/>
            <ac:spMk id="3" creationId="{EB436405-39A7-A38E-BB4D-BF199400C508}"/>
          </ac:spMkLst>
        </pc:spChg>
        <pc:spChg chg="mod">
          <ac:chgData name="Jone Elizondo Urrestarazu" userId="55f69862-87eb-458f-9708-9f9beb3bbcb1" providerId="ADAL" clId="{F8E6D523-2069-4396-A948-2E766C1C9DFE}" dt="2024-09-10T10:33:01.515" v="167" actId="20577"/>
          <ac:spMkLst>
            <pc:docMk/>
            <pc:sldMk cId="1599028255" sldId="502"/>
            <ac:spMk id="5" creationId="{E6EC309D-CA20-4E9D-979D-40EBA8999B61}"/>
          </ac:spMkLst>
        </pc:spChg>
        <pc:spChg chg="mod">
          <ac:chgData name="Jone Elizondo Urrestarazu" userId="55f69862-87eb-458f-9708-9f9beb3bbcb1" providerId="ADAL" clId="{F8E6D523-2069-4396-A948-2E766C1C9DFE}" dt="2024-09-04T08:58:30.465" v="38" actId="20577"/>
          <ac:spMkLst>
            <pc:docMk/>
            <pc:sldMk cId="1599028255" sldId="502"/>
            <ac:spMk id="7" creationId="{8FFBAB86-C1F7-4C9F-98CB-930EBA1E8B2F}"/>
          </ac:spMkLst>
        </pc:spChg>
      </pc:sldChg>
      <pc:sldChg chg="ord">
        <pc:chgData name="Jone Elizondo Urrestarazu" userId="55f69862-87eb-458f-9708-9f9beb3bbcb1" providerId="ADAL" clId="{F8E6D523-2069-4396-A948-2E766C1C9DFE}" dt="2024-09-10T10:49:04.226" v="208"/>
        <pc:sldMkLst>
          <pc:docMk/>
          <pc:sldMk cId="195200113" sldId="521"/>
        </pc:sldMkLst>
      </pc:sldChg>
      <pc:sldChg chg="modSp mod">
        <pc:chgData name="Jone Elizondo Urrestarazu" userId="55f69862-87eb-458f-9708-9f9beb3bbcb1" providerId="ADAL" clId="{F8E6D523-2069-4396-A948-2E766C1C9DFE}" dt="2024-09-10T10:56:09.579" v="335" actId="1076"/>
        <pc:sldMkLst>
          <pc:docMk/>
          <pc:sldMk cId="1197092576" sldId="522"/>
        </pc:sldMkLst>
        <pc:spChg chg="mod">
          <ac:chgData name="Jone Elizondo Urrestarazu" userId="55f69862-87eb-458f-9708-9f9beb3bbcb1" providerId="ADAL" clId="{F8E6D523-2069-4396-A948-2E766C1C9DFE}" dt="2024-09-10T10:56:09.579" v="335" actId="1076"/>
          <ac:spMkLst>
            <pc:docMk/>
            <pc:sldMk cId="1197092576" sldId="522"/>
            <ac:spMk id="4" creationId="{27E46882-E907-5F1F-E393-91D6ADA3C1F1}"/>
          </ac:spMkLst>
        </pc:spChg>
      </pc:sldChg>
      <pc:sldChg chg="modSp modAnim">
        <pc:chgData name="Jone Elizondo Urrestarazu" userId="55f69862-87eb-458f-9708-9f9beb3bbcb1" providerId="ADAL" clId="{F8E6D523-2069-4396-A948-2E766C1C9DFE}" dt="2024-09-10T10:55:22.620" v="322" actId="115"/>
        <pc:sldMkLst>
          <pc:docMk/>
          <pc:sldMk cId="3736182979" sldId="523"/>
        </pc:sldMkLst>
        <pc:spChg chg="mod">
          <ac:chgData name="Jone Elizondo Urrestarazu" userId="55f69862-87eb-458f-9708-9f9beb3bbcb1" providerId="ADAL" clId="{F8E6D523-2069-4396-A948-2E766C1C9DFE}" dt="2024-09-10T10:55:22.620" v="322" actId="115"/>
          <ac:spMkLst>
            <pc:docMk/>
            <pc:sldMk cId="3736182979" sldId="523"/>
            <ac:spMk id="4" creationId="{27E46882-E907-5F1F-E393-91D6ADA3C1F1}"/>
          </ac:spMkLst>
        </pc:spChg>
      </pc:sldChg>
      <pc:sldChg chg="modSp new mod">
        <pc:chgData name="Jone Elizondo Urrestarazu" userId="55f69862-87eb-458f-9708-9f9beb3bbcb1" providerId="ADAL" clId="{F8E6D523-2069-4396-A948-2E766C1C9DFE}" dt="2024-09-10T10:53:37.708" v="285" actId="1076"/>
        <pc:sldMkLst>
          <pc:docMk/>
          <pc:sldMk cId="2391017046" sldId="524"/>
        </pc:sldMkLst>
        <pc:spChg chg="mod">
          <ac:chgData name="Jone Elizondo Urrestarazu" userId="55f69862-87eb-458f-9708-9f9beb3bbcb1" providerId="ADAL" clId="{F8E6D523-2069-4396-A948-2E766C1C9DFE}" dt="2024-09-10T10:47:22.333" v="173" actId="14100"/>
          <ac:spMkLst>
            <pc:docMk/>
            <pc:sldMk cId="2391017046" sldId="524"/>
            <ac:spMk id="3" creationId="{27FBADCB-DBCA-1245-CFD0-8EF6559A3165}"/>
          </ac:spMkLst>
        </pc:spChg>
        <pc:spChg chg="mod">
          <ac:chgData name="Jone Elizondo Urrestarazu" userId="55f69862-87eb-458f-9708-9f9beb3bbcb1" providerId="ADAL" clId="{F8E6D523-2069-4396-A948-2E766C1C9DFE}" dt="2024-09-10T10:53:37.708" v="285" actId="1076"/>
          <ac:spMkLst>
            <pc:docMk/>
            <pc:sldMk cId="2391017046" sldId="524"/>
            <ac:spMk id="4" creationId="{E557E6B6-C5F0-FA7B-FBF0-66003F4AAE19}"/>
          </ac:spMkLst>
        </pc:spChg>
        <pc:spChg chg="mod">
          <ac:chgData name="Jone Elizondo Urrestarazu" userId="55f69862-87eb-458f-9708-9f9beb3bbcb1" providerId="ADAL" clId="{F8E6D523-2069-4396-A948-2E766C1C9DFE}" dt="2024-09-10T10:47:27.754" v="174" actId="14100"/>
          <ac:spMkLst>
            <pc:docMk/>
            <pc:sldMk cId="2391017046" sldId="524"/>
            <ac:spMk id="5" creationId="{59DD44A3-7CA7-538F-5C50-5708FE304061}"/>
          </ac:spMkLst>
        </pc:spChg>
      </pc:sldChg>
      <pc:sldChg chg="modSp new del mod">
        <pc:chgData name="Jone Elizondo Urrestarazu" userId="55f69862-87eb-458f-9708-9f9beb3bbcb1" providerId="ADAL" clId="{F8E6D523-2069-4396-A948-2E766C1C9DFE}" dt="2024-09-11T09:26:52.624" v="350" actId="47"/>
        <pc:sldMkLst>
          <pc:docMk/>
          <pc:sldMk cId="2808421653" sldId="525"/>
        </pc:sldMkLst>
        <pc:spChg chg="mod">
          <ac:chgData name="Jone Elizondo Urrestarazu" userId="55f69862-87eb-458f-9708-9f9beb3bbcb1" providerId="ADAL" clId="{F8E6D523-2069-4396-A948-2E766C1C9DFE}" dt="2024-09-10T10:48:41.098" v="203" actId="14100"/>
          <ac:spMkLst>
            <pc:docMk/>
            <pc:sldMk cId="2808421653" sldId="525"/>
            <ac:spMk id="3" creationId="{C1B57C99-E3EA-EE33-701F-35CB0B413A0A}"/>
          </ac:spMkLst>
        </pc:spChg>
        <pc:spChg chg="mod">
          <ac:chgData name="Jone Elizondo Urrestarazu" userId="55f69862-87eb-458f-9708-9f9beb3bbcb1" providerId="ADAL" clId="{F8E6D523-2069-4396-A948-2E766C1C9DFE}" dt="2024-09-10T10:54:08.387" v="288" actId="404"/>
          <ac:spMkLst>
            <pc:docMk/>
            <pc:sldMk cId="2808421653" sldId="525"/>
            <ac:spMk id="4" creationId="{9E7773C9-568E-F65F-38D6-F0E103A3276D}"/>
          </ac:spMkLst>
        </pc:spChg>
        <pc:spChg chg="mod">
          <ac:chgData name="Jone Elizondo Urrestarazu" userId="55f69862-87eb-458f-9708-9f9beb3bbcb1" providerId="ADAL" clId="{F8E6D523-2069-4396-A948-2E766C1C9DFE}" dt="2024-09-10T10:48:37.414" v="202" actId="14100"/>
          <ac:spMkLst>
            <pc:docMk/>
            <pc:sldMk cId="2808421653" sldId="525"/>
            <ac:spMk id="5" creationId="{2500D982-007B-0D83-EBCD-1DC91B243E04}"/>
          </ac:spMkLst>
        </pc:spChg>
      </pc:sldChg>
      <pc:sldChg chg="addSp delSp modSp new mod">
        <pc:chgData name="Jone Elizondo Urrestarazu" userId="55f69862-87eb-458f-9708-9f9beb3bbcb1" providerId="ADAL" clId="{F8E6D523-2069-4396-A948-2E766C1C9DFE}" dt="2024-09-10T10:56:30.999" v="340" actId="14100"/>
        <pc:sldMkLst>
          <pc:docMk/>
          <pc:sldMk cId="1632463515" sldId="526"/>
        </pc:sldMkLst>
        <pc:spChg chg="del">
          <ac:chgData name="Jone Elizondo Urrestarazu" userId="55f69862-87eb-458f-9708-9f9beb3bbcb1" providerId="ADAL" clId="{F8E6D523-2069-4396-A948-2E766C1C9DFE}" dt="2024-09-10T10:51:37.116" v="236" actId="478"/>
          <ac:spMkLst>
            <pc:docMk/>
            <pc:sldMk cId="1632463515" sldId="526"/>
            <ac:spMk id="3" creationId="{5DB99C81-52E8-7AE5-1114-7134C9C8B5AC}"/>
          </ac:spMkLst>
        </pc:spChg>
        <pc:spChg chg="mod">
          <ac:chgData name="Jone Elizondo Urrestarazu" userId="55f69862-87eb-458f-9708-9f9beb3bbcb1" providerId="ADAL" clId="{F8E6D523-2069-4396-A948-2E766C1C9DFE}" dt="2024-09-10T10:52:12.063" v="246" actId="404"/>
          <ac:spMkLst>
            <pc:docMk/>
            <pc:sldMk cId="1632463515" sldId="526"/>
            <ac:spMk id="4" creationId="{C3C40BCB-5DD6-334F-A60C-6FB0EF401752}"/>
          </ac:spMkLst>
        </pc:spChg>
        <pc:spChg chg="mod">
          <ac:chgData name="Jone Elizondo Urrestarazu" userId="55f69862-87eb-458f-9708-9f9beb3bbcb1" providerId="ADAL" clId="{F8E6D523-2069-4396-A948-2E766C1C9DFE}" dt="2024-09-10T10:55:48.499" v="333" actId="114"/>
          <ac:spMkLst>
            <pc:docMk/>
            <pc:sldMk cId="1632463515" sldId="526"/>
            <ac:spMk id="5" creationId="{03D1E5C9-D46A-5246-969B-0D46C1A5D0E5}"/>
          </ac:spMkLst>
        </pc:spChg>
        <pc:spChg chg="add mod ord">
          <ac:chgData name="Jone Elizondo Urrestarazu" userId="55f69862-87eb-458f-9708-9f9beb3bbcb1" providerId="ADAL" clId="{F8E6D523-2069-4396-A948-2E766C1C9DFE}" dt="2024-09-10T10:56:30.999" v="340" actId="14100"/>
          <ac:spMkLst>
            <pc:docMk/>
            <pc:sldMk cId="1632463515" sldId="526"/>
            <ac:spMk id="6" creationId="{A500C75B-0970-1CF4-AC02-30D5A959A67A}"/>
          </ac:spMkLst>
        </pc:spChg>
      </pc:sldChg>
      <pc:sldChg chg="addSp delSp modSp new mod">
        <pc:chgData name="Jone Elizondo Urrestarazu" userId="55f69862-87eb-458f-9708-9f9beb3bbcb1" providerId="ADAL" clId="{F8E6D523-2069-4396-A948-2E766C1C9DFE}" dt="2024-09-10T10:57:29.193" v="347" actId="113"/>
        <pc:sldMkLst>
          <pc:docMk/>
          <pc:sldMk cId="1440496654" sldId="527"/>
        </pc:sldMkLst>
        <pc:spChg chg="del">
          <ac:chgData name="Jone Elizondo Urrestarazu" userId="55f69862-87eb-458f-9708-9f9beb3bbcb1" providerId="ADAL" clId="{F8E6D523-2069-4396-A948-2E766C1C9DFE}" dt="2024-09-10T10:52:50.792" v="252" actId="478"/>
          <ac:spMkLst>
            <pc:docMk/>
            <pc:sldMk cId="1440496654" sldId="527"/>
            <ac:spMk id="3" creationId="{E8A6BB17-CF06-B29E-11DE-507A8531774D}"/>
          </ac:spMkLst>
        </pc:spChg>
        <pc:spChg chg="mod">
          <ac:chgData name="Jone Elizondo Urrestarazu" userId="55f69862-87eb-458f-9708-9f9beb3bbcb1" providerId="ADAL" clId="{F8E6D523-2069-4396-A948-2E766C1C9DFE}" dt="2024-09-10T10:57:16.251" v="346" actId="404"/>
          <ac:spMkLst>
            <pc:docMk/>
            <pc:sldMk cId="1440496654" sldId="527"/>
            <ac:spMk id="4" creationId="{8717F85D-385A-E738-A4B3-B87277B612EB}"/>
          </ac:spMkLst>
        </pc:spChg>
        <pc:spChg chg="mod">
          <ac:chgData name="Jone Elizondo Urrestarazu" userId="55f69862-87eb-458f-9708-9f9beb3bbcb1" providerId="ADAL" clId="{F8E6D523-2069-4396-A948-2E766C1C9DFE}" dt="2024-09-10T10:57:29.193" v="347" actId="113"/>
          <ac:spMkLst>
            <pc:docMk/>
            <pc:sldMk cId="1440496654" sldId="527"/>
            <ac:spMk id="5" creationId="{DAD5F49E-3324-55C8-A6B4-37145A3DEA16}"/>
          </ac:spMkLst>
        </pc:spChg>
        <pc:spChg chg="add mod ord">
          <ac:chgData name="Jone Elizondo Urrestarazu" userId="55f69862-87eb-458f-9708-9f9beb3bbcb1" providerId="ADAL" clId="{F8E6D523-2069-4396-A948-2E766C1C9DFE}" dt="2024-09-10T10:56:52.701" v="344" actId="1076"/>
          <ac:spMkLst>
            <pc:docMk/>
            <pc:sldMk cId="1440496654" sldId="527"/>
            <ac:spMk id="6" creationId="{41F409FA-9354-9D37-4863-74B8D749BD4B}"/>
          </ac:spMkLst>
        </pc:spChg>
      </pc:sldChg>
    </pc:docChg>
  </pc:docChgLst>
  <pc:docChgLst>
    <pc:chgData name="Jone Elizondo Urrestarazu" userId="55f69862-87eb-458f-9708-9f9beb3bbcb1" providerId="ADAL" clId="{C4A45FDB-C01B-4DDF-94A6-AA824934FE88}"/>
    <pc:docChg chg="modSld">
      <pc:chgData name="Jone Elizondo Urrestarazu" userId="55f69862-87eb-458f-9708-9f9beb3bbcb1" providerId="ADAL" clId="{C4A45FDB-C01B-4DDF-94A6-AA824934FE88}" dt="2024-09-24T11:19:08.052" v="8" actId="13244"/>
      <pc:docMkLst>
        <pc:docMk/>
      </pc:docMkLst>
      <pc:sldChg chg="modSp mod">
        <pc:chgData name="Jone Elizondo Urrestarazu" userId="55f69862-87eb-458f-9708-9f9beb3bbcb1" providerId="ADAL" clId="{C4A45FDB-C01B-4DDF-94A6-AA824934FE88}" dt="2024-09-24T11:18:46.769" v="4" actId="13244"/>
        <pc:sldMkLst>
          <pc:docMk/>
          <pc:sldMk cId="2391017046" sldId="524"/>
        </pc:sldMkLst>
        <pc:spChg chg="mod">
          <ac:chgData name="Jone Elizondo Urrestarazu" userId="55f69862-87eb-458f-9708-9f9beb3bbcb1" providerId="ADAL" clId="{C4A45FDB-C01B-4DDF-94A6-AA824934FE88}" dt="2024-09-24T11:18:41.652" v="3" actId="13244"/>
          <ac:spMkLst>
            <pc:docMk/>
            <pc:sldMk cId="2391017046" sldId="524"/>
            <ac:spMk id="2" creationId="{9B64ECA8-A639-11D3-E612-D7A3BF8C89FE}"/>
          </ac:spMkLst>
        </pc:spChg>
        <pc:spChg chg="mod">
          <ac:chgData name="Jone Elizondo Urrestarazu" userId="55f69862-87eb-458f-9708-9f9beb3bbcb1" providerId="ADAL" clId="{C4A45FDB-C01B-4DDF-94A6-AA824934FE88}" dt="2024-09-24T11:18:46.769" v="4" actId="13244"/>
          <ac:spMkLst>
            <pc:docMk/>
            <pc:sldMk cId="2391017046" sldId="524"/>
            <ac:spMk id="5" creationId="{59DD44A3-7CA7-538F-5C50-5708FE304061}"/>
          </ac:spMkLst>
        </pc:spChg>
      </pc:sldChg>
      <pc:sldChg chg="modSp mod">
        <pc:chgData name="Jone Elizondo Urrestarazu" userId="55f69862-87eb-458f-9708-9f9beb3bbcb1" providerId="ADAL" clId="{C4A45FDB-C01B-4DDF-94A6-AA824934FE88}" dt="2024-09-24T11:19:00.833" v="6" actId="13244"/>
        <pc:sldMkLst>
          <pc:docMk/>
          <pc:sldMk cId="1632463515" sldId="526"/>
        </pc:sldMkLst>
        <pc:spChg chg="mod">
          <ac:chgData name="Jone Elizondo Urrestarazu" userId="55f69862-87eb-458f-9708-9f9beb3bbcb1" providerId="ADAL" clId="{C4A45FDB-C01B-4DDF-94A6-AA824934FE88}" dt="2024-09-24T11:18:54.608" v="5" actId="13244"/>
          <ac:spMkLst>
            <pc:docMk/>
            <pc:sldMk cId="1632463515" sldId="526"/>
            <ac:spMk id="2" creationId="{6E2FC01A-5CC2-3C75-CE6B-72F4CF808A99}"/>
          </ac:spMkLst>
        </pc:spChg>
        <pc:spChg chg="mod">
          <ac:chgData name="Jone Elizondo Urrestarazu" userId="55f69862-87eb-458f-9708-9f9beb3bbcb1" providerId="ADAL" clId="{C4A45FDB-C01B-4DDF-94A6-AA824934FE88}" dt="2024-09-24T11:19:00.833" v="6" actId="13244"/>
          <ac:spMkLst>
            <pc:docMk/>
            <pc:sldMk cId="1632463515" sldId="526"/>
            <ac:spMk id="5" creationId="{03D1E5C9-D46A-5246-969B-0D46C1A5D0E5}"/>
          </ac:spMkLst>
        </pc:spChg>
      </pc:sldChg>
      <pc:sldChg chg="modSp mod">
        <pc:chgData name="Jone Elizondo Urrestarazu" userId="55f69862-87eb-458f-9708-9f9beb3bbcb1" providerId="ADAL" clId="{C4A45FDB-C01B-4DDF-94A6-AA824934FE88}" dt="2024-09-24T11:19:08.052" v="8" actId="13244"/>
        <pc:sldMkLst>
          <pc:docMk/>
          <pc:sldMk cId="1440496654" sldId="527"/>
        </pc:sldMkLst>
        <pc:spChg chg="mod">
          <ac:chgData name="Jone Elizondo Urrestarazu" userId="55f69862-87eb-458f-9708-9f9beb3bbcb1" providerId="ADAL" clId="{C4A45FDB-C01B-4DDF-94A6-AA824934FE88}" dt="2024-09-24T11:19:06.013" v="7" actId="13244"/>
          <ac:spMkLst>
            <pc:docMk/>
            <pc:sldMk cId="1440496654" sldId="527"/>
            <ac:spMk id="2" creationId="{E387EB6D-51D5-C588-C3D4-AA79F6641CE0}"/>
          </ac:spMkLst>
        </pc:spChg>
        <pc:spChg chg="mod">
          <ac:chgData name="Jone Elizondo Urrestarazu" userId="55f69862-87eb-458f-9708-9f9beb3bbcb1" providerId="ADAL" clId="{C4A45FDB-C01B-4DDF-94A6-AA824934FE88}" dt="2024-09-24T11:19:08.052" v="8" actId="13244"/>
          <ac:spMkLst>
            <pc:docMk/>
            <pc:sldMk cId="1440496654" sldId="527"/>
            <ac:spMk id="5" creationId="{DAD5F49E-3324-55C8-A6B4-37145A3DEA1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6F899-A76A-CE4E-AD97-52DD8F1982E6}" type="datetime1">
              <a:rPr lang="fr-BE" smtClean="0"/>
              <a:t>24-09-24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B5210-216E-CA46-ADC5-71177F4BCD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000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662B1-1ABD-0145-B0C0-DC4EB50F9F25}" type="datetime1">
              <a:rPr lang="fr-BE" smtClean="0"/>
              <a:t>24-09-24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44538"/>
            <a:ext cx="59563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1FB2E-1B10-C84B-B0AA-85687548D4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6195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1FB2E-1B10-C84B-B0AA-85687548D4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331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1FB2E-1B10-C84B-B0AA-85687548D42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50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mailto:info@equineteurope.or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24262" y="2444434"/>
            <a:ext cx="5844643" cy="82282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="1">
                <a:solidFill>
                  <a:schemeClr val="accent3"/>
                </a:solidFill>
                <a:latin typeface="DINPro-Black" panose="02000503030000020004" pitchFamily="50" charset="0"/>
                <a:cs typeface="DINPro-Black" panose="02000503030000020004" pitchFamily="50" charset="0"/>
              </a:defRPr>
            </a:lvl1pPr>
          </a:lstStyle>
          <a:p>
            <a:pPr lvl="0"/>
            <a:r>
              <a:rPr lang="en-GB"/>
              <a:t>TITLE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3730" y="3276943"/>
            <a:ext cx="5845175" cy="1117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DINPro-Bold" panose="02000503030000020004" pitchFamily="50" charset="0"/>
                <a:cs typeface="DINPro-Bold" panose="02000503030000020004" pitchFamily="50" charset="0"/>
              </a:defRPr>
            </a:lvl1pPr>
          </a:lstStyle>
          <a:p>
            <a:pPr lvl="0"/>
            <a:r>
              <a:rPr lang="en-GB"/>
              <a:t>SUBTITLE</a:t>
            </a:r>
          </a:p>
        </p:txBody>
      </p:sp>
      <p:pic>
        <p:nvPicPr>
          <p:cNvPr id="17" name="Picture 16" descr="equinet_fla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252" y="853574"/>
            <a:ext cx="5611348" cy="42137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759D6B-3EA2-4B0D-AF8D-89335BB3907E}"/>
              </a:ext>
            </a:extLst>
          </p:cNvPr>
          <p:cNvSpPr txBox="1"/>
          <p:nvPr userDrawn="1"/>
        </p:nvSpPr>
        <p:spPr>
          <a:xfrm>
            <a:off x="7190252" y="5267167"/>
            <a:ext cx="2138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www.equineteurope.org</a:t>
            </a:r>
            <a:endParaRPr lang="en-BE" sz="1000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8EF25C0-4408-405B-91F8-E1F7DA6AB0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396" y="5169350"/>
            <a:ext cx="1639873" cy="344038"/>
          </a:xfrm>
          <a:prstGeom prst="rect">
            <a:avLst/>
          </a:prstGeom>
        </p:spPr>
      </p:pic>
      <p:pic>
        <p:nvPicPr>
          <p:cNvPr id="4" name="Picture 3" descr="A diverse group of people with text: Equinet. Together for equality, stronger forall">
            <a:extLst>
              <a:ext uri="{FF2B5EF4-FFF2-40B4-BE49-F238E27FC236}">
                <a16:creationId xmlns:a16="http://schemas.microsoft.com/office/drawing/2014/main" id="{355E7093-3479-F393-44AD-7C7FB47813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6020" y="404131"/>
            <a:ext cx="2971369" cy="16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3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23730" y="1679074"/>
            <a:ext cx="5844643" cy="82282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="1">
                <a:solidFill>
                  <a:schemeClr val="bg2"/>
                </a:solidFill>
                <a:latin typeface="DINPro-Black" panose="02000503030000020004" pitchFamily="50" charset="0"/>
                <a:cs typeface="DINPro-Black" panose="02000503030000020004" pitchFamily="50" charset="0"/>
              </a:defRPr>
            </a:lvl1pPr>
          </a:lstStyle>
          <a:p>
            <a:pPr lvl="0"/>
            <a:r>
              <a:rPr lang="en-GB"/>
              <a:t>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3730" y="2743543"/>
            <a:ext cx="5845175" cy="1117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DINPro-Bold" panose="02000503030000020004" pitchFamily="50" charset="0"/>
                <a:cs typeface="DINPro-Bold" panose="02000503030000020004" pitchFamily="50" charset="0"/>
              </a:defRPr>
            </a:lvl1pPr>
          </a:lstStyle>
          <a:p>
            <a:pPr lvl="0"/>
            <a:r>
              <a:rPr lang="en-GB"/>
              <a:t>SUBTITLE</a:t>
            </a:r>
          </a:p>
        </p:txBody>
      </p:sp>
      <p:pic>
        <p:nvPicPr>
          <p:cNvPr id="4" name="Picture 3" descr="equinet_fla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252" y="832142"/>
            <a:ext cx="5611348" cy="42137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8B1CD3-0153-44AB-9157-E5E3B53DE2E1}"/>
              </a:ext>
            </a:extLst>
          </p:cNvPr>
          <p:cNvSpPr/>
          <p:nvPr userDrawn="1"/>
        </p:nvSpPr>
        <p:spPr>
          <a:xfrm>
            <a:off x="7190252" y="5259189"/>
            <a:ext cx="1579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/>
              <a:t>www.</a:t>
            </a:r>
            <a:r>
              <a:rPr lang="nl-NL" sz="1000" dirty="0"/>
              <a:t>equineteurope</a:t>
            </a:r>
            <a:r>
              <a:rPr lang="nl-NL" sz="1200" dirty="0"/>
              <a:t>.org</a:t>
            </a:r>
            <a:endParaRPr lang="en-BE" sz="1200" dirty="0"/>
          </a:p>
        </p:txBody>
      </p:sp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2747EF2-3DBF-4FE1-836A-3A32373E20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1749" y="5169478"/>
            <a:ext cx="1639881" cy="34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08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374" y="5002760"/>
            <a:ext cx="10617200" cy="131275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723899" y="1790700"/>
            <a:ext cx="7903569" cy="31877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6705600" y="5213652"/>
            <a:ext cx="2133600" cy="4454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2B5C"/>
                </a:solidFill>
              </a:defRPr>
            </a:lvl1pPr>
          </a:lstStyle>
          <a:p>
            <a:fld id="{1C0CC0F3-E61D-6543-9B4D-7D7FDFFE389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49300" y="1143000"/>
            <a:ext cx="4318000" cy="533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solidFill>
                  <a:schemeClr val="tx1"/>
                </a:solidFill>
                <a:latin typeface="DINPro-Bold" panose="02000503030000020004" pitchFamily="50" charset="0"/>
                <a:cs typeface="DINPro-Bold" panose="02000503030000020004" pitchFamily="50" charset="0"/>
              </a:defRPr>
            </a:lvl1pPr>
          </a:lstStyle>
          <a:p>
            <a:pPr lvl="0"/>
            <a:r>
              <a:rPr lang="nl-BE"/>
              <a:t>SUBTITLE</a:t>
            </a:r>
            <a:endParaRPr lang="en-GB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9300" y="1790930"/>
            <a:ext cx="7878168" cy="31874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latin typeface="DINPro-Regular" panose="02000503030000020004" pitchFamily="50" charset="0"/>
                <a:cs typeface="DINPro-Regular" panose="02000503030000020004" pitchFamily="50" charset="0"/>
              </a:defRPr>
            </a:lvl1pPr>
          </a:lstStyle>
          <a:p>
            <a:pPr lvl="0"/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consectetuer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. </a:t>
            </a:r>
            <a:r>
              <a:rPr lang="fr-FR" err="1"/>
              <a:t>Maecenas</a:t>
            </a:r>
            <a:r>
              <a:rPr lang="fr-FR"/>
              <a:t> </a:t>
            </a:r>
            <a:r>
              <a:rPr lang="fr-FR" err="1"/>
              <a:t>porttitor</a:t>
            </a:r>
            <a:r>
              <a:rPr lang="fr-FR"/>
              <a:t> </a:t>
            </a:r>
            <a:r>
              <a:rPr lang="fr-FR" err="1"/>
              <a:t>congue</a:t>
            </a:r>
            <a:r>
              <a:rPr lang="fr-FR"/>
              <a:t> massa. </a:t>
            </a:r>
            <a:r>
              <a:rPr lang="fr-FR" err="1"/>
              <a:t>Fusce</a:t>
            </a:r>
            <a:r>
              <a:rPr lang="fr-FR"/>
              <a:t> </a:t>
            </a:r>
            <a:r>
              <a:rPr lang="fr-FR" err="1"/>
              <a:t>posuere</a:t>
            </a:r>
            <a:r>
              <a:rPr lang="fr-FR"/>
              <a:t>, magna </a:t>
            </a:r>
            <a:r>
              <a:rPr lang="fr-FR" err="1"/>
              <a:t>sed</a:t>
            </a:r>
            <a:r>
              <a:rPr lang="fr-FR"/>
              <a:t> pulvinar </a:t>
            </a:r>
            <a:r>
              <a:rPr lang="fr-FR" err="1"/>
              <a:t>ultricies</a:t>
            </a:r>
            <a:r>
              <a:rPr lang="fr-FR"/>
              <a:t>, </a:t>
            </a:r>
            <a:r>
              <a:rPr lang="fr-FR" err="1"/>
              <a:t>purus</a:t>
            </a:r>
            <a:r>
              <a:rPr lang="fr-FR"/>
              <a:t> </a:t>
            </a:r>
            <a:r>
              <a:rPr lang="fr-FR" err="1"/>
              <a:t>lectus</a:t>
            </a:r>
            <a:r>
              <a:rPr lang="fr-FR"/>
              <a:t> </a:t>
            </a:r>
            <a:r>
              <a:rPr lang="fr-FR" err="1"/>
              <a:t>malesuada</a:t>
            </a:r>
            <a:r>
              <a:rPr lang="fr-FR"/>
              <a:t> libero,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 commodo magna </a:t>
            </a:r>
            <a:r>
              <a:rPr lang="fr-FR" err="1"/>
              <a:t>eros</a:t>
            </a:r>
            <a:r>
              <a:rPr lang="fr-FR"/>
              <a:t> </a:t>
            </a:r>
            <a:r>
              <a:rPr lang="fr-FR" err="1"/>
              <a:t>quis</a:t>
            </a:r>
            <a:r>
              <a:rPr lang="fr-FR"/>
              <a:t> </a:t>
            </a:r>
            <a:r>
              <a:rPr lang="fr-FR" err="1"/>
              <a:t>urna</a:t>
            </a:r>
            <a:r>
              <a:rPr lang="fr-FR"/>
              <a:t>.</a:t>
            </a:r>
          </a:p>
          <a:p>
            <a:pPr lvl="0"/>
            <a:endParaRPr lang="fr-FR"/>
          </a:p>
          <a:p>
            <a:pPr lvl="0"/>
            <a:r>
              <a:rPr lang="fr-FR"/>
              <a:t>Nunc </a:t>
            </a:r>
            <a:r>
              <a:rPr lang="fr-FR" err="1"/>
              <a:t>viverra</a:t>
            </a:r>
            <a:r>
              <a:rPr lang="fr-FR"/>
              <a:t> </a:t>
            </a:r>
            <a:r>
              <a:rPr lang="fr-FR" err="1"/>
              <a:t>imperdiet</a:t>
            </a:r>
            <a:r>
              <a:rPr lang="fr-FR"/>
              <a:t> </a:t>
            </a:r>
            <a:r>
              <a:rPr lang="fr-FR" err="1"/>
              <a:t>enim</a:t>
            </a:r>
            <a:r>
              <a:rPr lang="fr-FR"/>
              <a:t>. </a:t>
            </a:r>
            <a:r>
              <a:rPr lang="fr-FR" err="1"/>
              <a:t>Fusce</a:t>
            </a:r>
            <a:r>
              <a:rPr lang="fr-FR"/>
              <a:t> est. </a:t>
            </a:r>
            <a:r>
              <a:rPr lang="fr-FR" err="1"/>
              <a:t>Vivamus</a:t>
            </a:r>
            <a:r>
              <a:rPr lang="fr-FR"/>
              <a:t> a </a:t>
            </a:r>
            <a:r>
              <a:rPr lang="fr-FR" err="1"/>
              <a:t>tellus</a:t>
            </a:r>
            <a:r>
              <a:rPr lang="fr-FR"/>
              <a:t>.</a:t>
            </a:r>
          </a:p>
          <a:p>
            <a:pPr lvl="0"/>
            <a:r>
              <a:rPr lang="fr-FR" err="1"/>
              <a:t>Pellentesque</a:t>
            </a:r>
            <a:r>
              <a:rPr lang="fr-FR"/>
              <a:t> habitant morbi tristique </a:t>
            </a:r>
            <a:r>
              <a:rPr lang="fr-FR" err="1"/>
              <a:t>senectus</a:t>
            </a:r>
            <a:r>
              <a:rPr lang="fr-FR"/>
              <a:t> et </a:t>
            </a:r>
            <a:r>
              <a:rPr lang="fr-FR" err="1"/>
              <a:t>netus</a:t>
            </a:r>
            <a:r>
              <a:rPr lang="fr-FR"/>
              <a:t> et </a:t>
            </a:r>
            <a:r>
              <a:rPr lang="fr-FR" err="1"/>
              <a:t>malesuada</a:t>
            </a:r>
            <a:r>
              <a:rPr lang="fr-FR"/>
              <a:t> </a:t>
            </a:r>
            <a:r>
              <a:rPr lang="fr-FR" err="1"/>
              <a:t>fames</a:t>
            </a:r>
            <a:r>
              <a:rPr lang="fr-FR"/>
              <a:t> </a:t>
            </a:r>
            <a:r>
              <a:rPr lang="fr-FR" err="1"/>
              <a:t>ac</a:t>
            </a:r>
            <a:r>
              <a:rPr lang="fr-FR"/>
              <a:t> </a:t>
            </a:r>
            <a:r>
              <a:rPr lang="fr-FR" err="1"/>
              <a:t>turpis</a:t>
            </a:r>
            <a:r>
              <a:rPr lang="fr-FR"/>
              <a:t> </a:t>
            </a:r>
            <a:r>
              <a:rPr lang="fr-FR" err="1"/>
              <a:t>egestas</a:t>
            </a:r>
            <a:r>
              <a:rPr lang="fr-FR"/>
              <a:t>. </a:t>
            </a:r>
            <a:r>
              <a:rPr lang="fr-FR" err="1"/>
              <a:t>Proin</a:t>
            </a:r>
            <a:r>
              <a:rPr lang="fr-FR"/>
              <a:t> </a:t>
            </a:r>
            <a:r>
              <a:rPr lang="fr-FR" err="1"/>
              <a:t>pharetra</a:t>
            </a:r>
            <a:r>
              <a:rPr lang="fr-FR"/>
              <a:t> </a:t>
            </a:r>
            <a:r>
              <a:rPr lang="fr-FR" err="1"/>
              <a:t>nonummy</a:t>
            </a:r>
            <a:r>
              <a:rPr lang="fr-FR"/>
              <a:t> </a:t>
            </a:r>
            <a:r>
              <a:rPr lang="fr-FR" err="1"/>
              <a:t>pede</a:t>
            </a:r>
            <a:r>
              <a:rPr lang="fr-FR"/>
              <a:t>. </a:t>
            </a:r>
            <a:r>
              <a:rPr lang="fr-FR" err="1"/>
              <a:t>Mauris</a:t>
            </a:r>
            <a:r>
              <a:rPr lang="fr-FR"/>
              <a:t> et </a:t>
            </a:r>
            <a:r>
              <a:rPr lang="fr-FR" err="1"/>
              <a:t>orci</a:t>
            </a:r>
            <a:r>
              <a:rPr lang="fr-FR"/>
              <a:t>.</a:t>
            </a:r>
            <a:endParaRPr lang="en-GB"/>
          </a:p>
          <a:p>
            <a:pPr lvl="0"/>
            <a:endParaRPr lang="en-GB"/>
          </a:p>
        </p:txBody>
      </p:sp>
      <p:sp>
        <p:nvSpPr>
          <p:cNvPr id="4" name="TextBox 3"/>
          <p:cNvSpPr txBox="1"/>
          <p:nvPr userDrawn="1"/>
        </p:nvSpPr>
        <p:spPr>
          <a:xfrm>
            <a:off x="3263900" y="6172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49300" y="369888"/>
            <a:ext cx="6070600" cy="6588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1" baseline="0">
                <a:solidFill>
                  <a:schemeClr val="tx1"/>
                </a:solidFill>
                <a:latin typeface="DINPro-Bold" panose="02000503030000020004" pitchFamily="50" charset="0"/>
                <a:cs typeface="DINPro-Bold" panose="02000503030000020004" pitchFamily="50" charset="0"/>
              </a:defRPr>
            </a:lvl1pPr>
          </a:lstStyle>
          <a:p>
            <a:pPr lvl="0"/>
            <a:r>
              <a:rPr lang="en-GB"/>
              <a:t>ONE COLUMN SAMPLE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09FFD453-EFB6-47F5-8FB6-FA6329FCA8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396" y="5169350"/>
            <a:ext cx="1639873" cy="34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2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845015-8FA4-B232-2583-D90EABD510E3}"/>
              </a:ext>
            </a:extLst>
          </p:cNvPr>
          <p:cNvSpPr/>
          <p:nvPr userDrawn="1"/>
        </p:nvSpPr>
        <p:spPr>
          <a:xfrm>
            <a:off x="4857750" y="1905000"/>
            <a:ext cx="3937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374" y="5003078"/>
            <a:ext cx="10617200" cy="1312752"/>
          </a:xfrm>
          <a:prstGeom prst="rect">
            <a:avLst/>
          </a:prstGeom>
        </p:spPr>
      </p:pic>
      <p:sp>
        <p:nvSpPr>
          <p:cNvPr id="3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6705600" y="5213652"/>
            <a:ext cx="2133600" cy="4454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2B5C"/>
                </a:solidFill>
              </a:defRPr>
            </a:lvl1pPr>
          </a:lstStyle>
          <a:p>
            <a:fld id="{1C0CC0F3-E61D-6543-9B4D-7D7FDFFE389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49300" y="1905000"/>
            <a:ext cx="395605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9300" y="1905000"/>
            <a:ext cx="39370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latin typeface="DINPro-Regular" panose="02000503030000020004" pitchFamily="50" charset="0"/>
                <a:cs typeface="DINPro-Regular" panose="02000503030000020004" pitchFamily="50" charset="0"/>
              </a:defRPr>
            </a:lvl1pPr>
          </a:lstStyle>
          <a:p>
            <a:pPr lvl="0"/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consectetuer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. </a:t>
            </a:r>
            <a:r>
              <a:rPr lang="fr-FR" err="1"/>
              <a:t>Maecenas</a:t>
            </a:r>
            <a:r>
              <a:rPr lang="fr-FR"/>
              <a:t> </a:t>
            </a:r>
            <a:r>
              <a:rPr lang="fr-FR" err="1"/>
              <a:t>porttitor</a:t>
            </a:r>
            <a:r>
              <a:rPr lang="fr-FR"/>
              <a:t> </a:t>
            </a:r>
            <a:r>
              <a:rPr lang="fr-FR" err="1"/>
              <a:t>congue</a:t>
            </a:r>
            <a:r>
              <a:rPr lang="fr-FR"/>
              <a:t> massa. </a:t>
            </a:r>
            <a:r>
              <a:rPr lang="fr-FR" err="1"/>
              <a:t>Fusce</a:t>
            </a:r>
            <a:r>
              <a:rPr lang="fr-FR"/>
              <a:t> </a:t>
            </a:r>
            <a:r>
              <a:rPr lang="fr-FR" err="1"/>
              <a:t>posuere</a:t>
            </a:r>
            <a:r>
              <a:rPr lang="fr-FR"/>
              <a:t>, magna </a:t>
            </a:r>
            <a:r>
              <a:rPr lang="fr-FR" err="1"/>
              <a:t>sed</a:t>
            </a:r>
            <a:r>
              <a:rPr lang="fr-FR"/>
              <a:t> pulvinar </a:t>
            </a:r>
            <a:r>
              <a:rPr lang="fr-FR" err="1"/>
              <a:t>ultricies</a:t>
            </a:r>
            <a:r>
              <a:rPr lang="fr-FR"/>
              <a:t>, </a:t>
            </a:r>
            <a:r>
              <a:rPr lang="fr-FR" err="1"/>
              <a:t>purus</a:t>
            </a:r>
            <a:r>
              <a:rPr lang="fr-FR"/>
              <a:t> </a:t>
            </a:r>
            <a:r>
              <a:rPr lang="fr-FR" err="1"/>
              <a:t>lectus</a:t>
            </a:r>
            <a:r>
              <a:rPr lang="fr-FR"/>
              <a:t> </a:t>
            </a:r>
            <a:r>
              <a:rPr lang="fr-FR" err="1"/>
              <a:t>malesuada</a:t>
            </a:r>
            <a:r>
              <a:rPr lang="fr-FR"/>
              <a:t> libero,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 commodo magna </a:t>
            </a:r>
            <a:r>
              <a:rPr lang="fr-FR" err="1"/>
              <a:t>eros</a:t>
            </a:r>
            <a:r>
              <a:rPr lang="fr-FR"/>
              <a:t> </a:t>
            </a:r>
            <a:r>
              <a:rPr lang="fr-FR" err="1"/>
              <a:t>quis</a:t>
            </a:r>
            <a:r>
              <a:rPr lang="fr-FR"/>
              <a:t> </a:t>
            </a:r>
            <a:r>
              <a:rPr lang="fr-FR" err="1"/>
              <a:t>urna</a:t>
            </a:r>
            <a:r>
              <a:rPr lang="fr-FR"/>
              <a:t>.</a:t>
            </a:r>
          </a:p>
          <a:p>
            <a:pPr lvl="0"/>
            <a:endParaRPr lang="fr-FR"/>
          </a:p>
          <a:p>
            <a:pPr lvl="0"/>
            <a:endParaRPr lang="fr-FR"/>
          </a:p>
          <a:p>
            <a:pPr lvl="0"/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857750" y="1907333"/>
            <a:ext cx="39370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latin typeface="DINPro-Regular" panose="02000503030000020004" pitchFamily="50" charset="0"/>
                <a:cs typeface="DINPro-Regular" panose="02000503030000020004" pitchFamily="50" charset="0"/>
              </a:defRPr>
            </a:lvl1pPr>
          </a:lstStyle>
          <a:p>
            <a:pPr lvl="0"/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consectetuer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. </a:t>
            </a:r>
            <a:r>
              <a:rPr lang="fr-FR" err="1"/>
              <a:t>Maecenas</a:t>
            </a:r>
            <a:r>
              <a:rPr lang="fr-FR"/>
              <a:t> </a:t>
            </a:r>
            <a:r>
              <a:rPr lang="fr-FR" err="1"/>
              <a:t>porttitor</a:t>
            </a:r>
            <a:r>
              <a:rPr lang="fr-FR"/>
              <a:t> </a:t>
            </a:r>
            <a:r>
              <a:rPr lang="fr-FR" err="1"/>
              <a:t>congue</a:t>
            </a:r>
            <a:r>
              <a:rPr lang="fr-FR"/>
              <a:t> massa. </a:t>
            </a:r>
            <a:r>
              <a:rPr lang="fr-FR" err="1"/>
              <a:t>Fusce</a:t>
            </a:r>
            <a:r>
              <a:rPr lang="fr-FR"/>
              <a:t> </a:t>
            </a:r>
            <a:r>
              <a:rPr lang="fr-FR" err="1"/>
              <a:t>posuere</a:t>
            </a:r>
            <a:r>
              <a:rPr lang="fr-FR"/>
              <a:t>, magna </a:t>
            </a:r>
            <a:r>
              <a:rPr lang="fr-FR" err="1"/>
              <a:t>sed</a:t>
            </a:r>
            <a:r>
              <a:rPr lang="fr-FR"/>
              <a:t> pulvinar </a:t>
            </a:r>
            <a:r>
              <a:rPr lang="fr-FR" err="1"/>
              <a:t>ultricies</a:t>
            </a:r>
            <a:r>
              <a:rPr lang="fr-FR"/>
              <a:t>, </a:t>
            </a:r>
            <a:r>
              <a:rPr lang="fr-FR" err="1"/>
              <a:t>purus</a:t>
            </a:r>
            <a:r>
              <a:rPr lang="fr-FR"/>
              <a:t> </a:t>
            </a:r>
            <a:r>
              <a:rPr lang="fr-FR" err="1"/>
              <a:t>lectus</a:t>
            </a:r>
            <a:r>
              <a:rPr lang="fr-FR"/>
              <a:t> </a:t>
            </a:r>
            <a:r>
              <a:rPr lang="fr-FR" err="1"/>
              <a:t>malesuada</a:t>
            </a:r>
            <a:r>
              <a:rPr lang="fr-FR"/>
              <a:t> libero,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 commodo magna </a:t>
            </a:r>
            <a:r>
              <a:rPr lang="fr-FR" err="1"/>
              <a:t>eros</a:t>
            </a:r>
            <a:r>
              <a:rPr lang="fr-FR"/>
              <a:t> </a:t>
            </a:r>
            <a:r>
              <a:rPr lang="fr-FR" err="1"/>
              <a:t>quis</a:t>
            </a:r>
            <a:r>
              <a:rPr lang="fr-FR"/>
              <a:t> </a:t>
            </a:r>
            <a:r>
              <a:rPr lang="fr-FR" err="1"/>
              <a:t>urna</a:t>
            </a:r>
            <a:r>
              <a:rPr lang="fr-FR"/>
              <a:t>.</a:t>
            </a:r>
          </a:p>
          <a:p>
            <a:pPr lvl="0"/>
            <a:endParaRPr lang="fr-FR"/>
          </a:p>
          <a:p>
            <a:pPr lvl="0"/>
            <a:endParaRPr lang="fr-FR"/>
          </a:p>
          <a:p>
            <a:pPr lvl="0"/>
            <a:endParaRPr lang="en-GB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49300" y="1143000"/>
            <a:ext cx="4318000" cy="533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solidFill>
                  <a:schemeClr val="tx1"/>
                </a:solidFill>
                <a:latin typeface="DINPro-Bold" panose="02000503030000020004" pitchFamily="50" charset="0"/>
                <a:cs typeface="DINPro-Bold" panose="02000503030000020004" pitchFamily="50" charset="0"/>
              </a:defRPr>
            </a:lvl1pPr>
          </a:lstStyle>
          <a:p>
            <a:pPr lvl="0"/>
            <a:r>
              <a:rPr lang="nl-BE"/>
              <a:t>SUBTITLE</a:t>
            </a:r>
            <a:endParaRPr lang="en-GB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49300" y="369888"/>
            <a:ext cx="6070600" cy="6588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1" baseline="0">
                <a:solidFill>
                  <a:schemeClr val="tx1"/>
                </a:solidFill>
                <a:latin typeface="DINPro-Bold" panose="02000503030000020004" pitchFamily="50" charset="0"/>
                <a:cs typeface="DINPro-Bold" panose="02000503030000020004" pitchFamily="50" charset="0"/>
              </a:defRPr>
            </a:lvl1pPr>
          </a:lstStyle>
          <a:p>
            <a:pPr lvl="0"/>
            <a:r>
              <a:rPr lang="en-GB"/>
              <a:t>TWO COLUMN SAMPLE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08F4F4C1-7A99-4AA2-A463-144ACB9E43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396" y="5169350"/>
            <a:ext cx="1639873" cy="34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2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n-têt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3263900" y="6172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749800" y="-88900"/>
            <a:ext cx="4521200" cy="5918200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GB" dirty="0"/>
              <a:t>Picture </a:t>
            </a:r>
            <a:r>
              <a:rPr lang="en-GB" noProof="0" dirty="0"/>
              <a:t>Picture</a:t>
            </a:r>
            <a:r>
              <a:rPr lang="en-GB" dirty="0"/>
              <a:t> </a:t>
            </a:r>
            <a:r>
              <a:rPr lang="en-GB" dirty="0" err="1"/>
              <a:t>Picture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7500" y="-14908"/>
            <a:ext cx="7119434" cy="60452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723900" y="1102692"/>
            <a:ext cx="3924300" cy="3736008"/>
          </a:xfrm>
          <a:prstGeom prst="rect">
            <a:avLst/>
          </a:prstGeom>
          <a:solidFill>
            <a:srgbClr val="F2F2F3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9300" y="1910576"/>
            <a:ext cx="3898900" cy="29281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2489E"/>
                </a:solidFill>
                <a:latin typeface="DINPro-Regular" panose="02000503030000020004" pitchFamily="50" charset="0"/>
                <a:cs typeface="DINPro-Regular" panose="02000503030000020004" pitchFamily="50" charset="0"/>
              </a:defRPr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pulvinar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commodo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49300" y="1143000"/>
            <a:ext cx="3898900" cy="533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solidFill>
                  <a:srgbClr val="22489E"/>
                </a:solidFill>
                <a:latin typeface="DINPro-Bold" panose="02000503030000020004" pitchFamily="50" charset="0"/>
                <a:cs typeface="DINPro-Bold" panose="02000503030000020004" pitchFamily="50" charset="0"/>
              </a:defRPr>
            </a:lvl1pPr>
          </a:lstStyle>
          <a:p>
            <a:pPr lvl="0"/>
            <a:r>
              <a:rPr lang="nl-BE"/>
              <a:t>SUBTITLE</a:t>
            </a:r>
            <a:endParaRPr lang="en-GB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49300" y="369888"/>
            <a:ext cx="3898900" cy="6588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1" baseline="0">
                <a:solidFill>
                  <a:srgbClr val="22489E"/>
                </a:solidFill>
                <a:latin typeface="DINPro-Bold" panose="02000503030000020004" pitchFamily="50" charset="0"/>
                <a:cs typeface="DINPro-Bold" panose="02000503030000020004" pitchFamily="50" charset="0"/>
              </a:defRPr>
            </a:lvl1pPr>
          </a:lstStyle>
          <a:p>
            <a:pPr lvl="0"/>
            <a:r>
              <a:rPr lang="en-GB"/>
              <a:t>TEXT &amp; IMAGE</a:t>
            </a:r>
          </a:p>
          <a:p>
            <a:pPr lvl="0"/>
            <a:endParaRPr lang="en-GB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1FD9459-2951-428F-B807-8B05396C48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396" y="5169350"/>
            <a:ext cx="1639873" cy="34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44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C52D33-180C-DE59-5D1E-A702E6FF94BE}"/>
              </a:ext>
            </a:extLst>
          </p:cNvPr>
          <p:cNvSpPr/>
          <p:nvPr userDrawn="1"/>
        </p:nvSpPr>
        <p:spPr>
          <a:xfrm>
            <a:off x="749300" y="1354150"/>
            <a:ext cx="2520001" cy="362506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7CF666-C84B-6996-76D5-1A48ACC5893D}"/>
              </a:ext>
            </a:extLst>
          </p:cNvPr>
          <p:cNvSpPr/>
          <p:nvPr userDrawn="1"/>
        </p:nvSpPr>
        <p:spPr>
          <a:xfrm>
            <a:off x="6132523" y="1354150"/>
            <a:ext cx="2520001" cy="3627704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 userDrawn="1"/>
        </p:nvSpPr>
        <p:spPr>
          <a:xfrm>
            <a:off x="3440911" y="1354150"/>
            <a:ext cx="2520001" cy="362506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374" y="5002760"/>
            <a:ext cx="10617200" cy="1312752"/>
          </a:xfrm>
          <a:prstGeom prst="rect">
            <a:avLst/>
          </a:prstGeom>
        </p:spPr>
      </p:pic>
      <p:sp>
        <p:nvSpPr>
          <p:cNvPr id="8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4204379" y="1506639"/>
            <a:ext cx="889000" cy="81828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1512769" y="1518977"/>
            <a:ext cx="889000" cy="81828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6895991" y="1509276"/>
            <a:ext cx="889000" cy="81828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32521" y="2477412"/>
            <a:ext cx="2520003" cy="25018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DINPro-Regular" panose="02000503030000020004" pitchFamily="50" charset="0"/>
                <a:cs typeface="DINPro-Regular" panose="02000503030000020004" pitchFamily="50" charset="0"/>
              </a:defRPr>
            </a:lvl1pPr>
          </a:lstStyle>
          <a:p>
            <a:pPr algn="ctr"/>
            <a:r>
              <a:rPr lang="fr-FR" sz="1600" b="1"/>
              <a:t>Lorem Ipsum</a:t>
            </a:r>
          </a:p>
          <a:p>
            <a:pPr algn="ctr"/>
            <a:r>
              <a:rPr lang="en-US" sz="1600"/>
              <a:t>It is a long established fact that a reader will be distracted by the readable.</a:t>
            </a:r>
            <a:endParaRPr lang="fr-FR" sz="1600"/>
          </a:p>
          <a:p>
            <a:pPr lvl="0"/>
            <a:endParaRPr lang="en-GB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749300" y="369888"/>
            <a:ext cx="3898900" cy="6588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1" baseline="0">
                <a:solidFill>
                  <a:srgbClr val="22489E"/>
                </a:solidFill>
                <a:latin typeface="DINPro-Bold" panose="02000503030000020004" pitchFamily="50" charset="0"/>
                <a:cs typeface="DINPro-Bold" panose="02000503030000020004" pitchFamily="50" charset="0"/>
              </a:defRPr>
            </a:lvl1pPr>
          </a:lstStyle>
          <a:p>
            <a:pPr lvl="0"/>
            <a:r>
              <a:rPr lang="en-GB"/>
              <a:t>ICONS</a:t>
            </a:r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6705600" y="5213652"/>
            <a:ext cx="2133600" cy="4454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2B5C"/>
                </a:solidFill>
              </a:defRPr>
            </a:lvl1pPr>
          </a:lstStyle>
          <a:p>
            <a:fld id="{1C0CC0F3-E61D-6543-9B4D-7D7FDFFE389F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946DFFFE-D332-4B8A-BF59-9F1C7D5914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396" y="5169350"/>
            <a:ext cx="1639873" cy="344038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9C17BC77-9F5A-87BE-C837-2294C8DCD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40909" y="2477412"/>
            <a:ext cx="2520003" cy="25018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DINPro-Regular" panose="02000503030000020004" pitchFamily="50" charset="0"/>
                <a:cs typeface="DINPro-Regular" panose="02000503030000020004" pitchFamily="50" charset="0"/>
              </a:defRPr>
            </a:lvl1pPr>
          </a:lstStyle>
          <a:p>
            <a:pPr algn="ctr"/>
            <a:r>
              <a:rPr lang="fr-FR" sz="1600" b="1"/>
              <a:t>Lorem Ipsum</a:t>
            </a:r>
          </a:p>
          <a:p>
            <a:pPr algn="ctr"/>
            <a:r>
              <a:rPr lang="en-US" sz="1600"/>
              <a:t>It is a long established fact that a reader will be distracted by the readable.</a:t>
            </a:r>
            <a:endParaRPr lang="fr-FR" sz="1600"/>
          </a:p>
          <a:p>
            <a:pPr lvl="0"/>
            <a:endParaRPr lang="en-GB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F1FA865-86BD-536B-B49A-4DA7DA81E7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9298" y="2477412"/>
            <a:ext cx="2520003" cy="25018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DINPro-Regular" panose="02000503030000020004" pitchFamily="50" charset="0"/>
                <a:cs typeface="DINPro-Regular" panose="02000503030000020004" pitchFamily="50" charset="0"/>
              </a:defRPr>
            </a:lvl1pPr>
          </a:lstStyle>
          <a:p>
            <a:pPr algn="ctr"/>
            <a:r>
              <a:rPr lang="fr-FR" sz="1600" b="1"/>
              <a:t>Lorem Ipsum</a:t>
            </a:r>
          </a:p>
          <a:p>
            <a:pPr algn="ctr"/>
            <a:r>
              <a:rPr lang="en-US" sz="1600"/>
              <a:t>It is a long established fact that a reader will be distracted by the readable.</a:t>
            </a:r>
            <a:endParaRPr lang="fr-FR" sz="1600"/>
          </a:p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77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374" y="5003078"/>
            <a:ext cx="10617200" cy="1312752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749300" y="1476758"/>
            <a:ext cx="4025900" cy="3639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6705600" y="5213652"/>
            <a:ext cx="2133600" cy="44548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2B5C"/>
                </a:solidFill>
              </a:defRPr>
            </a:lvl1pPr>
          </a:lstStyle>
          <a:p>
            <a:fld id="{1C0CC0F3-E61D-6543-9B4D-7D7FDFFE389F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5503594" y="2052538"/>
            <a:ext cx="3071378" cy="4782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503594" y="4059138"/>
            <a:ext cx="3071378" cy="4782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49300" y="1143000"/>
            <a:ext cx="4318000" cy="533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solidFill>
                  <a:schemeClr val="tx1"/>
                </a:solidFill>
                <a:latin typeface="DINPro-Bold" panose="02000503030000020004" pitchFamily="50" charset="0"/>
                <a:cs typeface="DINPro-Bold" panose="02000503030000020004" pitchFamily="50" charset="0"/>
              </a:defRPr>
            </a:lvl1pPr>
          </a:lstStyle>
          <a:p>
            <a:pPr lvl="0"/>
            <a:r>
              <a:rPr lang="nl-BE"/>
              <a:t>SUBTITLE</a:t>
            </a:r>
            <a:endParaRPr lang="en-GB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49300" y="369888"/>
            <a:ext cx="6070600" cy="6588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1" baseline="0">
                <a:solidFill>
                  <a:schemeClr val="tx1"/>
                </a:solidFill>
                <a:latin typeface="DINPro-Bold" panose="02000503030000020004" pitchFamily="50" charset="0"/>
                <a:cs typeface="DINPro-Bold" panose="02000503030000020004" pitchFamily="50" charset="0"/>
              </a:defRPr>
            </a:lvl1pPr>
          </a:lstStyle>
          <a:p>
            <a:pPr lvl="0"/>
            <a:r>
              <a:rPr lang="en-GB"/>
              <a:t>TEXT &amp; FACTS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9300" y="2172282"/>
            <a:ext cx="4025900" cy="23827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latin typeface="DINPro-Regular" panose="02000503030000020004" pitchFamily="50" charset="0"/>
                <a:cs typeface="DINPro-Regular" panose="02000503030000020004" pitchFamily="50" charset="0"/>
              </a:defRPr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pulvinar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commodo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en-GB" dirty="0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0213DDB1-7CAE-41AC-A555-A528E59CC9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396" y="5169350"/>
            <a:ext cx="1639873" cy="344038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113BC54-83CC-08F7-F281-BF0ED6CE6E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3594" y="2243039"/>
            <a:ext cx="3071378" cy="164055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latin typeface="DINPro-Regular" panose="02000503030000020004" pitchFamily="50" charset="0"/>
                <a:cs typeface="DINPro-Regular" panose="02000503030000020004" pitchFamily="50" charset="0"/>
              </a:defRPr>
            </a:lvl1pPr>
          </a:lstStyle>
          <a:p>
            <a:pPr lvl="0"/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consectetuer</a:t>
            </a:r>
            <a:r>
              <a:rPr lang="fr-FR"/>
              <a:t>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. </a:t>
            </a:r>
            <a:r>
              <a:rPr lang="fr-FR" err="1"/>
              <a:t>Maecenas</a:t>
            </a:r>
            <a:r>
              <a:rPr lang="fr-FR"/>
              <a:t> </a:t>
            </a:r>
            <a:r>
              <a:rPr lang="fr-FR" err="1"/>
              <a:t>porttitor</a:t>
            </a:r>
            <a:r>
              <a:rPr lang="fr-FR"/>
              <a:t> </a:t>
            </a:r>
            <a:r>
              <a:rPr lang="fr-FR" err="1"/>
              <a:t>congue</a:t>
            </a:r>
            <a:r>
              <a:rPr lang="fr-FR"/>
              <a:t> massa. </a:t>
            </a:r>
          </a:p>
          <a:p>
            <a:pPr lvl="0"/>
            <a:endParaRPr lang="fr-FR"/>
          </a:p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89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054100" y="1854200"/>
            <a:ext cx="5549900" cy="222250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00" b="0" i="0">
                <a:solidFill>
                  <a:schemeClr val="tx1"/>
                </a:solidFill>
                <a:latin typeface="DINPro-Regular" panose="02000503030000020004" pitchFamily="50" charset="0"/>
                <a:cs typeface="DINPro-Regular" panose="02000503030000020004" pitchFamily="50" charset="0"/>
              </a:defRPr>
            </a:lvl1pPr>
          </a:lstStyle>
          <a:p>
            <a:pPr lvl="0"/>
            <a:r>
              <a:rPr lang="fr-FR"/>
              <a:t>"</a:t>
            </a:r>
            <a:r>
              <a:rPr lang="fr-FR" err="1"/>
              <a:t>Neque</a:t>
            </a:r>
            <a:r>
              <a:rPr lang="fr-FR"/>
              <a:t> </a:t>
            </a:r>
            <a:r>
              <a:rPr lang="fr-FR" err="1"/>
              <a:t>porro</a:t>
            </a:r>
            <a:r>
              <a:rPr lang="fr-FR"/>
              <a:t> </a:t>
            </a:r>
            <a:r>
              <a:rPr lang="fr-FR" err="1"/>
              <a:t>quisquam</a:t>
            </a:r>
            <a:r>
              <a:rPr lang="fr-FR"/>
              <a:t> est qui </a:t>
            </a:r>
            <a:r>
              <a:rPr lang="fr-FR" err="1"/>
              <a:t>dolorem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quia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, </a:t>
            </a:r>
            <a:r>
              <a:rPr lang="fr-FR" err="1"/>
              <a:t>adipisci</a:t>
            </a:r>
            <a:r>
              <a:rPr lang="fr-FR"/>
              <a:t> </a:t>
            </a:r>
            <a:r>
              <a:rPr lang="fr-FR" err="1"/>
              <a:t>velit</a:t>
            </a:r>
            <a:r>
              <a:rPr lang="fr-FR"/>
              <a:t>..."</a:t>
            </a:r>
          </a:p>
          <a:p>
            <a:pPr lvl="0"/>
            <a:endParaRPr lang="en-GB"/>
          </a:p>
        </p:txBody>
      </p:sp>
      <p:pic>
        <p:nvPicPr>
          <p:cNvPr id="5" name="Picture 4" descr="equinet_fla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252" y="853574"/>
            <a:ext cx="5611348" cy="4213726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5A59426-83EB-4F10-8CCB-6FF0314D3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1749" y="5165541"/>
            <a:ext cx="1639881" cy="34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46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5"/>
          <p:cNvSpPr txBox="1"/>
          <p:nvPr userDrawn="1"/>
        </p:nvSpPr>
        <p:spPr>
          <a:xfrm>
            <a:off x="541867" y="1748759"/>
            <a:ext cx="8297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cap="all" spc="100" err="1">
                <a:solidFill>
                  <a:schemeClr val="bg2"/>
                </a:solidFill>
                <a:latin typeface="DINPro-Bold" panose="02000503030000020004" pitchFamily="50" charset="0"/>
                <a:cs typeface="DIN-RegularAlternate"/>
              </a:rPr>
              <a:t>Thank</a:t>
            </a:r>
            <a:r>
              <a:rPr lang="fr-FR" sz="2800" b="1" cap="all" spc="100">
                <a:solidFill>
                  <a:schemeClr val="bg2"/>
                </a:solidFill>
                <a:latin typeface="DINPro-Bold" panose="02000503030000020004" pitchFamily="50" charset="0"/>
                <a:cs typeface="DIN-RegularAlternate"/>
              </a:rPr>
              <a:t> </a:t>
            </a:r>
            <a:r>
              <a:rPr lang="fr-FR" sz="2800" b="1" cap="all" spc="100" err="1">
                <a:solidFill>
                  <a:schemeClr val="bg2"/>
                </a:solidFill>
                <a:latin typeface="DINPro-Bold" panose="02000503030000020004" pitchFamily="50" charset="0"/>
                <a:cs typeface="DIN-RegularAlternate"/>
              </a:rPr>
              <a:t>you</a:t>
            </a:r>
            <a:r>
              <a:rPr lang="fr-FR" sz="2800" b="1" cap="all" spc="100">
                <a:solidFill>
                  <a:schemeClr val="bg2"/>
                </a:solidFill>
                <a:latin typeface="DINPro-Bold" panose="02000503030000020004" pitchFamily="50" charset="0"/>
                <a:cs typeface="DIN-RegularAlternate"/>
              </a:rPr>
              <a:t> for </a:t>
            </a:r>
            <a:r>
              <a:rPr lang="fr-FR" sz="2800" b="1" cap="all" spc="100" err="1">
                <a:solidFill>
                  <a:schemeClr val="bg2"/>
                </a:solidFill>
                <a:latin typeface="DINPro-Bold" panose="02000503030000020004" pitchFamily="50" charset="0"/>
                <a:cs typeface="DIN-RegularAlternate"/>
              </a:rPr>
              <a:t>your</a:t>
            </a:r>
            <a:r>
              <a:rPr lang="fr-FR" sz="2800" b="1" cap="all" spc="100">
                <a:solidFill>
                  <a:schemeClr val="bg2"/>
                </a:solidFill>
                <a:latin typeface="DINPro-Bold" panose="02000503030000020004" pitchFamily="50" charset="0"/>
                <a:cs typeface="DIN-RegularAlternate"/>
              </a:rPr>
              <a:t> attention!</a:t>
            </a:r>
          </a:p>
        </p:txBody>
      </p:sp>
      <p:sp>
        <p:nvSpPr>
          <p:cNvPr id="4" name="ZoneTexte 7"/>
          <p:cNvSpPr txBox="1"/>
          <p:nvPr userDrawn="1"/>
        </p:nvSpPr>
        <p:spPr>
          <a:xfrm>
            <a:off x="541866" y="2549023"/>
            <a:ext cx="82973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cap="all">
                <a:solidFill>
                  <a:schemeClr val="tx1"/>
                </a:solidFill>
                <a:latin typeface="DINPro-Bold" panose="02000503030000020004" pitchFamily="50" charset="0"/>
                <a:cs typeface="DIN-Light"/>
              </a:rPr>
              <a:t>A</a:t>
            </a:r>
            <a:r>
              <a:rPr lang="nl-BE" sz="2600" b="1" cap="all" err="1">
                <a:solidFill>
                  <a:schemeClr val="tx1"/>
                </a:solidFill>
                <a:latin typeface="DINPro-Bold" panose="02000503030000020004" pitchFamily="50" charset="0"/>
                <a:cs typeface="DIN-Light"/>
              </a:rPr>
              <a:t>ny</a:t>
            </a:r>
            <a:r>
              <a:rPr lang="nl-BE" sz="2600" b="1" cap="all">
                <a:solidFill>
                  <a:schemeClr val="tx1"/>
                </a:solidFill>
                <a:latin typeface="DINPro-Bold" panose="02000503030000020004" pitchFamily="50" charset="0"/>
                <a:cs typeface="DIN-Light"/>
              </a:rPr>
              <a:t> </a:t>
            </a:r>
            <a:r>
              <a:rPr lang="nl-BE" sz="2600" b="1" cap="all" err="1">
                <a:solidFill>
                  <a:schemeClr val="tx1"/>
                </a:solidFill>
                <a:latin typeface="DINPro-Bold" panose="02000503030000020004" pitchFamily="50" charset="0"/>
                <a:cs typeface="DIN-Light"/>
              </a:rPr>
              <a:t>questions</a:t>
            </a:r>
            <a:r>
              <a:rPr lang="nl-BE" sz="2600" b="1" cap="all">
                <a:solidFill>
                  <a:schemeClr val="tx1"/>
                </a:solidFill>
                <a:latin typeface="DINPro-Bold" panose="02000503030000020004" pitchFamily="50" charset="0"/>
                <a:cs typeface="DIN-Light"/>
              </a:rPr>
              <a:t> ?</a:t>
            </a:r>
            <a:endParaRPr lang="fr-FR" sz="2600" b="1" cap="all">
              <a:solidFill>
                <a:schemeClr val="tx1"/>
              </a:solidFill>
              <a:latin typeface="DINPro-Bold" panose="02000503030000020004" pitchFamily="50" charset="0"/>
              <a:cs typeface="DIN-Light"/>
            </a:endParaRPr>
          </a:p>
        </p:txBody>
      </p:sp>
      <p:pic>
        <p:nvPicPr>
          <p:cNvPr id="12" name="Picture 11" descr="equinet_fla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252" y="853574"/>
            <a:ext cx="5611348" cy="42137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FBA7B6-ED63-4991-AC70-9DA12C265B44}"/>
              </a:ext>
            </a:extLst>
          </p:cNvPr>
          <p:cNvSpPr/>
          <p:nvPr userDrawn="1"/>
        </p:nvSpPr>
        <p:spPr>
          <a:xfrm>
            <a:off x="3621863" y="5113220"/>
            <a:ext cx="21373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>
                <a:latin typeface="DINPro-Regular" panose="02000503030000020004" pitchFamily="50" charset="0"/>
              </a:rPr>
              <a:t>www.equineteurope.org</a:t>
            </a:r>
            <a:endParaRPr lang="en-BE" sz="1400">
              <a:latin typeface="DINPro-Regular" panose="02000503030000020004" pitchFamily="5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5F293C-D6EC-4390-A787-8DA2FB3857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07099" y="4741089"/>
            <a:ext cx="321628" cy="26148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E067549-E18E-4835-A384-044F414EF69B}"/>
              </a:ext>
            </a:extLst>
          </p:cNvPr>
          <p:cNvSpPr/>
          <p:nvPr userDrawn="1"/>
        </p:nvSpPr>
        <p:spPr>
          <a:xfrm>
            <a:off x="7308117" y="5076358"/>
            <a:ext cx="1380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000"/>
              <a:t> </a:t>
            </a:r>
            <a:r>
              <a:rPr lang="nl-NL" sz="1400" err="1">
                <a:latin typeface="DINPro-Regular" panose="02000503030000020004" pitchFamily="50" charset="0"/>
              </a:rPr>
              <a:t>EquinetEurope</a:t>
            </a:r>
            <a:endParaRPr lang="en-BE" sz="1400">
              <a:latin typeface="DINPro-Regular" panose="02000503030000020004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B01363-335A-403A-AAD3-927B6D9CACA6}"/>
              </a:ext>
            </a:extLst>
          </p:cNvPr>
          <p:cNvSpPr/>
          <p:nvPr userDrawn="1"/>
        </p:nvSpPr>
        <p:spPr>
          <a:xfrm>
            <a:off x="541866" y="3312715"/>
            <a:ext cx="32215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GB" altLang="fr-FR">
                <a:latin typeface="DINPro-Regular" panose="02000503030000020004" pitchFamily="50" charset="0"/>
              </a:rPr>
              <a:t>EQUINET SECRETARIAT</a:t>
            </a:r>
          </a:p>
          <a:p>
            <a:pPr algn="l">
              <a:defRPr/>
            </a:pPr>
            <a:r>
              <a:rPr lang="en-GB" altLang="fr-FR">
                <a:latin typeface="DINPro-Regular" panose="02000503030000020004" pitchFamily="50" charset="0"/>
              </a:rPr>
              <a:t>Place Victor Horta, 40, 1060 Brussels, Belgium</a:t>
            </a:r>
          </a:p>
          <a:p>
            <a:pPr algn="l">
              <a:defRPr/>
            </a:pPr>
            <a:r>
              <a:rPr lang="en-GB" altLang="fr-FR">
                <a:latin typeface="DINPro-Regular" panose="02000503030000020004" pitchFamily="50" charset="0"/>
              </a:rPr>
              <a:t>Tel: +32 (0)2 212 3182</a:t>
            </a:r>
          </a:p>
          <a:p>
            <a:pPr algn="l">
              <a:defRPr/>
            </a:pPr>
            <a:r>
              <a:rPr lang="en-GB" altLang="fr-FR" u="sng">
                <a:solidFill>
                  <a:schemeClr val="tx1"/>
                </a:solidFill>
                <a:latin typeface="DINPro-Regular" panose="02000503030000020004" pitchFamily="50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info@equineteurope.org</a:t>
            </a:r>
            <a:endParaRPr lang="en-GB" altLang="fr-FR" u="sng">
              <a:solidFill>
                <a:schemeClr val="tx1"/>
              </a:solidFill>
              <a:latin typeface="DINPro-Regular" panose="02000503030000020004" pitchFamily="50" charset="0"/>
            </a:endParaRP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348C892E-1F49-4069-9084-5CD1B48A1B0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390416" y="4708308"/>
            <a:ext cx="327046" cy="327046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A8FA6760-4D0C-4A8D-A8DC-82A5C3B0E43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203971" y="4708308"/>
            <a:ext cx="327045" cy="327045"/>
          </a:xfrm>
          <a:prstGeom prst="rect">
            <a:avLst/>
          </a:prstGeom>
        </p:spPr>
      </p:pic>
      <p:pic>
        <p:nvPicPr>
          <p:cNvPr id="15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06067D3-87C7-4BC1-BBDB-95C541AA9A6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1749" y="5165541"/>
            <a:ext cx="1639881" cy="34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0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09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7" r:id="rId3"/>
    <p:sldLayoutId id="2147483690" r:id="rId4"/>
    <p:sldLayoutId id="2147483682" r:id="rId5"/>
    <p:sldLayoutId id="2147483689" r:id="rId6"/>
    <p:sldLayoutId id="2147483692" r:id="rId7"/>
    <p:sldLayoutId id="2147483691" r:id="rId8"/>
    <p:sldLayoutId id="2147483688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EC309D-CA20-4E9D-979D-40EBA8999B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8372" y="2258819"/>
            <a:ext cx="6911628" cy="82282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3200" b="1" dirty="0">
                <a:latin typeface="DINPro-Bold" panose="02000503030000020004"/>
              </a:rPr>
              <a:t>Together for Equality, Stronger for you: Equality Bodies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FFBAB86-C1F7-4C9F-98CB-930EBA1E8B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88980" y="4001847"/>
            <a:ext cx="4766113" cy="752132"/>
          </a:xfrm>
        </p:spPr>
        <p:txBody>
          <a:bodyPr vert="horz" lIns="91440" tIns="45720" rIns="91440" bIns="45720" anchor="t"/>
          <a:lstStyle/>
          <a:p>
            <a:pPr algn="r"/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r"/>
            <a:r>
              <a:rPr lang="en-US" sz="1800" dirty="0">
                <a:latin typeface="Calibri" panose="020F0502020204030204" pitchFamily="34" charset="0"/>
              </a:rPr>
              <a:t>Jone Elizondo-Urrestarazu</a:t>
            </a:r>
          </a:p>
          <a:p>
            <a:pPr algn="r"/>
            <a:r>
              <a:rPr lang="en-US" sz="1800" dirty="0">
                <a:latin typeface="Calibri" panose="020F0502020204030204" pitchFamily="34" charset="0"/>
              </a:rPr>
              <a:t>Equinet Secretariat </a:t>
            </a:r>
          </a:p>
        </p:txBody>
      </p:sp>
      <p:sp>
        <p:nvSpPr>
          <p:cNvPr id="2" name="Textplatzhalter 6">
            <a:extLst>
              <a:ext uri="{FF2B5EF4-FFF2-40B4-BE49-F238E27FC236}">
                <a16:creationId xmlns:a16="http://schemas.microsoft.com/office/drawing/2014/main" id="{9EDD21F6-C055-AF2D-B36A-D51DEFE80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5189582" y="4191316"/>
            <a:ext cx="7604398" cy="75213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DINPro-Bold" panose="02000503030000020004" pitchFamily="50" charset="0"/>
                <a:ea typeface="+mn-ea"/>
                <a:cs typeface="DINPro-Bold" panose="02000503030000020004" pitchFamily="50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b="1" i="1" dirty="0"/>
          </a:p>
        </p:txBody>
      </p:sp>
      <p:sp>
        <p:nvSpPr>
          <p:cNvPr id="3" name="Textplatzhalter 6">
            <a:extLst>
              <a:ext uri="{FF2B5EF4-FFF2-40B4-BE49-F238E27FC236}">
                <a16:creationId xmlns:a16="http://schemas.microsoft.com/office/drawing/2014/main" id="{EB436405-39A7-A38E-BB4D-BF199400C508}"/>
              </a:ext>
            </a:extLst>
          </p:cNvPr>
          <p:cNvSpPr txBox="1">
            <a:spLocks/>
          </p:cNvSpPr>
          <p:nvPr/>
        </p:nvSpPr>
        <p:spPr>
          <a:xfrm>
            <a:off x="657475" y="3531047"/>
            <a:ext cx="6659518" cy="75213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DINPro-Bold" panose="02000503030000020004" pitchFamily="50" charset="0"/>
                <a:ea typeface="+mn-ea"/>
                <a:cs typeface="DINPro-Bold" panose="02000503030000020004" pitchFamily="50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cs-CZ" sz="1800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15 Years of the Anti-Discrimination Act</a:t>
            </a:r>
            <a:endParaRPr lang="en-GB" sz="1800" b="1" kern="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800" dirty="0"/>
              <a:t>Prague, 25 September 2024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599028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98D7-375C-2475-AF67-FDF7522B25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1104900"/>
            <a:ext cx="7886700" cy="1104900"/>
          </a:xfrm>
          <a:prstGeom prst="rect">
            <a:avLst/>
          </a:prstGeom>
        </p:spPr>
        <p:txBody>
          <a:bodyPr anchor="b"/>
          <a:lstStyle/>
          <a:p>
            <a:r>
              <a:rPr lang="en-US" dirty="0"/>
              <a:t>Thank you for your attention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08566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D44A3-7CA7-538F-5C50-5708FE3040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9300" y="369888"/>
            <a:ext cx="7963258" cy="65881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INPro-Bold" panose="02000503030000020004" pitchFamily="50" charset="0"/>
                <a:ea typeface="+mn-ea"/>
                <a:cs typeface="DINPro-Bold" panose="02000503030000020004" pitchFamily="50" charset="0"/>
              </a:rPr>
              <a:t>Introduction to Equality Bodies and Their Role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s-ES_tradnl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INPro-Bold" panose="02000503030000020004" pitchFamily="50" charset="0"/>
              <a:ea typeface="+mn-ea"/>
              <a:cs typeface="DINPro-Bold" panose="02000503030000020004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BADCB-DBCA-1245-CFD0-8EF6559A31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9299" y="1143000"/>
            <a:ext cx="7878167" cy="533400"/>
          </a:xfrm>
        </p:spPr>
        <p:txBody>
          <a:bodyPr/>
          <a:lstStyle/>
          <a:p>
            <a:r>
              <a:rPr lang="en-US" i="1" dirty="0"/>
              <a:t>The Role of Equality Bodies in Promoting Justice and Empowering Victims</a:t>
            </a:r>
            <a:endParaRPr lang="en-US" dirty="0"/>
          </a:p>
          <a:p>
            <a:endParaRPr lang="es-ES_trad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7E6B6-C5F0-FA7B-FBF0-66003F4AAE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9299" y="1913279"/>
            <a:ext cx="7878168" cy="31874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Equality Bodies</a:t>
            </a:r>
            <a:r>
              <a:rPr lang="en-US" dirty="0"/>
              <a:t>: Independent public organizations fighting discrimination.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Functions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Monitor implementation of equality laws.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guidance, assist and support victims.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Promote public awareness of equality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Importance</a:t>
            </a:r>
            <a:r>
              <a:rPr lang="en-US" dirty="0"/>
              <a:t>: Serve as a bridge between law, policy, and societal needs, ensuring individuals' rights are protected and equality is promoted.</a:t>
            </a:r>
          </a:p>
          <a:p>
            <a:endParaRPr lang="es-ES_trad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64ECA8-A639-11D3-E612-D7A3BF8C8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0CC0F3-E61D-6543-9B4D-7D7FDFFE389F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101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7B86583-2A01-AA61-08FD-140AED441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0" y="1028700"/>
            <a:ext cx="8453438" cy="3987622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733C69-DBA6-49FF-4445-84F65E5AB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0CC0F3-E61D-6543-9B4D-7D7FDFFE389F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536A4-6D6C-5660-AE76-8BB31FECB0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9300" y="369888"/>
            <a:ext cx="6070600" cy="65881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64D99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The Potential of Equality Bodies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BE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INPro-Bold" panose="02000503030000020004" pitchFamily="50" charset="0"/>
              <a:ea typeface="+mn-ea"/>
              <a:cs typeface="DINPro-Bold" panose="02000503030000020004" pitchFamily="50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1B8DD-1AA3-CC9D-20FF-524FDC8D6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976" y="1397567"/>
            <a:ext cx="7878168" cy="3429474"/>
          </a:xfrm>
        </p:spPr>
        <p:txBody>
          <a:bodyPr vert="horz" lIns="91440" tIns="45720" rIns="91440" bIns="45720" anchor="t"/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000" dirty="0"/>
              <a:t>Social – </a:t>
            </a:r>
            <a:r>
              <a:rPr lang="en-US" sz="2000" dirty="0" err="1"/>
              <a:t>organisational</a:t>
            </a:r>
            <a:r>
              <a:rPr lang="en-US" sz="2000" dirty="0"/>
              <a:t> – individual change​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000" dirty="0"/>
              <a:t>Effective monitoring and enforcement of equality law 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Horizontal approach covering many grounds and their intersections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000" dirty="0"/>
              <a:t>Countering under-reporting as low threshold expert bodies​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000" dirty="0"/>
              <a:t>Developing national and European jurisprudence​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000" dirty="0"/>
              <a:t>Promotion of good equality practices​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000" dirty="0"/>
              <a:t>Awareness-raising​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000" dirty="0"/>
              <a:t>Research and knowledge creation​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000" dirty="0"/>
              <a:t>Monitoring statutory duties​</a:t>
            </a:r>
          </a:p>
        </p:txBody>
      </p:sp>
    </p:spTree>
    <p:extLst>
      <p:ext uri="{BB962C8B-B14F-4D97-AF65-F5344CB8AC3E}">
        <p14:creationId xmlns:p14="http://schemas.microsoft.com/office/powerpoint/2010/main" val="369371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7B86583-2A01-AA61-08FD-140AED441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0" y="1028700"/>
            <a:ext cx="8453438" cy="3987622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733C69-DBA6-49FF-4445-84F65E5AB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0CC0F3-E61D-6543-9B4D-7D7FDFFE389F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536A4-6D6C-5660-AE76-8BB31FECB0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9300" y="369888"/>
            <a:ext cx="6070600" cy="65881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64D99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The Quest for Standards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BE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INPro-Bold" panose="02000503030000020004" pitchFamily="50" charset="0"/>
              <a:ea typeface="+mn-ea"/>
              <a:cs typeface="DINPro-Bold" panose="02000503030000020004" pitchFamily="50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1B8DD-1AA3-CC9D-20FF-524FDC8D6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976" y="1397567"/>
            <a:ext cx="7878168" cy="3429474"/>
          </a:xfrm>
        </p:spPr>
        <p:txBody>
          <a:bodyPr vert="horz" lIns="91440" tIns="45720" rIns="91440" bIns="45720" anchor="t"/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Pro-Regular"/>
              </a:rPr>
              <a:t>2016: Equinet Discussion Paper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Pro-Regular"/>
              </a:rPr>
              <a:t>2017: ECRI GPR No.2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Pro-Regular"/>
              </a:rPr>
              <a:t>2018: EC Recommendation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Pro-Regular"/>
              </a:rPr>
              <a:t>2021: EC Report on the application of the RED and the EED + Staff Working Document on Equality Bodies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Pro-Regular"/>
              </a:rPr>
              <a:t>2021-2022: Union of Equality strategies + public consultation 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Pro-Regular"/>
              </a:rPr>
              <a:t>7 December 2022: Directive proposals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Pro-Regular"/>
              </a:rPr>
              <a:t>7 May 2024: Adoption - Directive 2024/1499 and 2024/1500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20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13034D-3CD9-1D6E-F70C-6613D29F0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299" y="934571"/>
            <a:ext cx="7878167" cy="40438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F9372-1799-3088-1450-B501D47CB9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9299" y="369888"/>
            <a:ext cx="7878167" cy="65881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Requirements</a:t>
            </a:r>
            <a:r>
              <a:rPr kumimoji="0" lang="es-ES_tradnl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 in the Directive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46882-E907-5F1F-E393-91D6ADA3C1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9299" y="934571"/>
            <a:ext cx="7878169" cy="4043829"/>
          </a:xfrm>
        </p:spPr>
        <p:txBody>
          <a:bodyPr/>
          <a:lstStyle/>
          <a:p>
            <a:r>
              <a:rPr lang="en-US" sz="2000" dirty="0"/>
              <a:t>						</a:t>
            </a:r>
            <a:r>
              <a:rPr lang="en-US" sz="2000" u="sng" dirty="0"/>
              <a:t>Legally binding!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Structures and Mandate: Clear mandates and independence.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Adequate Resources: Financial, technical, and human resources.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Prevention, promotion, awareness-raising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Consultation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Cooperation: Cooperation with other institutions and civil society to influence policy change.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Assistance to victims: ADR, inquiries, decisions/opinions, litigation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Accessibility and reasonable accommodation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 err="1"/>
              <a:t>Monitoring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873FCD-473E-80CF-3F8B-634814BAE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0CC0F3-E61D-6543-9B4D-7D7FDFFE389F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749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13034D-3CD9-1D6E-F70C-6613D29F0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299" y="934571"/>
            <a:ext cx="7878167" cy="40438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F9372-1799-3088-1450-B501D47CB9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9299" y="369888"/>
            <a:ext cx="7878167" cy="65881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An</a:t>
            </a:r>
            <a:r>
              <a:rPr kumimoji="0" lang="es-ES_tradnl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 </a:t>
            </a:r>
            <a:r>
              <a:rPr kumimoji="0" lang="es-ES_tradnl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ambitious</a:t>
            </a:r>
            <a:r>
              <a:rPr kumimoji="0" lang="es-ES_tradnl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 </a:t>
            </a:r>
            <a:r>
              <a:rPr kumimoji="0" lang="es-ES_tradnl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implementation</a:t>
            </a:r>
            <a:endParaRPr kumimoji="0" lang="es-ES_tradnl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ebo" pitchFamily="2" charset="-79"/>
              <a:ea typeface="+mn-ea"/>
              <a:cs typeface="Heebo" pitchFamily="2" charset="-79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46882-E907-5F1F-E393-91D6ADA3C1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9299" y="934571"/>
            <a:ext cx="7878169" cy="4043829"/>
          </a:xfrm>
        </p:spPr>
        <p:txBody>
          <a:bodyPr/>
          <a:lstStyle/>
          <a:p>
            <a:r>
              <a:rPr lang="en-US" sz="2000" dirty="0"/>
              <a:t>						</a:t>
            </a:r>
            <a:r>
              <a:rPr lang="en-US" sz="2000" u="sng" dirty="0"/>
              <a:t>Legally binding!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Clear rules and roles for 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Equinet contribution: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Comprehensive Legal Analysis of the Directives (September 2024)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Leadership on Equality Hub (September 2024)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High-Level Round Table (October 2024)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Toolkit for understanding and applying the Directives (October 2024)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Exchange of good practices in Equinet’s Standards Project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873FCD-473E-80CF-3F8B-634814BAE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0CC0F3-E61D-6543-9B4D-7D7FDFFE389F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618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13034D-3CD9-1D6E-F70C-6613D29F0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9467" y="934571"/>
            <a:ext cx="7878167" cy="40438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F9372-1799-3088-1450-B501D47CB9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9299" y="369888"/>
            <a:ext cx="7878167" cy="65881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Monitoring</a:t>
            </a:r>
            <a:r>
              <a:rPr lang="es-ES_tradnl" sz="3200" b="1" dirty="0">
                <a:latin typeface="Heebo" pitchFamily="2" charset="-79"/>
                <a:ea typeface="+mn-ea"/>
                <a:cs typeface="Heebo" pitchFamily="2" charset="-79"/>
              </a:rPr>
              <a:t> </a:t>
            </a:r>
            <a:r>
              <a:rPr lang="es-ES_tradnl" sz="3200" b="1" dirty="0" err="1">
                <a:latin typeface="Heebo" pitchFamily="2" charset="-79"/>
                <a:ea typeface="+mn-ea"/>
                <a:cs typeface="Heebo" pitchFamily="2" charset="-79"/>
              </a:rPr>
              <a:t>implementation</a:t>
            </a:r>
            <a:endParaRPr kumimoji="0" lang="es-ES_tradnl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ebo" pitchFamily="2" charset="-79"/>
              <a:ea typeface="+mn-ea"/>
              <a:cs typeface="Heebo" pitchFamily="2" charset="-79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46882-E907-5F1F-E393-91D6ADA3C1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9299" y="934571"/>
            <a:ext cx="7878169" cy="4043829"/>
          </a:xfrm>
        </p:spPr>
        <p:txBody>
          <a:bodyPr/>
          <a:lstStyle/>
          <a:p>
            <a:r>
              <a:rPr lang="en-US" sz="2000" dirty="0"/>
              <a:t>						</a:t>
            </a:r>
            <a:r>
              <a:rPr lang="en-US" sz="2000" u="sng" dirty="0"/>
              <a:t>Legally binding!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 an accreditation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Common indicators to be developed by the EC on (with advice from EIGE, FRA, Equinet): resources, independent functioning, accessibility, effectiveness, developments in mandate, powers,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What to take into account?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Equinet indicators developed on mandate, independence,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EC Working Group set up with MS representatives, EIGE, FRA, Equinet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EU Directives themselves, ECRI GPR, academic inputs, consultations with Equality Bodies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873FCD-473E-80CF-3F8B-634814BAE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0CC0F3-E61D-6543-9B4D-7D7FDFFE389F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709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00C75B-0970-1CF4-AC02-30D5A959A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2346" y="1500881"/>
            <a:ext cx="7878167" cy="35927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1E5C9-D46A-5246-969B-0D46C1A5D0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5587" y="407194"/>
            <a:ext cx="7486739" cy="65881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INPro-Bold" panose="02000503030000020004" pitchFamily="50" charset="0"/>
                <a:ea typeface="+mn-ea"/>
                <a:cs typeface="DINPro-Bold" panose="02000503030000020004" pitchFamily="50" charset="0"/>
              </a:rPr>
              <a:t>Ensuring Access to Justice through Equality Bodies</a:t>
            </a:r>
            <a:endParaRPr kumimoji="0" lang="es-ES_tradnl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INPro-Bold" panose="02000503030000020004" pitchFamily="50" charset="0"/>
              <a:ea typeface="+mn-ea"/>
              <a:cs typeface="DINPro-Bold" panose="02000503030000020004" pitchFamily="50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40BCB-5DD6-334F-A60C-6FB0EF4017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5587" y="1591307"/>
            <a:ext cx="7878168" cy="31874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Reducing Barriers</a:t>
            </a:r>
            <a:r>
              <a:rPr lang="en-US" dirty="0"/>
              <a:t>: Making legal systems more accessible to victims of discrimination.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Simplifying complaint procedures.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Providing legal assistance to victims.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Mediation and Litigation</a:t>
            </a:r>
            <a:r>
              <a:rPr lang="en-US" dirty="0"/>
              <a:t>: Alternative dispute resolution mechanisms can resolve issues faster.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Role in Litigation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Bring cases before courts.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Act as amicus curiae in support of victims.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Ensuring Accountability</a:t>
            </a:r>
            <a:r>
              <a:rPr lang="en-US" dirty="0"/>
              <a:t>: Holding perpetrators of discrimination legally accountable while working towards systemic reforms.</a:t>
            </a:r>
          </a:p>
          <a:p>
            <a:endParaRPr lang="es-ES_trad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2FC01A-5CC2-3C75-CE6B-72F4CF808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0CC0F3-E61D-6543-9B4D-7D7FDFFE389F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246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F409FA-9354-9D37-4863-74B8D749B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2917" y="1099261"/>
            <a:ext cx="7878167" cy="40438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5F49E-3324-55C8-A6B4-37145A3DEA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9299" y="369888"/>
            <a:ext cx="7995455" cy="65881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INPro-Bold" panose="02000503030000020004" pitchFamily="50" charset="0"/>
                <a:ea typeface="+mn-ea"/>
                <a:cs typeface="DINPro-Bold" panose="02000503030000020004" pitchFamily="50" charset="0"/>
              </a:rPr>
              <a:t>Empowering Victims: Tools and Strategies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s-ES_tradnl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INPro-Bold" panose="02000503030000020004" pitchFamily="50" charset="0"/>
              <a:ea typeface="+mn-ea"/>
              <a:cs typeface="DINPro-Bold" panose="02000503030000020004" pitchFamily="50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7F85D-385A-E738-A4B3-B87277B612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2916" y="1179184"/>
            <a:ext cx="7878168" cy="31874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Education and Awareness</a:t>
            </a:r>
            <a:r>
              <a:rPr lang="en-US" dirty="0"/>
              <a:t>: Providing knowledge on rights and legal recourses.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Community outreach programs.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Public campaigns to raise awareness about available protections.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Victim Support Services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Free legal aid.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Psychological and emotional support services information.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Guidance throughout the legal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Building Confidence</a:t>
            </a:r>
            <a:r>
              <a:rPr lang="en-US" dirty="0"/>
              <a:t>: Empowering victims to speak up against discrimination through supportive structures that make the justice system approachable and effective.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Ensuring Privacy and Safety</a:t>
            </a:r>
            <a:r>
              <a:rPr lang="en-US" dirty="0"/>
              <a:t>: Confidential mechanisms to report and follow-up on cases without fear of retaliation.</a:t>
            </a:r>
          </a:p>
          <a:p>
            <a:endParaRPr lang="es-ES_trad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87EB6D-51D5-C588-C3D4-AA79F6641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0CC0F3-E61D-6543-9B4D-7D7FDFFE389F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0496654"/>
      </p:ext>
    </p:extLst>
  </p:cSld>
  <p:clrMapOvr>
    <a:masterClrMapping/>
  </p:clrMapOvr>
</p:sld>
</file>

<file path=ppt/theme/theme1.xml><?xml version="1.0" encoding="utf-8"?>
<a:theme xmlns:a="http://schemas.openxmlformats.org/drawingml/2006/main" name="Cohesify">
  <a:themeElements>
    <a:clrScheme name="EQUINET1">
      <a:dk1>
        <a:srgbClr val="22489E"/>
      </a:dk1>
      <a:lt1>
        <a:sysClr val="window" lastClr="FFFFFF"/>
      </a:lt1>
      <a:dk2>
        <a:srgbClr val="F7D40A"/>
      </a:dk2>
      <a:lt2>
        <a:srgbClr val="F2F2F3"/>
      </a:lt2>
      <a:accent1>
        <a:srgbClr val="FFFFFF"/>
      </a:accent1>
      <a:accent2>
        <a:srgbClr val="000000"/>
      </a:accent2>
      <a:accent3>
        <a:srgbClr val="22489E"/>
      </a:accent3>
      <a:accent4>
        <a:srgbClr val="F7D40A"/>
      </a:accent4>
      <a:accent5>
        <a:srgbClr val="F2F2F3"/>
      </a:accent5>
      <a:accent6>
        <a:srgbClr val="A6ADB1"/>
      </a:accent6>
      <a:hlink>
        <a:srgbClr val="0000FF"/>
      </a:hlink>
      <a:folHlink>
        <a:srgbClr val="800080"/>
      </a:folHlink>
    </a:clrScheme>
    <a:fontScheme name="Aube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820D3E3E695243A18602BCD7DE657A" ma:contentTypeVersion="19" ma:contentTypeDescription="Create a new document." ma:contentTypeScope="" ma:versionID="24c4f0fb971506cb32eded772314e1fc">
  <xsd:schema xmlns:xsd="http://www.w3.org/2001/XMLSchema" xmlns:xs="http://www.w3.org/2001/XMLSchema" xmlns:p="http://schemas.microsoft.com/office/2006/metadata/properties" xmlns:ns2="5dcaf206-b009-4658-99e1-4d638e44d8f5" xmlns:ns3="1fbf4851-1fe8-4378-a6d9-5967d98f316b" targetNamespace="http://schemas.microsoft.com/office/2006/metadata/properties" ma:root="true" ma:fieldsID="6de88571e738abf75a08d6972eb71fed" ns2:_="" ns3:_="">
    <xsd:import namespace="5dcaf206-b009-4658-99e1-4d638e44d8f5"/>
    <xsd:import namespace="1fbf4851-1fe8-4378-a6d9-5967d98f31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URL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af206-b009-4658-99e1-4d638e44d8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URL" ma:index="20" nillable="true" ma:displayName="URL" ma:format="Hyperlink" ma:internalName="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591b2610-8ca3-4954-baf1-f497d7f4fe9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bf4851-1fe8-4378-a6d9-5967d98f316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1a178bd2-4b36-41f2-9a25-ef564fee8ee7}" ma:internalName="TaxCatchAll" ma:showField="CatchAllData" ma:web="1fbf4851-1fe8-4378-a6d9-5967d98f31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RL xmlns="5dcaf206-b009-4658-99e1-4d638e44d8f5">
      <Url xsi:nil="true"/>
      <Description xsi:nil="true"/>
    </URL>
    <TaxCatchAll xmlns="1fbf4851-1fe8-4378-a6d9-5967d98f316b" xsi:nil="true"/>
    <lcf76f155ced4ddcb4097134ff3c332f xmlns="5dcaf206-b009-4658-99e1-4d638e44d8f5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CA49FB-92DA-44C6-860A-C7368F48E3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caf206-b009-4658-99e1-4d638e44d8f5"/>
    <ds:schemaRef ds:uri="1fbf4851-1fe8-4378-a6d9-5967d98f31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C9867D-F754-4B8B-84B7-71D2D94D53DC}">
  <ds:schemaRefs>
    <ds:schemaRef ds:uri="http://www.w3.org/XML/1998/namespace"/>
    <ds:schemaRef ds:uri="http://schemas.microsoft.com/office/2006/documentManagement/types"/>
    <ds:schemaRef ds:uri="5dcaf206-b009-4658-99e1-4d638e44d8f5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1fbf4851-1fe8-4378-a6d9-5967d98f316b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C88E07E-78BF-4302-9D8D-2728B1823A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COHESIFY.potx</Template>
  <TotalTime>0</TotalTime>
  <Words>640</Words>
  <Application>Microsoft Office PowerPoint</Application>
  <PresentationFormat>On-screen Show (16:10)</PresentationFormat>
  <Paragraphs>92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DINPro-Black</vt:lpstr>
      <vt:lpstr>DINPro-Bold</vt:lpstr>
      <vt:lpstr>DINPro-Regular</vt:lpstr>
      <vt:lpstr>Heebo</vt:lpstr>
      <vt:lpstr>Cohesify</vt:lpstr>
      <vt:lpstr>Together for Equality, Stronger for you: Equality Bodies</vt:lpstr>
      <vt:lpstr>Introduction to Equality Bodies and Their Role </vt:lpstr>
      <vt:lpstr>The Potential of Equality Bodies </vt:lpstr>
      <vt:lpstr>The Quest for Standards </vt:lpstr>
      <vt:lpstr>Requirements in the Directive</vt:lpstr>
      <vt:lpstr>An ambitious implementation</vt:lpstr>
      <vt:lpstr>Monitoring implementation</vt:lpstr>
      <vt:lpstr>Ensuring Access to Justice through Equality Bodies</vt:lpstr>
      <vt:lpstr>Empowering Victims: Tools and Strategies </vt:lpstr>
      <vt:lpstr>Thank you for your attention </vt:lpstr>
    </vt:vector>
  </TitlesOfParts>
  <Company>mac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CENTURY GOTHIC UPPERCASE 32</dc:title>
  <dc:creator>supermac super</dc:creator>
  <cp:lastModifiedBy>Jone Elizondo Urrestarazu</cp:lastModifiedBy>
  <cp:revision>21</cp:revision>
  <cp:lastPrinted>2023-05-22T07:58:10Z</cp:lastPrinted>
  <dcterms:created xsi:type="dcterms:W3CDTF">2016-04-18T13:13:22Z</dcterms:created>
  <dcterms:modified xsi:type="dcterms:W3CDTF">2024-09-24T11:19:10Z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0x01010008820D3E3E695243A18602BCD7DE657A</vt:lpwstr>
  </property>
  <property fmtid="{D5CDD505-2E9C-101B-9397-08002B2CF9AE}" pid="3" name="MediaServiceImageTags">
    <vt:lpwstr/>
  </property>
</Properties>
</file>