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smtClean="0"/>
              <a:t>Kliknutím můžete upravit styl předlohy.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11/28/2023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11/28/2023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11/28/2023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11/28/2023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11/28/2023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11/28/2023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11/28/2023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11/28/2023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11/28/2023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11/28/2023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11/28/2023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11/28/2023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dirty="0" smtClean="0"/>
              <a:t>Platforma pro aktéry transformace sociálních služeb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 smtClean="0"/>
              <a:t>Centrum podpory transformace, o.p.s.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976239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smtClean="0"/>
              <a:t>Děkuji za pozornost.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 smtClean="0"/>
              <a:t>Monika Jelínková, odborný garant, CPT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481716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Cíl platformy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Propojit klienty sociálních služeb, poskytovatele sociálních služeb, pečující osoby, zřizovatele a odborníky / experty ke vzájemnému sdílení pohledů, předávání zkušeností, podpoře a spolupráci. </a:t>
            </a:r>
          </a:p>
          <a:p>
            <a:r>
              <a:rPr lang="cs-CZ" dirty="0" smtClean="0"/>
              <a:t>Smyslem je vzájemná podpora, možnost opřít se o zkušenosti druhých, vyhnout se slepým uličkám, učit se z toho, co se povedlo i nepovedlo. </a:t>
            </a:r>
          </a:p>
          <a:p>
            <a:r>
              <a:rPr lang="cs-CZ" dirty="0" smtClean="0"/>
              <a:t>Získání argumentace, možnost konzultovat různé úhly pohledu, podpora vzniku dalších komunitních služeb, motivace ke změně, zlepšení kvality služby.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540280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Základní principy platformy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cs-CZ" dirty="0" smtClean="0"/>
              <a:t>Potkat se společně nad konkrétním tématem – již není přínosné rozdělovat lidi do cílových skupin, ale propojit skupiny napříč ke společnému tématu.</a:t>
            </a:r>
          </a:p>
          <a:p>
            <a:r>
              <a:rPr lang="cs-CZ" dirty="0" smtClean="0"/>
              <a:t>Sdílet zkušenosti napříč skupinami, které si mohou sdělit poznatky ze svého úhlu pohledu. </a:t>
            </a:r>
          </a:p>
          <a:p>
            <a:r>
              <a:rPr lang="cs-CZ" dirty="0" smtClean="0"/>
              <a:t>Platforma je celostátní, bude mít prezenční a virtuální formu. </a:t>
            </a:r>
          </a:p>
          <a:p>
            <a:r>
              <a:rPr lang="cs-CZ" dirty="0" smtClean="0"/>
              <a:t>Prezenční akce budou </a:t>
            </a:r>
            <a:r>
              <a:rPr lang="cs-CZ" dirty="0" err="1" smtClean="0"/>
              <a:t>facilitované</a:t>
            </a:r>
            <a:r>
              <a:rPr lang="cs-CZ" dirty="0" smtClean="0"/>
              <a:t> a budou zpřístupněny online. </a:t>
            </a:r>
          </a:p>
          <a:p>
            <a:r>
              <a:rPr lang="cs-CZ" dirty="0" smtClean="0"/>
              <a:t>Skupina bude otevřená. </a:t>
            </a:r>
          </a:p>
          <a:p>
            <a:r>
              <a:rPr lang="cs-CZ" dirty="0" smtClean="0"/>
              <a:t>Místa setkání budou centralizovaná ve větších městech po celé ČR. </a:t>
            </a:r>
          </a:p>
          <a:p>
            <a:r>
              <a:rPr lang="cs-CZ" dirty="0" smtClean="0"/>
              <a:t>Témata budou vycházet z aktuálních potřeb zapojených, během projektu budou doplňována. Ke každému tématu bude přizván externí odborník / expert. 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275504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Přínosy platformy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Webové stránky, skrze ně budou koordinovány veškeré činnosti platformy.</a:t>
            </a:r>
          </a:p>
          <a:p>
            <a:r>
              <a:rPr lang="cs-CZ" dirty="0" smtClean="0"/>
              <a:t>Registrace účastníků – členská sekce</a:t>
            </a:r>
          </a:p>
          <a:p>
            <a:r>
              <a:rPr lang="cs-CZ" dirty="0" smtClean="0"/>
              <a:t>Harmonogram akcí (diskusní skupiny, konference, online)</a:t>
            </a:r>
          </a:p>
          <a:p>
            <a:r>
              <a:rPr lang="cs-CZ" dirty="0" smtClean="0"/>
              <a:t>Novinky v oblasti DEI, tematická odborná literatura</a:t>
            </a:r>
          </a:p>
          <a:p>
            <a:r>
              <a:rPr lang="cs-CZ" dirty="0" smtClean="0"/>
              <a:t>Odkazy na virtuální část platformy (chat, FB, </a:t>
            </a:r>
            <a:r>
              <a:rPr lang="cs-CZ" dirty="0" err="1" smtClean="0"/>
              <a:t>YouTube</a:t>
            </a:r>
            <a:r>
              <a:rPr lang="cs-CZ" dirty="0" smtClean="0"/>
              <a:t> kanál s rozhovory a videi)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026877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Výhody členství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Umístění vlastního obsahu do Platformy (články, soubory, odkazy apod.).</a:t>
            </a:r>
          </a:p>
          <a:p>
            <a:r>
              <a:rPr lang="cs-CZ" dirty="0" smtClean="0"/>
              <a:t>Přístup </a:t>
            </a:r>
            <a:r>
              <a:rPr lang="cs-CZ" dirty="0"/>
              <a:t>do neveřejných sekcí Platformy s dalšími informacemi.</a:t>
            </a:r>
          </a:p>
          <a:p>
            <a:r>
              <a:rPr lang="cs-CZ" dirty="0" smtClean="0"/>
              <a:t>Využití </a:t>
            </a:r>
            <a:r>
              <a:rPr lang="cs-CZ" dirty="0"/>
              <a:t>podpory členů Platformy při společných projektech (např. peticích, legislativních aktivitách, konferencích atd.).</a:t>
            </a:r>
          </a:p>
          <a:p>
            <a:r>
              <a:rPr lang="cs-CZ" dirty="0" smtClean="0"/>
              <a:t>Sdílení </a:t>
            </a:r>
            <a:r>
              <a:rPr lang="cs-CZ" dirty="0"/>
              <a:t>společné diskuze a komunikace členů Platformy prostřednictvím chatu.</a:t>
            </a:r>
          </a:p>
          <a:p>
            <a:r>
              <a:rPr lang="cs-CZ" dirty="0" smtClean="0"/>
              <a:t>Možnost </a:t>
            </a:r>
            <a:r>
              <a:rPr lang="cs-CZ" dirty="0"/>
              <a:t>účastnit se všech aktivit platformy (osobně i online). </a:t>
            </a:r>
          </a:p>
          <a:p>
            <a:r>
              <a:rPr lang="cs-CZ" dirty="0" smtClean="0"/>
              <a:t>Možnost </a:t>
            </a:r>
            <a:r>
              <a:rPr lang="cs-CZ" dirty="0"/>
              <a:t>zpětného sledování diskuzních setkání ze záznamu. 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826107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Diskusní skupiny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V rámci skupiny budou propojeny všechny skupiny, které budou společně diskutovat nad daným nosným tématem. </a:t>
            </a:r>
          </a:p>
          <a:p>
            <a:r>
              <a:rPr lang="cs-CZ" dirty="0" smtClean="0"/>
              <a:t>Na diskusní den budou stanovena 1-2 nosná témata s experty na danou oblast. </a:t>
            </a:r>
          </a:p>
          <a:p>
            <a:r>
              <a:rPr lang="cs-CZ" dirty="0" smtClean="0"/>
              <a:t>Diskusní skupina prezenční – max. 20 osob.</a:t>
            </a:r>
          </a:p>
          <a:p>
            <a:r>
              <a:rPr lang="cs-CZ" dirty="0" smtClean="0"/>
              <a:t>K diskusní skupině se bude moci připojit online. </a:t>
            </a:r>
          </a:p>
          <a:p>
            <a:r>
              <a:rPr lang="cs-CZ" dirty="0" smtClean="0"/>
              <a:t>Prezenční diskusní skupiny budou rotovat po celém Česku. </a:t>
            </a:r>
          </a:p>
          <a:p>
            <a:r>
              <a:rPr lang="cs-CZ" dirty="0" smtClean="0"/>
              <a:t>Budou probíhat každé 3 měsíce, v daném měsíci proběhnou 2 dny diskusí. </a:t>
            </a:r>
          </a:p>
        </p:txBody>
      </p:sp>
    </p:spTree>
    <p:extLst>
      <p:ext uri="{BB962C8B-B14F-4D97-AF65-F5344CB8AC3E}">
        <p14:creationId xmlns:p14="http://schemas.microsoft.com/office/powerpoint/2010/main" val="3456780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Výstupy z diskusních skupin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Záznam z diskusních skupin bude shrnut do stručného videa s prezentací závěrů.  Video bude na webu a </a:t>
            </a:r>
            <a:r>
              <a:rPr lang="cs-CZ" dirty="0" err="1" smtClean="0"/>
              <a:t>YouTube</a:t>
            </a:r>
            <a:r>
              <a:rPr lang="cs-CZ" dirty="0" smtClean="0"/>
              <a:t>, odkaz na sociálních médií (FB)</a:t>
            </a:r>
          </a:p>
          <a:p>
            <a:r>
              <a:rPr lang="cs-CZ" dirty="0" smtClean="0"/>
              <a:t>Klíčové závěry a doporučení budou zaznamenány v reflektujícím formuláři a komunikovány na příslušných resortech, pracovních skupinách a dalších uskupeních. </a:t>
            </a:r>
          </a:p>
          <a:p>
            <a:r>
              <a:rPr lang="cs-CZ" dirty="0" smtClean="0"/>
              <a:t>Výstupy jsou určeny pro propagaci myšlenek DEI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253044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konference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3 konference</a:t>
            </a:r>
          </a:p>
          <a:p>
            <a:r>
              <a:rPr lang="cs-CZ" dirty="0" smtClean="0"/>
              <a:t>Každá bude mít jiné pojetí a bude reflektovat témata probíraná v rámci diskusních skupin. </a:t>
            </a:r>
          </a:p>
          <a:p>
            <a:r>
              <a:rPr lang="cs-CZ" dirty="0" smtClean="0"/>
              <a:t>Smyslem je zviditelnit téma nezávislého života v komunitě, prezentovat zkušenosti. 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996164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Virtuální platforma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Web </a:t>
            </a:r>
          </a:p>
          <a:p>
            <a:r>
              <a:rPr lang="cs-CZ" dirty="0" err="1" smtClean="0"/>
              <a:t>Facebook</a:t>
            </a:r>
            <a:endParaRPr lang="cs-CZ" dirty="0" smtClean="0"/>
          </a:p>
          <a:p>
            <a:r>
              <a:rPr lang="cs-CZ" dirty="0" smtClean="0"/>
              <a:t>Odborný chat</a:t>
            </a:r>
          </a:p>
          <a:p>
            <a:r>
              <a:rPr lang="cs-CZ" dirty="0" smtClean="0"/>
              <a:t>Spolupráce s médii</a:t>
            </a:r>
          </a:p>
          <a:p>
            <a:r>
              <a:rPr lang="cs-CZ" dirty="0" err="1" smtClean="0"/>
              <a:t>YouTube</a:t>
            </a:r>
            <a:r>
              <a:rPr lang="cs-CZ" dirty="0" smtClean="0"/>
              <a:t> kanál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27130962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TM10001115[[fn=Balík]]</Template>
  <TotalTime>45</TotalTime>
  <Words>503</Words>
  <Application>Microsoft Office PowerPoint</Application>
  <PresentationFormat>Širokoúhlá obrazovka</PresentationFormat>
  <Paragraphs>50</Paragraphs>
  <Slides>10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10</vt:i4>
      </vt:variant>
    </vt:vector>
  </HeadingPairs>
  <TitlesOfParts>
    <vt:vector size="13" baseType="lpstr">
      <vt:lpstr>Arial</vt:lpstr>
      <vt:lpstr>Gill Sans MT</vt:lpstr>
      <vt:lpstr>Parcel</vt:lpstr>
      <vt:lpstr>Platforma pro aktéry transformace sociálních služeb</vt:lpstr>
      <vt:lpstr>Cíl platformy</vt:lpstr>
      <vt:lpstr>Základní principy platformy</vt:lpstr>
      <vt:lpstr>Přínosy platformy</vt:lpstr>
      <vt:lpstr>Výhody členství</vt:lpstr>
      <vt:lpstr>Diskusní skupiny</vt:lpstr>
      <vt:lpstr>Výstupy z diskusních skupin</vt:lpstr>
      <vt:lpstr>konference</vt:lpstr>
      <vt:lpstr>Virtuální platforma</vt:lpstr>
      <vt:lpstr>Děkuji za pozornost.</vt:lpstr>
    </vt:vector>
  </TitlesOfParts>
  <Company>Úřad vlády ČR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Platforma pro aktéry transformace sociálních služeb</dc:title>
  <dc:creator>Jelínková Monika</dc:creator>
  <cp:lastModifiedBy>Jelínková Monika</cp:lastModifiedBy>
  <cp:revision>5</cp:revision>
  <dcterms:created xsi:type="dcterms:W3CDTF">2023-11-28T16:20:18Z</dcterms:created>
  <dcterms:modified xsi:type="dcterms:W3CDTF">2023-11-28T17:06:03Z</dcterms:modified>
</cp:coreProperties>
</file>