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1F3B04-D132-43EF-9192-1195D196A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19F0204-3358-4AA8-9192-44B48817E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45446FE-9D7A-4890-8099-7B2EFA06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1D4A20-3B19-40B8-8385-DCD4EC05D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5DA166-B0B4-4F67-89E6-D9C13343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78313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AECA76-6F0C-416A-B1EF-D35E7F2B7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463897F-33B4-4336-8FEF-E37BE717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30CB988-9E48-45D3-BBD6-AAC4AE32F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7721899-86AE-4F0B-9EDF-F234CA405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F57AE36-2FC2-4E9E-9401-AEA1AD4E4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106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70A7807-4F05-45A5-AFC5-3A5228B258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17FCA70E-B3B6-4A34-B781-B34ACD99B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F2FAFBF-BFF0-4926-97B5-F07BB2C32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9DABA11-8BF5-47B4-83A3-97AFA772A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7C5E4F-E827-467F-8A6A-14C872C6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34452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7092E06-2739-4A72-A15F-4D01FDD9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3B5EC8B-5862-4D37-A27E-D681C66C1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E6527C6-3774-4494-BADB-942933A7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D4F615E-39AA-4B01-B463-84EDCADBA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9A05E3F-56E1-45F2-A3CF-E52315AD7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35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5387CE-15D7-4DFD-9BA7-FB412F8E9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00767CFE-8AC3-49EC-8F5D-3E4BC2552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4031BCB-2357-402E-9A15-2E0A058DD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CBF438C-6A6F-4966-93D7-BBC865B05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D10F079-CFD4-4C45-AAF9-8967114A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651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EDDA9B-F33D-45C9-B2F6-A4BD23972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6D99AB39-4B39-4454-B459-CD825251A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B9339191-B2E4-4174-B399-6FB1B8C36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485920A9-8C73-4EAC-A984-2C7999FF4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DE334CCF-1442-412B-9591-85FC74FC5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B45336E-5BFC-412B-806D-2487AF31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6730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195CED6-34FA-4F4C-912C-E9BFAB4B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63049872-3198-4CA7-A24B-00DCE5C67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1871E52-7E02-4BA2-8AEE-F5BE082FD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ECEE3FF2-620F-4867-99FB-B1592ED655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48507715-6369-481C-83BA-A2BD8C0D6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4A56404-88F6-40A7-B4A5-4ACFB7FBF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E5CA7173-2A1D-4AD7-ABEF-042DB134D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67A75AF6-63DA-4FC5-95F4-09F3BE93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266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ADE9F-157B-4769-9BE4-90C4F273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8247B89-B93F-4FE6-B713-B304F7CF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A893DE-A8CF-416B-B466-F90BDAC9A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630BBA6-50FC-4603-98DC-7E36183BF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035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0F4B29A-1167-48B0-B4AC-3981A1FF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88541D10-4FBD-4AB1-8759-AD750119D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4939E58-9A7C-4FE1-92FA-5E77373F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488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8F0828F-D3AD-4E09-8C73-1A62979C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1871258F-DD8E-42AE-9332-5A38F6475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A45A67DE-A0DB-4EE3-8086-4542F68324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9A0E961-D664-4091-84BD-4D105E5F6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B911DBA-0D4B-4F54-A702-BB7749A00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1FAA072-F5D2-4CD9-9CB6-17B2C1A1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9886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A56B2B-F16F-4BAE-A74B-021DCF924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9EA4750A-5A44-49DD-B002-8D14A49178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1CAE2DFE-F85E-4425-A8AD-4168668EF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B5BCFE35-C7F4-49EE-8511-21CB4321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179196-F99B-48F8-8897-329519054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57B2B96D-8FF0-453B-987C-3C34EAD4D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831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0EBFED5-8E3F-4ABF-B614-E9AC878D5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9C5DF79E-4D27-4E39-8AEA-3D3AB6F0E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A2639AA-FA68-461D-8C0B-869DC3AD5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02EF3-9886-4F01-AD3C-3FA366082CE3}" type="datetimeFigureOut">
              <a:rPr lang="cs-CZ" smtClean="0"/>
              <a:t>29.11.2023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FE460A7-8A5C-4A3A-9133-BAE9A92B8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BFC9525-2916-45D0-A58B-AD0145664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2F616-2753-4329-828D-DD4DE7484D4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959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845737-ABF1-49C5-B08B-C77FFD01B6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Kateřina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78FB76D-5CE9-4781-AC98-F31B4AC462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857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F27FC568-D9AF-48BB-A482-0CE36E4B9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662" y="331873"/>
            <a:ext cx="3703149" cy="2573865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85784C13-0B0B-4FD5-9206-6C81EFE74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287" y="1083732"/>
            <a:ext cx="5915379" cy="4436534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49E243D-303F-4D51-8347-46A130DC8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588" y="3259668"/>
            <a:ext cx="4355279" cy="3266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091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2D85B2-9A84-42B5-9589-3EFCE998EF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Eva</a:t>
            </a:r>
          </a:p>
        </p:txBody>
      </p:sp>
    </p:spTree>
    <p:extLst>
      <p:ext uri="{BB962C8B-B14F-4D97-AF65-F5344CB8AC3E}">
        <p14:creationId xmlns:p14="http://schemas.microsoft.com/office/powerpoint/2010/main" val="4264212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ek 4">
            <a:extLst>
              <a:ext uri="{FF2B5EF4-FFF2-40B4-BE49-F238E27FC236}">
                <a16:creationId xmlns:a16="http://schemas.microsoft.com/office/drawing/2014/main" id="{DFDBEDDD-2CBA-44BF-8FC9-D1DD41102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326" y="345552"/>
            <a:ext cx="4381530" cy="2954537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7D31B68C-7EA4-4505-8368-CD940F5B0A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465" y="1120774"/>
            <a:ext cx="6155267" cy="4616451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D01B4AA-0536-418C-8C4B-1927A48B38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82" y="3557912"/>
            <a:ext cx="4255374" cy="319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34237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</Words>
  <Application>Microsoft Office PowerPoint</Application>
  <PresentationFormat>Širokoúhlá obrazovka</PresentationFormat>
  <Paragraphs>2</Paragraphs>
  <Slides>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Motiv Office</vt:lpstr>
      <vt:lpstr>Kateřina</vt:lpstr>
      <vt:lpstr>Prezentace aplikace PowerPoint</vt:lpstr>
      <vt:lpstr>Eva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Kateřina</dc:title>
  <dc:creator>saricka</dc:creator>
  <cp:lastModifiedBy>saricka</cp:lastModifiedBy>
  <cp:revision>2</cp:revision>
  <dcterms:created xsi:type="dcterms:W3CDTF">2023-11-29T20:44:25Z</dcterms:created>
  <dcterms:modified xsi:type="dcterms:W3CDTF">2023-11-29T21:38:59Z</dcterms:modified>
</cp:coreProperties>
</file>