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5"/>
    <p:restoredTop sz="94599"/>
  </p:normalViewPr>
  <p:slideViewPr>
    <p:cSldViewPr snapToGrid="0" snapToObjects="1">
      <p:cViewPr>
        <p:scale>
          <a:sx n="106" d="100"/>
          <a:sy n="106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7DE6118-2437-4B30-8E3C-4D2BE6020583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0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cs-CZ"/>
              <a:t>Upravte styly předlohy textu.
Druhá úroveň
Třetí úroveň
Čtvrtá úroveň
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7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cs-CZ"/>
              <a:t>Upravte styly předlohy textu.
Druhá úroveň
Třetí úroveň
Čtvrtá úroveň
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9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cs-CZ"/>
              <a:t>Upravte styly předlohy textu.
Druhá úroveň
Třetí úroveň
Čtvrtá úroveň
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1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
Druhá úroveň
Třetí úroveň
Čtvrtá úroveň
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6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cs-CZ"/>
              <a:t>Upravte styly předlohy textu.
Druhá úroveň
Třetí úroveň
Čtvrtá úroveň
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cs-CZ"/>
              <a:t>Upravte styly předlohy textu.
Druhá úroveň
Třetí úroveň
Čtvrtá úroveň
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7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
Druhá úroveň
Třetí úroveň
Čtvrtá úroveň
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cs-CZ"/>
              <a:t>Upravte styly předlohy textu.
Druhá úroveň
Třetí úroveň
Čtvrtá úroveň
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
Druhá úroveň
Třetí úroveň
Čtvrtá úroveň
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cs-CZ"/>
              <a:t>Upravte styly předlohy textu.
Druhá úroveň
Třetí úroveň
Čtvrtá úroveň
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11/22/23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0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6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11/22/23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6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cs-CZ"/>
              <a:t>Upravte styly předlohy textu.
Druhá úroveň
Třetí úroveň
Čtvrtá úroveň
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
Druhá úroveň
Třetí úroveň
Čtvrtá úroveň
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0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
Druhá úroveň
Třetí úroveň
Čtvrtá úroveň
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0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5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D28F00-1327-AC43-BC9D-5D5AF5DA4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375" y="1996224"/>
            <a:ext cx="8834907" cy="2550017"/>
          </a:xfrm>
        </p:spPr>
        <p:txBody>
          <a:bodyPr>
            <a:normAutofit/>
          </a:bodyPr>
          <a:lstStyle/>
          <a:p>
            <a:r>
              <a:rPr lang="cs-CZ" b="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Přístupnost pro  všechny </a:t>
            </a:r>
            <a:br>
              <a:rPr lang="cs-CZ" b="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</a:br>
            <a:br>
              <a:rPr lang="cs-CZ" b="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</a:br>
            <a:r>
              <a:rPr lang="cs-CZ" b="1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 (?)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EEE20A6-7E3B-8349-8720-C2ABE638D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576" y="5526741"/>
            <a:ext cx="4101353" cy="605118"/>
          </a:xfrm>
        </p:spPr>
        <p:txBody>
          <a:bodyPr>
            <a:noAutofit/>
          </a:bodyPr>
          <a:lstStyle/>
          <a:p>
            <a:r>
              <a:rPr lang="cs-CZ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      Ema Rónová</a:t>
            </a:r>
          </a:p>
        </p:txBody>
      </p:sp>
    </p:spTree>
    <p:extLst>
      <p:ext uri="{BB962C8B-B14F-4D97-AF65-F5344CB8AC3E}">
        <p14:creationId xmlns:p14="http://schemas.microsoft.com/office/powerpoint/2010/main" val="371795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5417A8-3D99-774D-953B-8650A0D7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90" y="1711943"/>
            <a:ext cx="3708249" cy="3130513"/>
          </a:xfrm>
        </p:spPr>
        <p:txBody>
          <a:bodyPr>
            <a:noAutofit/>
          </a:bodyPr>
          <a:lstStyle/>
          <a:p>
            <a:r>
              <a:rPr lang="cs-CZ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Příklady porušení bezbariérové vyhlášky u nových staveb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3C4B5916-A4D3-4347-B6AA-CA9E4AD4B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0420" y="1711943"/>
            <a:ext cx="2244899" cy="4811519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51B9F8C-5EC9-4A4C-980A-070C476EE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23024"/>
            <a:ext cx="4749800" cy="6300439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6ECD4B20-BE04-0249-B98E-37F9BABA05EE}"/>
              </a:ext>
            </a:extLst>
          </p:cNvPr>
          <p:cNvSpPr txBox="1"/>
          <p:nvPr/>
        </p:nvSpPr>
        <p:spPr>
          <a:xfrm>
            <a:off x="4623515" y="321972"/>
            <a:ext cx="2615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>
                <a:latin typeface="Arial" panose="020B0604020202020204" pitchFamily="34" charset="0"/>
                <a:cs typeface="Arial" panose="020B0604020202020204" pitchFamily="34" charset="0"/>
              </a:rPr>
              <a:t>PENTA - PRAHA   MASARYČKA</a:t>
            </a:r>
          </a:p>
        </p:txBody>
      </p:sp>
    </p:spTree>
    <p:extLst>
      <p:ext uri="{BB962C8B-B14F-4D97-AF65-F5344CB8AC3E}">
        <p14:creationId xmlns:p14="http://schemas.microsoft.com/office/powerpoint/2010/main" val="218524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10BDE9-95D7-5140-A473-FBAA3C5B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78" y="1906072"/>
            <a:ext cx="3549397" cy="303410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NOVÉ SCHODY 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PENTA NÁDRAŽÍ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6E7E1A9B-C5BB-034D-BF0E-AA28A7096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839" y="501805"/>
            <a:ext cx="6470999" cy="5765180"/>
          </a:xfrm>
        </p:spPr>
      </p:pic>
    </p:spTree>
    <p:extLst>
      <p:ext uri="{BB962C8B-B14F-4D97-AF65-F5344CB8AC3E}">
        <p14:creationId xmlns:p14="http://schemas.microsoft.com/office/powerpoint/2010/main" val="136719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BAD7F3-F3F0-404B-85F4-F94DC8DB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 parking pro </a:t>
            </a:r>
            <a:r>
              <a:rPr lang="cs-CZ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invalidy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Masarykovo nádraží Praha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BAFF0A3A-5293-7247-9726-C352C079E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071761"/>
            <a:ext cx="6281738" cy="4711303"/>
          </a:xfrm>
        </p:spPr>
      </p:pic>
    </p:spTree>
    <p:extLst>
      <p:ext uri="{BB962C8B-B14F-4D97-AF65-F5344CB8AC3E}">
        <p14:creationId xmlns:p14="http://schemas.microsoft.com/office/powerpoint/2010/main" val="135457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AD4073-AC18-AC4F-9B69-C42FF169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Dvojitá bariéra na parkovacím místě pro invalidy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66182BE0-BCB3-144C-8DDC-14EE022D3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4888" y="546797"/>
            <a:ext cx="5687122" cy="5664432"/>
          </a:xfrm>
        </p:spPr>
      </p:pic>
    </p:spTree>
    <p:extLst>
      <p:ext uri="{BB962C8B-B14F-4D97-AF65-F5344CB8AC3E}">
        <p14:creationId xmlns:p14="http://schemas.microsoft.com/office/powerpoint/2010/main" val="159727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B9DC11-481F-684C-A5A5-F86F9C31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2" y="2349924"/>
            <a:ext cx="3850105" cy="251083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cs-CZ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Bezbariérové“ toalety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842FCA06-44CB-3E49-BF3C-87913F8CC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652" y="265043"/>
            <a:ext cx="5300870" cy="6281531"/>
          </a:xfrm>
        </p:spPr>
      </p:pic>
    </p:spTree>
    <p:extLst>
      <p:ext uri="{BB962C8B-B14F-4D97-AF65-F5344CB8AC3E}">
        <p14:creationId xmlns:p14="http://schemas.microsoft.com/office/powerpoint/2010/main" val="337014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B0B23D-FCE7-8046-8F39-13423321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79" y="2349925"/>
            <a:ext cx="3656865" cy="2456442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“Bezbariérové“</a:t>
            </a:r>
            <a:br>
              <a:rPr lang="cs-CZ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toalety (2)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10832832-3620-644A-B8A8-A6F39C5A8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305" y="357809"/>
            <a:ext cx="6785112" cy="6175513"/>
          </a:xfrm>
        </p:spPr>
      </p:pic>
    </p:spTree>
    <p:extLst>
      <p:ext uri="{BB962C8B-B14F-4D97-AF65-F5344CB8AC3E}">
        <p14:creationId xmlns:p14="http://schemas.microsoft.com/office/powerpoint/2010/main" val="188534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703153-3543-F941-B9E2-42B642DD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649342" cy="2456442"/>
          </a:xfrm>
        </p:spPr>
        <p:txBody>
          <a:bodyPr>
            <a:normAutofit/>
          </a:bodyPr>
          <a:lstStyle/>
          <a:p>
            <a:r>
              <a:rPr lang="cs-CZ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@Nejen Toalety pro všechny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9B3E02C9-3916-EA40-B66B-35ABBADF4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791543"/>
            <a:ext cx="6281738" cy="3271738"/>
          </a:xfrm>
        </p:spPr>
      </p:pic>
      <p:pic>
        <p:nvPicPr>
          <p:cNvPr id="6" name="Zástupný symbol pro obsah 4">
            <a:extLst>
              <a:ext uri="{FF2B5EF4-FFF2-40B4-BE49-F238E27FC236}">
                <a16:creationId xmlns:a16="http://schemas.microsoft.com/office/drawing/2014/main" id="{8FEADB3C-519C-0148-94D9-0565B410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052" y="1192696"/>
            <a:ext cx="7089913" cy="38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3963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3A71DC738674B4893D02C4CA0E22FAC" ma:contentTypeVersion="6" ma:contentTypeDescription="Vytvořit nový dokument" ma:contentTypeScope="" ma:versionID="a10d2442972f6aea282a9bd37d066590">
  <xsd:schema xmlns:xsd="http://www.w3.org/2001/XMLSchema" xmlns:xs="http://www.w3.org/2001/XMLSchema" xmlns:p="http://schemas.microsoft.com/office/2006/metadata/properties" xmlns:ns2="7aea5b64-986d-4ed0-9f25-146f1d978e98" targetNamespace="http://schemas.microsoft.com/office/2006/metadata/properties" ma:root="true" ma:fieldsID="59a29dd26b28b9f2e04c9198312141b3" ns2:_="">
    <xsd:import namespace="7aea5b64-986d-4ed0-9f25-146f1d978e98"/>
    <xsd:element name="properties">
      <xsd:complexType>
        <xsd:sequence>
          <xsd:element name="documentManagement">
            <xsd:complexType>
              <xsd:all>
                <xsd:element ref="ns2:datum_x0020_vzniku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ea5b64-986d-4ed0-9f25-146f1d978e98" elementFormDefault="qualified">
    <xsd:import namespace="http://schemas.microsoft.com/office/2006/documentManagement/types"/>
    <xsd:import namespace="http://schemas.microsoft.com/office/infopath/2007/PartnerControls"/>
    <xsd:element name="datum_x0020_vzniku" ma:index="8" nillable="true" ma:displayName="datum vzniku" ma:internalName="datum_x0020_vzniku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_x0020_vzniku xmlns="7aea5b64-986d-4ed0-9f25-146f1d978e98" xsi:nil="true"/>
  </documentManagement>
</p:properties>
</file>

<file path=customXml/itemProps1.xml><?xml version="1.0" encoding="utf-8"?>
<ds:datastoreItem xmlns:ds="http://schemas.openxmlformats.org/officeDocument/2006/customXml" ds:itemID="{53E77B53-F582-4A95-B88A-4FCC31B85392}"/>
</file>

<file path=customXml/itemProps2.xml><?xml version="1.0" encoding="utf-8"?>
<ds:datastoreItem xmlns:ds="http://schemas.openxmlformats.org/officeDocument/2006/customXml" ds:itemID="{344AC610-A57D-4CB7-9D3F-482FA18F7754}"/>
</file>

<file path=customXml/itemProps3.xml><?xml version="1.0" encoding="utf-8"?>
<ds:datastoreItem xmlns:ds="http://schemas.openxmlformats.org/officeDocument/2006/customXml" ds:itemID="{F2D3AA8A-89C1-4075-A790-8EDEACDBD7AC}"/>
</file>

<file path=docProps/app.xml><?xml version="1.0" encoding="utf-8"?>
<Properties xmlns="http://schemas.openxmlformats.org/officeDocument/2006/extended-properties" xmlns:vt="http://schemas.openxmlformats.org/officeDocument/2006/docPropsVTypes">
  <Template>{BAE0EA84-9659-004C-B41B-3FB3D3B8EEBC}tf16401369</Template>
  <TotalTime>86</TotalTime>
  <Words>58</Words>
  <Application>Microsoft Macintosh PowerPoint</Application>
  <PresentationFormat>Širokoúhlá obrazovka</PresentationFormat>
  <Paragraphs>10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4" baseType="lpstr">
      <vt:lpstr>Apple Symbols</vt:lpstr>
      <vt:lpstr>Arial</vt:lpstr>
      <vt:lpstr>Calibri Light</vt:lpstr>
      <vt:lpstr>Rockwell</vt:lpstr>
      <vt:lpstr>Wingdings</vt:lpstr>
      <vt:lpstr>Atlas</vt:lpstr>
      <vt:lpstr>Přístupnost pro  všechny     (?)</vt:lpstr>
      <vt:lpstr>Příklady porušení bezbariérové vyhlášky u nových staveb</vt:lpstr>
      <vt:lpstr>NOVÉ SCHODY  PENTA NÁDRAŽÍ</vt:lpstr>
      <vt:lpstr>2x parking pro invalidy Masarykovo nádraží Praha</vt:lpstr>
      <vt:lpstr>Dvojitá bariéra na parkovacím místě pro invalidy</vt:lpstr>
      <vt:lpstr>“Bezbariérové“ toalety</vt:lpstr>
      <vt:lpstr>“Bezbariérové“  toalety (2)</vt:lpstr>
      <vt:lpstr>@Nejen Toalety pro všechny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Přístupnost pro  všechny</dc:title>
  <dc:creator>Ema</dc:creator>
  <cp:lastModifiedBy>Ema</cp:lastModifiedBy>
  <cp:revision>8</cp:revision>
  <dcterms:created xsi:type="dcterms:W3CDTF">2023-11-22T00:07:39Z</dcterms:created>
  <dcterms:modified xsi:type="dcterms:W3CDTF">2023-11-22T01:34:03Z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0x010100D3A71DC738674B4893D02C4CA0E22FAC</vt:lpwstr>
  </property>
</Properties>
</file>