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50" r:id="rId1"/>
  </p:sldMasterIdLst>
  <p:notesMasterIdLst>
    <p:notesMasterId r:id="rId2"/>
  </p:notesMasterIdLst>
  <p:handoutMasterIdLst>
    <p:handoutMasterId r:id="rId3"/>
  </p:handoutMasterIdLst>
  <p:sldIdLst>
    <p:sldId id="256"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ncoway PowerPoint Vorlage" id="{2A786721-333E-4116-B1A0-B2DA22EEA68E}">
          <p14:sldIdLst/>
        </p14:section>
        <p14:section name="Weitere Referenzen in Branchen" id="{7A6CBFDA-96D9-43DA-B54F-35F012E20BF1}">
          <p14:sldIdLst/>
        </p14:section>
        <p14:section name="encoway Powerpoint Vorlage" id="{B914B9F7-E3BA-4149-9074-841A1625787A}">
          <p14:sldIdLst/>
        </p14:section>
        <p14:section name="Beispiele Kapitelübersicht" id="{30214E55-CDC0-4655-B73B-F19F7C0DDFC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rs Schade" initials="LS" lastIdx="1" clrIdx="0">
    <p:extLst>
      <p:ext uri="{19B8F6BF-5375-455C-9EA6-DF929625EA0E}">
        <p15:presenceInfo xmlns:p15="http://schemas.microsoft.com/office/powerpoint/2012/main" userId="S-1-5-21-1014160808-2162452701-2275040344-8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4A4A"/>
    <a:srgbClr val="1E1E1C"/>
    <a:srgbClr val="2C98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995" autoAdjust="0"/>
    <p:restoredTop sz="94087" autoAdjust="0"/>
  </p:normalViewPr>
  <p:slideViewPr>
    <p:cSldViewPr snapToGrid="0" showGuides="1">
      <p:cViewPr varScale="1">
        <p:scale>
          <a:sx n="88" d="100"/>
          <a:sy n="88" d="100"/>
        </p:scale>
        <p:origin x="102" y="33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7" d="100"/>
          <a:sy n="87" d="100"/>
        </p:scale>
        <p:origin x="3763" y="77"/>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E1D74F-B14E-40BE-A1D1-EAC3F8458AE6}" type="datetimeFigureOut">
              <a:rPr lang="de-DE" smtClean="0"/>
              <a:t>19.11.2024</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CBFCE1-F874-4A89-BCBD-0DEEEEBE830E}" type="slidenum">
              <a:rPr lang="de-DE" smtClean="0"/>
              <a:t>‹Nr.›</a:t>
            </a:fld>
            <a:endParaRPr lang="de-DE"/>
          </a:p>
        </p:txBody>
      </p:sp>
    </p:spTree>
    <p:extLst>
      <p:ext uri="{BB962C8B-B14F-4D97-AF65-F5344CB8AC3E}">
        <p14:creationId xmlns:p14="http://schemas.microsoft.com/office/powerpoint/2010/main" val="242519085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59EA24-E646-4668-9F2E-C6E386DDA875}" type="datetimeFigureOut">
              <a:rPr lang="de-DE" smtClean="0"/>
              <a:t>19.11.2024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E03EE6-A673-43BC-AA54-69049C858330}" type="slidenum">
              <a:rPr lang="de-DE" smtClean="0"/>
              <a:t>‹Nr.›</a:t>
            </a:fld>
            <a:endParaRPr lang="de-DE"/>
          </a:p>
        </p:txBody>
      </p:sp>
    </p:spTree>
    <p:extLst>
      <p:ext uri="{BB962C8B-B14F-4D97-AF65-F5344CB8AC3E}">
        <p14:creationId xmlns:p14="http://schemas.microsoft.com/office/powerpoint/2010/main" val="88232136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6.gi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 Id="rId4" Type="http://schemas.openxmlformats.org/officeDocument/2006/relationships/image" Target="../media/image6.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 Id="rId4" Type="http://schemas.openxmlformats.org/officeDocument/2006/relationships/image" Target="../media/image6.gi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3.png"/><Relationship Id="rId4" Type="http://schemas.openxmlformats.org/officeDocument/2006/relationships/image" Target="../media/image6.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0.png"/><Relationship Id="rId4" Type="http://schemas.openxmlformats.org/officeDocument/2006/relationships/image" Target="../media/image2.gi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3.png"/><Relationship Id="rId4" Type="http://schemas.openxmlformats.org/officeDocument/2006/relationships/image" Target="../media/image6.gi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gi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hteck 6"/>
          <p:cNvSpPr>
            <a:spLocks noChangeAspect="1"/>
          </p:cNvSpPr>
          <p:nvPr userDrawn="1"/>
        </p:nvSpPr>
        <p:spPr>
          <a:xfrm>
            <a:off x="0" y="0"/>
            <a:ext cx="12192000" cy="6856219"/>
          </a:xfrm>
          <a:prstGeom prst="rect">
            <a:avLst/>
          </a:prstGeom>
          <a:gradFill flip="none" rotWithShape="1">
            <a:gsLst>
              <a:gs pos="34000">
                <a:srgbClr val="034877"/>
              </a:gs>
              <a:gs pos="97000">
                <a:srgbClr val="1B9EF7"/>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1799"/>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rot="5400000">
            <a:off x="-9525" y="5265023"/>
            <a:ext cx="1591196" cy="1591196"/>
          </a:xfrm>
          <a:prstGeom prst="rect">
            <a:avLst/>
          </a:prstGeom>
        </p:spPr>
      </p:pic>
      <p:sp>
        <p:nvSpPr>
          <p:cNvPr id="2" name="Titel 1"/>
          <p:cNvSpPr>
            <a:spLocks noGrp="1"/>
          </p:cNvSpPr>
          <p:nvPr>
            <p:ph type="title" hasCustomPrompt="1"/>
          </p:nvPr>
        </p:nvSpPr>
        <p:spPr>
          <a:xfrm>
            <a:off x="345592" y="2909093"/>
            <a:ext cx="10515600" cy="518127"/>
          </a:xfrm>
          <a:prstGeom prst="rect">
            <a:avLst/>
          </a:prstGeom>
        </p:spPr>
        <p:txBody>
          <a:bodyPr>
            <a:noAutofit/>
          </a:bodyPr>
          <a:lstStyle>
            <a:lvl1pPr>
              <a:defRPr sz="4000">
                <a:solidFill>
                  <a:schemeClr val="bg1"/>
                </a:solidFill>
                <a:latin typeface="Chronica Pro Black" panose="020B0503050000000003" pitchFamily="34" charset="0"/>
              </a:defRPr>
            </a:lvl1pPr>
          </a:lstStyle>
          <a:p>
            <a:r>
              <a:rPr lang="de-DE" dirty="0"/>
              <a:t>Präsentation Titel</a:t>
            </a:r>
          </a:p>
        </p:txBody>
      </p:sp>
      <p:sp>
        <p:nvSpPr>
          <p:cNvPr id="5" name="Textplatzhalter 4"/>
          <p:cNvSpPr>
            <a:spLocks noGrp="1"/>
          </p:cNvSpPr>
          <p:nvPr>
            <p:ph type="body" sz="quarter" idx="10" hasCustomPrompt="1"/>
          </p:nvPr>
        </p:nvSpPr>
        <p:spPr>
          <a:xfrm>
            <a:off x="345597" y="3558155"/>
            <a:ext cx="6887633" cy="377548"/>
          </a:xfrm>
        </p:spPr>
        <p:txBody>
          <a:bodyPr>
            <a:noAutofit/>
          </a:bodyPr>
          <a:lstStyle>
            <a:lvl1pPr marL="0" indent="0">
              <a:buNone/>
              <a:defRPr sz="2400" baseline="0">
                <a:solidFill>
                  <a:schemeClr val="accent1"/>
                </a:solidFill>
                <a:latin typeface="+mj-lt"/>
              </a:defRPr>
            </a:lvl1pPr>
          </a:lstStyle>
          <a:p>
            <a:pPr lvl="0"/>
            <a:r>
              <a:rPr lang="de-DE" dirty="0"/>
              <a:t>Name </a:t>
            </a:r>
            <a:r>
              <a:rPr lang="de-DE" sz="2400" b="0" dirty="0">
                <a:solidFill>
                  <a:srgbClr val="F0B224"/>
                </a:solidFill>
                <a:latin typeface="Chronica Pro" panose="020B0503050000000003" pitchFamily="34" charset="0"/>
              </a:rPr>
              <a:t>| Datum</a:t>
            </a:r>
            <a:endParaRPr lang="de-DE" dirty="0"/>
          </a:p>
        </p:txBody>
      </p:sp>
      <p:pic>
        <p:nvPicPr>
          <p:cNvPr id="3" name="Grafik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63966" y="657225"/>
            <a:ext cx="3956042" cy="1215057"/>
          </a:xfrm>
          <a:prstGeom prst="rect">
            <a:avLst/>
          </a:prstGeom>
        </p:spPr>
      </p:pic>
      <p:sp>
        <p:nvSpPr>
          <p:cNvPr id="4" name="Fußzeilenplatzhalter 3"/>
          <p:cNvSpPr>
            <a:spLocks noGrp="1"/>
          </p:cNvSpPr>
          <p:nvPr>
            <p:ph type="ftr" sz="quarter" idx="11"/>
          </p:nvPr>
        </p:nvSpPr>
        <p:spPr/>
        <p:txBody>
          <a:bodyPr/>
          <a:lstStyle/>
          <a:p>
            <a:r>
              <a:rPr lang="de-DE" dirty="0"/>
              <a:t>encoway PowerPoint Vorlage </a:t>
            </a:r>
          </a:p>
        </p:txBody>
      </p:sp>
      <p:sp>
        <p:nvSpPr>
          <p:cNvPr id="6" name="Foliennummernplatzhalter 5"/>
          <p:cNvSpPr>
            <a:spLocks noGrp="1"/>
          </p:cNvSpPr>
          <p:nvPr>
            <p:ph type="sldNum" sz="quarter" idx="12"/>
          </p:nvPr>
        </p:nvSpPr>
        <p:spPr/>
        <p:txBody>
          <a:bodyPr/>
          <a:lstStyle/>
          <a:p>
            <a:fld id="{5D660186-B466-462D-A2F2-AF451F248765}" type="slidenum">
              <a:rPr lang="de-DE" smtClean="0"/>
              <a:t>‹Nr.›</a:t>
            </a:fld>
            <a:endParaRPr lang="de-DE"/>
          </a:p>
        </p:txBody>
      </p:sp>
    </p:spTree>
    <p:extLst>
      <p:ext uri="{BB962C8B-B14F-4D97-AF65-F5344CB8AC3E}">
        <p14:creationId xmlns:p14="http://schemas.microsoft.com/office/powerpoint/2010/main" val="1173571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lie mit Text zweispaltig">
    <p:spTree>
      <p:nvGrpSpPr>
        <p:cNvPr id="1" name=""/>
        <p:cNvGrpSpPr/>
        <p:nvPr/>
      </p:nvGrpSpPr>
      <p:grpSpPr>
        <a:xfrm>
          <a:off x="0" y="0"/>
          <a:ext cx="0" cy="0"/>
          <a:chOff x="0" y="0"/>
          <a:chExt cx="0" cy="0"/>
        </a:xfrm>
      </p:grpSpPr>
      <p:sp>
        <p:nvSpPr>
          <p:cNvPr id="10" name="Textplatzhalter 2"/>
          <p:cNvSpPr>
            <a:spLocks noGrp="1"/>
          </p:cNvSpPr>
          <p:nvPr>
            <p:ph type="body" sz="quarter" idx="11"/>
          </p:nvPr>
        </p:nvSpPr>
        <p:spPr>
          <a:xfrm>
            <a:off x="334963" y="1665288"/>
            <a:ext cx="5761037" cy="4427537"/>
          </a:xfrm>
        </p:spPr>
        <p:txBody>
          <a:bodyPr/>
          <a:lstStyle>
            <a:lvl1pPr marL="360000" indent="-360000">
              <a:defRPr sz="2000">
                <a:latin typeface="+mj-lt"/>
              </a:defRPr>
            </a:lvl1pPr>
            <a:lvl2pPr>
              <a:defRPr sz="1800">
                <a:latin typeface="+mj-lt"/>
              </a:defRPr>
            </a:lvl2pPr>
            <a:lvl3pPr>
              <a:defRPr sz="1600">
                <a:latin typeface="+mj-lt"/>
              </a:defRPr>
            </a:lvl3pPr>
            <a:lvl4pPr>
              <a:defRPr sz="1400">
                <a:latin typeface="+mj-lt"/>
              </a:defRPr>
            </a:lvl4pPr>
            <a:lvl5pPr marL="2535456" indent="0">
              <a:buNone/>
              <a:defRPr sz="1467">
                <a:latin typeface="+mj-lt"/>
              </a:defRPr>
            </a:lvl5pPr>
          </a:lstStyle>
          <a:p>
            <a:pPr lvl="0"/>
            <a:r>
              <a:rPr lang="de-DE"/>
              <a:t>Formatvorlagen des Textmasters bearbeiten</a:t>
            </a:r>
          </a:p>
          <a:p>
            <a:pPr lvl="1"/>
            <a:r>
              <a:rPr lang="de-DE"/>
              <a:t>Zweite Ebene</a:t>
            </a:r>
          </a:p>
          <a:p>
            <a:pPr lvl="2"/>
            <a:r>
              <a:rPr lang="de-DE"/>
              <a:t>Dritte Ebene</a:t>
            </a:r>
          </a:p>
          <a:p>
            <a:pPr lvl="3"/>
            <a:r>
              <a:rPr lang="de-DE"/>
              <a:t>Vierte Ebene</a:t>
            </a:r>
          </a:p>
        </p:txBody>
      </p:sp>
      <p:sp>
        <p:nvSpPr>
          <p:cNvPr id="12" name="Textplatzhalter 2"/>
          <p:cNvSpPr>
            <a:spLocks noGrp="1"/>
          </p:cNvSpPr>
          <p:nvPr>
            <p:ph type="body" sz="quarter" idx="12"/>
          </p:nvPr>
        </p:nvSpPr>
        <p:spPr>
          <a:xfrm>
            <a:off x="6096000" y="1665289"/>
            <a:ext cx="5761038" cy="4424712"/>
          </a:xfrm>
        </p:spPr>
        <p:txBody>
          <a:bodyPr/>
          <a:lstStyle>
            <a:lvl1pPr>
              <a:defRPr sz="2000">
                <a:latin typeface="+mj-lt"/>
              </a:defRPr>
            </a:lvl1pPr>
            <a:lvl2pPr>
              <a:defRPr sz="1800">
                <a:latin typeface="+mj-lt"/>
              </a:defRPr>
            </a:lvl2pPr>
            <a:lvl3pPr>
              <a:defRPr sz="1600">
                <a:latin typeface="+mj-lt"/>
              </a:defRPr>
            </a:lvl3pPr>
            <a:lvl4pPr>
              <a:defRPr sz="1400">
                <a:latin typeface="+mj-lt"/>
              </a:defRPr>
            </a:lvl4pPr>
            <a:lvl5pPr>
              <a:defRPr sz="1467">
                <a:latin typeface="+mj-lt"/>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5" name="Title Placeholder 1"/>
          <p:cNvSpPr>
            <a:spLocks noGrp="1"/>
          </p:cNvSpPr>
          <p:nvPr>
            <p:ph type="title" hasCustomPrompt="1"/>
          </p:nvPr>
        </p:nvSpPr>
        <p:spPr>
          <a:xfrm>
            <a:off x="343994" y="348401"/>
            <a:ext cx="9807388" cy="428579"/>
          </a:xfrm>
          <a:prstGeom prst="rect">
            <a:avLst/>
          </a:prstGeom>
        </p:spPr>
        <p:txBody>
          <a:bodyPr vert="horz" lIns="91440" tIns="45720" rIns="91440" bIns="45720" rtlCol="0" anchor="ctr">
            <a:normAutofit/>
          </a:bodyPr>
          <a:lstStyle>
            <a:lvl1pPr>
              <a:defRPr/>
            </a:lvl1pPr>
          </a:lstStyle>
          <a:p>
            <a:r>
              <a:rPr lang="de-DE" dirty="0"/>
              <a:t>Titel bearbeiten</a:t>
            </a:r>
            <a:endParaRPr lang="en-US" dirty="0"/>
          </a:p>
        </p:txBody>
      </p:sp>
      <p:sp>
        <p:nvSpPr>
          <p:cNvPr id="16" name="Textplatzhalter 5"/>
          <p:cNvSpPr>
            <a:spLocks noGrp="1"/>
          </p:cNvSpPr>
          <p:nvPr>
            <p:ph type="body" sz="quarter" idx="36" hasCustomPrompt="1"/>
          </p:nvPr>
        </p:nvSpPr>
        <p:spPr>
          <a:xfrm>
            <a:off x="343994" y="784182"/>
            <a:ext cx="9807388" cy="442913"/>
          </a:xfrm>
        </p:spPr>
        <p:txBody>
          <a:bodyPr>
            <a:normAutofit/>
          </a:bodyPr>
          <a:lstStyle>
            <a:lvl1pPr marL="0" indent="0">
              <a:buFontTx/>
              <a:buNone/>
              <a:defRPr sz="2200">
                <a:solidFill>
                  <a:schemeClr val="accent1"/>
                </a:solidFill>
              </a:defRPr>
            </a:lvl1pPr>
          </a:lstStyle>
          <a:p>
            <a:pPr lvl="0"/>
            <a:r>
              <a:rPr lang="de-DE" dirty="0"/>
              <a:t>Subheadline bearbeiten</a:t>
            </a:r>
          </a:p>
        </p:txBody>
      </p:sp>
      <p:sp>
        <p:nvSpPr>
          <p:cNvPr id="2" name="Fußzeilenplatzhalter 1"/>
          <p:cNvSpPr>
            <a:spLocks noGrp="1"/>
          </p:cNvSpPr>
          <p:nvPr>
            <p:ph type="ftr" sz="quarter" idx="37"/>
          </p:nvPr>
        </p:nvSpPr>
        <p:spPr/>
        <p:txBody>
          <a:bodyPr/>
          <a:lstStyle/>
          <a:p>
            <a:r>
              <a:rPr lang="de-DE"/>
              <a:t>encoway PowerPoint Vorlage </a:t>
            </a:r>
          </a:p>
        </p:txBody>
      </p:sp>
      <p:sp>
        <p:nvSpPr>
          <p:cNvPr id="4" name="Foliennummernplatzhalter 3"/>
          <p:cNvSpPr>
            <a:spLocks noGrp="1"/>
          </p:cNvSpPr>
          <p:nvPr>
            <p:ph type="sldNum" sz="quarter" idx="38"/>
          </p:nvPr>
        </p:nvSpPr>
        <p:spPr/>
        <p:txBody>
          <a:bodyPr/>
          <a:lstStyle/>
          <a:p>
            <a:fld id="{5D660186-B466-462D-A2F2-AF451F248765}" type="slidenum">
              <a:rPr lang="de-DE" smtClean="0"/>
              <a:t>‹Nr.›</a:t>
            </a:fld>
            <a:endParaRPr lang="de-DE"/>
          </a:p>
        </p:txBody>
      </p:sp>
    </p:spTree>
    <p:extLst>
      <p:ext uri="{BB962C8B-B14F-4D97-AF65-F5344CB8AC3E}">
        <p14:creationId xmlns:p14="http://schemas.microsoft.com/office/powerpoint/2010/main" val="449235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ockup Smarphon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84584" y="1384755"/>
            <a:ext cx="6628794" cy="4971595"/>
          </a:xfrm>
          <a:prstGeom prst="rect">
            <a:avLst/>
          </a:prstGeom>
        </p:spPr>
      </p:pic>
      <p:sp>
        <p:nvSpPr>
          <p:cNvPr id="15" name="Title Placeholder 1"/>
          <p:cNvSpPr>
            <a:spLocks noGrp="1"/>
          </p:cNvSpPr>
          <p:nvPr>
            <p:ph type="title" hasCustomPrompt="1"/>
          </p:nvPr>
        </p:nvSpPr>
        <p:spPr>
          <a:xfrm>
            <a:off x="337094" y="348401"/>
            <a:ext cx="9807388" cy="428579"/>
          </a:xfrm>
          <a:prstGeom prst="rect">
            <a:avLst/>
          </a:prstGeom>
        </p:spPr>
        <p:txBody>
          <a:bodyPr vert="horz" lIns="91440" tIns="45720" rIns="91440" bIns="45720" rtlCol="0" anchor="ctr">
            <a:normAutofit/>
          </a:bodyPr>
          <a:lstStyle>
            <a:lvl1pPr>
              <a:defRPr/>
            </a:lvl1pPr>
          </a:lstStyle>
          <a:p>
            <a:r>
              <a:rPr lang="de-DE" dirty="0"/>
              <a:t>Titel bearbeiten</a:t>
            </a:r>
            <a:endParaRPr lang="en-US" dirty="0"/>
          </a:p>
        </p:txBody>
      </p:sp>
      <p:sp>
        <p:nvSpPr>
          <p:cNvPr id="18" name="Textplatzhalter 5"/>
          <p:cNvSpPr>
            <a:spLocks noGrp="1"/>
          </p:cNvSpPr>
          <p:nvPr>
            <p:ph type="body" sz="quarter" idx="36" hasCustomPrompt="1"/>
          </p:nvPr>
        </p:nvSpPr>
        <p:spPr>
          <a:xfrm>
            <a:off x="337094" y="784182"/>
            <a:ext cx="9807388" cy="442913"/>
          </a:xfrm>
        </p:spPr>
        <p:txBody>
          <a:bodyPr>
            <a:normAutofit/>
          </a:bodyPr>
          <a:lstStyle>
            <a:lvl1pPr marL="0" indent="0">
              <a:buFontTx/>
              <a:buNone/>
              <a:defRPr sz="2200">
                <a:solidFill>
                  <a:schemeClr val="accent1"/>
                </a:solidFill>
              </a:defRPr>
            </a:lvl1pPr>
          </a:lstStyle>
          <a:p>
            <a:pPr lvl="0"/>
            <a:r>
              <a:rPr lang="de-DE" dirty="0"/>
              <a:t>Subheadline bearbeiten</a:t>
            </a:r>
          </a:p>
        </p:txBody>
      </p:sp>
      <p:sp>
        <p:nvSpPr>
          <p:cNvPr id="5" name="Rechteck 4"/>
          <p:cNvSpPr/>
          <p:nvPr userDrawn="1"/>
        </p:nvSpPr>
        <p:spPr>
          <a:xfrm>
            <a:off x="3283974" y="1880156"/>
            <a:ext cx="5683045" cy="39427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1" name="Bildplatzhalter 3"/>
          <p:cNvSpPr>
            <a:spLocks noGrp="1"/>
          </p:cNvSpPr>
          <p:nvPr>
            <p:ph type="pic" sz="quarter" idx="11"/>
          </p:nvPr>
        </p:nvSpPr>
        <p:spPr>
          <a:xfrm>
            <a:off x="3283974" y="1880155"/>
            <a:ext cx="5667705" cy="3942795"/>
          </a:xfrm>
          <a:prstGeom prst="rect">
            <a:avLst/>
          </a:prstGeom>
        </p:spPr>
        <p:txBody>
          <a:bodyPr anchor="ctr"/>
          <a:lstStyle>
            <a:lvl1pPr marL="0" indent="0" algn="ctr">
              <a:buNone/>
              <a:defRPr/>
            </a:lvl1pPr>
          </a:lstStyle>
          <a:p>
            <a:r>
              <a:rPr lang="de-DE"/>
              <a:t>Bild durch Klicken auf Symbol hinzufügen</a:t>
            </a:r>
            <a:endParaRPr lang="de-DE" dirty="0"/>
          </a:p>
        </p:txBody>
      </p:sp>
      <p:sp>
        <p:nvSpPr>
          <p:cNvPr id="2" name="Fußzeilenplatzhalter 1"/>
          <p:cNvSpPr>
            <a:spLocks noGrp="1"/>
          </p:cNvSpPr>
          <p:nvPr>
            <p:ph type="ftr" sz="quarter" idx="37"/>
          </p:nvPr>
        </p:nvSpPr>
        <p:spPr/>
        <p:txBody>
          <a:bodyPr/>
          <a:lstStyle/>
          <a:p>
            <a:r>
              <a:rPr lang="de-DE"/>
              <a:t>encoway PowerPoint Vorlage </a:t>
            </a:r>
          </a:p>
        </p:txBody>
      </p:sp>
      <p:sp>
        <p:nvSpPr>
          <p:cNvPr id="6" name="Foliennummernplatzhalter 5"/>
          <p:cNvSpPr>
            <a:spLocks noGrp="1"/>
          </p:cNvSpPr>
          <p:nvPr>
            <p:ph type="sldNum" sz="quarter" idx="38"/>
          </p:nvPr>
        </p:nvSpPr>
        <p:spPr/>
        <p:txBody>
          <a:bodyPr/>
          <a:lstStyle/>
          <a:p>
            <a:fld id="{5D660186-B466-462D-A2F2-AF451F248765}" type="slidenum">
              <a:rPr lang="de-DE" smtClean="0"/>
              <a:t>‹Nr.›</a:t>
            </a:fld>
            <a:endParaRPr lang="de-DE"/>
          </a:p>
        </p:txBody>
      </p:sp>
    </p:spTree>
    <p:extLst>
      <p:ext uri="{BB962C8B-B14F-4D97-AF65-F5344CB8AC3E}">
        <p14:creationId xmlns:p14="http://schemas.microsoft.com/office/powerpoint/2010/main" val="1272955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Mockup Smarphone">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333625" y="1339854"/>
            <a:ext cx="7524750" cy="5016496"/>
          </a:xfrm>
          <a:prstGeom prst="rect">
            <a:avLst/>
          </a:prstGeom>
        </p:spPr>
      </p:pic>
      <p:sp>
        <p:nvSpPr>
          <p:cNvPr id="2" name="Rechteck 1"/>
          <p:cNvSpPr/>
          <p:nvPr userDrawn="1"/>
        </p:nvSpPr>
        <p:spPr>
          <a:xfrm>
            <a:off x="3368984" y="1884569"/>
            <a:ext cx="5625244" cy="35873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de-DE" sz="3201"/>
          </a:p>
        </p:txBody>
      </p:sp>
      <p:sp>
        <p:nvSpPr>
          <p:cNvPr id="9" name="Bildplatzhalter 3"/>
          <p:cNvSpPr>
            <a:spLocks noGrp="1"/>
          </p:cNvSpPr>
          <p:nvPr>
            <p:ph type="pic" sz="quarter" idx="11"/>
          </p:nvPr>
        </p:nvSpPr>
        <p:spPr>
          <a:xfrm>
            <a:off x="3368984" y="1884569"/>
            <a:ext cx="5625243" cy="3587393"/>
          </a:xfrm>
          <a:prstGeom prst="rect">
            <a:avLst/>
          </a:prstGeom>
          <a:noFill/>
          <a:ln>
            <a:noFill/>
          </a:ln>
        </p:spPr>
        <p:txBody>
          <a:bodyPr anchor="ctr"/>
          <a:lstStyle>
            <a:lvl1pPr marL="0" indent="0" algn="ctr">
              <a:buNone/>
              <a:defRPr/>
            </a:lvl1pPr>
          </a:lstStyle>
          <a:p>
            <a:r>
              <a:rPr lang="de-DE"/>
              <a:t>Bild durch Klicken auf Symbol hinzufügen</a:t>
            </a:r>
            <a:endParaRPr lang="de-DE" dirty="0"/>
          </a:p>
        </p:txBody>
      </p:sp>
      <p:sp>
        <p:nvSpPr>
          <p:cNvPr id="15" name="Title Placeholder 1"/>
          <p:cNvSpPr>
            <a:spLocks noGrp="1"/>
          </p:cNvSpPr>
          <p:nvPr>
            <p:ph type="title" hasCustomPrompt="1"/>
          </p:nvPr>
        </p:nvSpPr>
        <p:spPr>
          <a:xfrm>
            <a:off x="338519" y="348401"/>
            <a:ext cx="9807388" cy="428579"/>
          </a:xfrm>
          <a:prstGeom prst="rect">
            <a:avLst/>
          </a:prstGeom>
        </p:spPr>
        <p:txBody>
          <a:bodyPr vert="horz" lIns="91440" tIns="45720" rIns="91440" bIns="45720" rtlCol="0" anchor="ctr">
            <a:normAutofit/>
          </a:bodyPr>
          <a:lstStyle>
            <a:lvl1pPr>
              <a:defRPr/>
            </a:lvl1pPr>
          </a:lstStyle>
          <a:p>
            <a:r>
              <a:rPr lang="de-DE" dirty="0"/>
              <a:t>Titel bearbeiten</a:t>
            </a:r>
            <a:endParaRPr lang="en-US" dirty="0"/>
          </a:p>
        </p:txBody>
      </p:sp>
      <p:sp>
        <p:nvSpPr>
          <p:cNvPr id="18" name="Textplatzhalter 5"/>
          <p:cNvSpPr>
            <a:spLocks noGrp="1"/>
          </p:cNvSpPr>
          <p:nvPr>
            <p:ph type="body" sz="quarter" idx="36" hasCustomPrompt="1"/>
          </p:nvPr>
        </p:nvSpPr>
        <p:spPr>
          <a:xfrm>
            <a:off x="338519" y="784182"/>
            <a:ext cx="9807388" cy="442913"/>
          </a:xfrm>
        </p:spPr>
        <p:txBody>
          <a:bodyPr>
            <a:normAutofit/>
          </a:bodyPr>
          <a:lstStyle>
            <a:lvl1pPr marL="0" indent="0">
              <a:buFontTx/>
              <a:buNone/>
              <a:defRPr sz="2200">
                <a:solidFill>
                  <a:schemeClr val="accent1"/>
                </a:solidFill>
              </a:defRPr>
            </a:lvl1pPr>
          </a:lstStyle>
          <a:p>
            <a:pPr lvl="0"/>
            <a:r>
              <a:rPr lang="de-DE" dirty="0"/>
              <a:t>Subheadline bearbeiten</a:t>
            </a:r>
          </a:p>
        </p:txBody>
      </p:sp>
      <p:sp>
        <p:nvSpPr>
          <p:cNvPr id="3" name="Fußzeilenplatzhalter 2"/>
          <p:cNvSpPr>
            <a:spLocks noGrp="1"/>
          </p:cNvSpPr>
          <p:nvPr>
            <p:ph type="ftr" sz="quarter" idx="37"/>
          </p:nvPr>
        </p:nvSpPr>
        <p:spPr/>
        <p:txBody>
          <a:bodyPr/>
          <a:lstStyle/>
          <a:p>
            <a:r>
              <a:rPr lang="de-DE"/>
              <a:t>encoway PowerPoint Vorlage </a:t>
            </a:r>
          </a:p>
        </p:txBody>
      </p:sp>
      <p:sp>
        <p:nvSpPr>
          <p:cNvPr id="6" name="Foliennummernplatzhalter 5"/>
          <p:cNvSpPr>
            <a:spLocks noGrp="1"/>
          </p:cNvSpPr>
          <p:nvPr>
            <p:ph type="sldNum" sz="quarter" idx="38"/>
          </p:nvPr>
        </p:nvSpPr>
        <p:spPr/>
        <p:txBody>
          <a:bodyPr/>
          <a:lstStyle/>
          <a:p>
            <a:fld id="{5D660186-B466-462D-A2F2-AF451F248765}" type="slidenum">
              <a:rPr lang="de-DE" smtClean="0"/>
              <a:t>‹Nr.›</a:t>
            </a:fld>
            <a:endParaRPr lang="de-DE"/>
          </a:p>
        </p:txBody>
      </p:sp>
    </p:spTree>
    <p:extLst>
      <p:ext uri="{BB962C8B-B14F-4D97-AF65-F5344CB8AC3E}">
        <p14:creationId xmlns:p14="http://schemas.microsoft.com/office/powerpoint/2010/main" val="1858778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ckup Tablet">
    <p:spTree>
      <p:nvGrpSpPr>
        <p:cNvPr id="1" name=""/>
        <p:cNvGrpSpPr/>
        <p:nvPr/>
      </p:nvGrpSpPr>
      <p:grpSpPr>
        <a:xfrm>
          <a:off x="0" y="0"/>
          <a:ext cx="0" cy="0"/>
          <a:chOff x="0" y="0"/>
          <a:chExt cx="0" cy="0"/>
        </a:xfrm>
      </p:grpSpPr>
      <p:sp>
        <p:nvSpPr>
          <p:cNvPr id="15" name="Bildplatzhalter 3"/>
          <p:cNvSpPr>
            <a:spLocks noGrp="1"/>
          </p:cNvSpPr>
          <p:nvPr>
            <p:ph type="pic" sz="quarter" idx="11"/>
          </p:nvPr>
        </p:nvSpPr>
        <p:spPr>
          <a:xfrm>
            <a:off x="5070004" y="1740917"/>
            <a:ext cx="2040136" cy="4272780"/>
          </a:xfrm>
          <a:prstGeom prst="rect">
            <a:avLst/>
          </a:prstGeom>
        </p:spPr>
        <p:txBody>
          <a:bodyPr anchor="ctr"/>
          <a:lstStyle>
            <a:lvl1pPr marL="0" indent="0" algn="ctr">
              <a:buNone/>
              <a:defRPr/>
            </a:lvl1pPr>
          </a:lstStyle>
          <a:p>
            <a:r>
              <a:rPr lang="de-DE"/>
              <a:t>Bild durch Klicken auf Symbol hinzufügen</a:t>
            </a:r>
            <a:endParaRPr lang="de-DE" dirty="0"/>
          </a:p>
        </p:txBody>
      </p:sp>
      <p:sp>
        <p:nvSpPr>
          <p:cNvPr id="12" name="Title Placeholder 1"/>
          <p:cNvSpPr>
            <a:spLocks noGrp="1"/>
          </p:cNvSpPr>
          <p:nvPr>
            <p:ph type="title" hasCustomPrompt="1"/>
          </p:nvPr>
        </p:nvSpPr>
        <p:spPr>
          <a:xfrm>
            <a:off x="343994" y="348401"/>
            <a:ext cx="9807388" cy="428579"/>
          </a:xfrm>
          <a:prstGeom prst="rect">
            <a:avLst/>
          </a:prstGeom>
        </p:spPr>
        <p:txBody>
          <a:bodyPr vert="horz" lIns="91440" tIns="45720" rIns="91440" bIns="45720" rtlCol="0" anchor="ctr">
            <a:normAutofit/>
          </a:bodyPr>
          <a:lstStyle>
            <a:lvl1pPr>
              <a:defRPr/>
            </a:lvl1pPr>
          </a:lstStyle>
          <a:p>
            <a:r>
              <a:rPr lang="de-DE" dirty="0"/>
              <a:t>Titel bearbeiten</a:t>
            </a:r>
            <a:endParaRPr lang="en-US" dirty="0"/>
          </a:p>
        </p:txBody>
      </p:sp>
      <p:sp>
        <p:nvSpPr>
          <p:cNvPr id="16" name="Textplatzhalter 5"/>
          <p:cNvSpPr>
            <a:spLocks noGrp="1"/>
          </p:cNvSpPr>
          <p:nvPr>
            <p:ph type="body" sz="quarter" idx="36" hasCustomPrompt="1"/>
          </p:nvPr>
        </p:nvSpPr>
        <p:spPr>
          <a:xfrm>
            <a:off x="343994" y="784182"/>
            <a:ext cx="9807388" cy="442913"/>
          </a:xfrm>
        </p:spPr>
        <p:txBody>
          <a:bodyPr>
            <a:normAutofit/>
          </a:bodyPr>
          <a:lstStyle>
            <a:lvl1pPr marL="0" indent="0">
              <a:buFontTx/>
              <a:buNone/>
              <a:defRPr sz="2200">
                <a:solidFill>
                  <a:schemeClr val="accent1"/>
                </a:solidFill>
              </a:defRPr>
            </a:lvl1pPr>
          </a:lstStyle>
          <a:p>
            <a:pPr lvl="0"/>
            <a:r>
              <a:rPr lang="de-DE" dirty="0"/>
              <a:t>Subheadline bearbeiten</a:t>
            </a:r>
          </a:p>
        </p:txBody>
      </p:sp>
      <p:pic>
        <p:nvPicPr>
          <p:cNvPr id="2" name="Grafik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17270" y="1168376"/>
            <a:ext cx="9763653" cy="5493682"/>
          </a:xfrm>
          <a:prstGeom prst="rect">
            <a:avLst/>
          </a:prstGeom>
        </p:spPr>
      </p:pic>
      <p:sp>
        <p:nvSpPr>
          <p:cNvPr id="4" name="Fußzeilenplatzhalter 3"/>
          <p:cNvSpPr>
            <a:spLocks noGrp="1"/>
          </p:cNvSpPr>
          <p:nvPr>
            <p:ph type="ftr" sz="quarter" idx="37"/>
          </p:nvPr>
        </p:nvSpPr>
        <p:spPr/>
        <p:txBody>
          <a:bodyPr/>
          <a:lstStyle/>
          <a:p>
            <a:r>
              <a:rPr lang="de-DE"/>
              <a:t>encoway PowerPoint Vorlage </a:t>
            </a:r>
          </a:p>
        </p:txBody>
      </p:sp>
      <p:sp>
        <p:nvSpPr>
          <p:cNvPr id="5" name="Foliennummernplatzhalter 4"/>
          <p:cNvSpPr>
            <a:spLocks noGrp="1"/>
          </p:cNvSpPr>
          <p:nvPr>
            <p:ph type="sldNum" sz="quarter" idx="38"/>
          </p:nvPr>
        </p:nvSpPr>
        <p:spPr/>
        <p:txBody>
          <a:bodyPr/>
          <a:lstStyle/>
          <a:p>
            <a:fld id="{5D660186-B466-462D-A2F2-AF451F248765}" type="slidenum">
              <a:rPr lang="de-DE" smtClean="0"/>
              <a:t>‹Nr.›</a:t>
            </a:fld>
            <a:endParaRPr lang="de-DE"/>
          </a:p>
        </p:txBody>
      </p:sp>
    </p:spTree>
    <p:extLst>
      <p:ext uri="{BB962C8B-B14F-4D97-AF65-F5344CB8AC3E}">
        <p14:creationId xmlns:p14="http://schemas.microsoft.com/office/powerpoint/2010/main" val="3523167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63137" y="276683"/>
            <a:ext cx="13086607" cy="7363398"/>
          </a:xfrm>
          <a:prstGeom prst="rect">
            <a:avLst/>
          </a:prstGeom>
        </p:spPr>
      </p:pic>
      <p:sp>
        <p:nvSpPr>
          <p:cNvPr id="2" name="Titel 1"/>
          <p:cNvSpPr>
            <a:spLocks noGrp="1"/>
          </p:cNvSpPr>
          <p:nvPr>
            <p:ph type="title" hasCustomPrompt="1"/>
          </p:nvPr>
        </p:nvSpPr>
        <p:spPr/>
        <p:txBody>
          <a:bodyPr/>
          <a:lstStyle>
            <a:lvl1pPr>
              <a:defRPr baseline="0"/>
            </a:lvl1pPr>
          </a:lstStyle>
          <a:p>
            <a:r>
              <a:rPr lang="de-DE" dirty="0"/>
              <a:t>Titel bearbeiten</a:t>
            </a:r>
          </a:p>
        </p:txBody>
      </p:sp>
      <p:sp>
        <p:nvSpPr>
          <p:cNvPr id="4" name="Textplatzhalter 5"/>
          <p:cNvSpPr>
            <a:spLocks noGrp="1"/>
          </p:cNvSpPr>
          <p:nvPr>
            <p:ph type="body" sz="quarter" idx="36" hasCustomPrompt="1"/>
          </p:nvPr>
        </p:nvSpPr>
        <p:spPr>
          <a:xfrm>
            <a:off x="343994" y="784182"/>
            <a:ext cx="9807388" cy="442913"/>
          </a:xfrm>
        </p:spPr>
        <p:txBody>
          <a:bodyPr>
            <a:normAutofit/>
          </a:bodyPr>
          <a:lstStyle>
            <a:lvl1pPr marL="0" indent="0">
              <a:buFontTx/>
              <a:buNone/>
              <a:defRPr sz="2200">
                <a:solidFill>
                  <a:schemeClr val="accent1"/>
                </a:solidFill>
              </a:defRPr>
            </a:lvl1pPr>
          </a:lstStyle>
          <a:p>
            <a:pPr lvl="0"/>
            <a:r>
              <a:rPr lang="de-DE" dirty="0"/>
              <a:t>Subheadline bearbeiten</a:t>
            </a:r>
          </a:p>
        </p:txBody>
      </p:sp>
      <p:sp>
        <p:nvSpPr>
          <p:cNvPr id="7" name="Bildplatzhalter 6"/>
          <p:cNvSpPr>
            <a:spLocks noGrp="1"/>
          </p:cNvSpPr>
          <p:nvPr>
            <p:ph type="pic" sz="quarter" idx="37"/>
          </p:nvPr>
        </p:nvSpPr>
        <p:spPr>
          <a:xfrm>
            <a:off x="2489568" y="1888177"/>
            <a:ext cx="7199766" cy="4164763"/>
          </a:xfrm>
        </p:spPr>
        <p:txBody>
          <a:bodyPr/>
          <a:lstStyle>
            <a:lvl1pPr marL="0" indent="0">
              <a:buNone/>
              <a:defRPr/>
            </a:lvl1pPr>
          </a:lstStyle>
          <a:p>
            <a:r>
              <a:rPr lang="de-DE"/>
              <a:t>Bild durch Klicken auf Symbol hinzufügen</a:t>
            </a:r>
            <a:endParaRPr lang="de-DE" dirty="0"/>
          </a:p>
        </p:txBody>
      </p:sp>
      <p:sp>
        <p:nvSpPr>
          <p:cNvPr id="5" name="Fußzeilenplatzhalter 4"/>
          <p:cNvSpPr>
            <a:spLocks noGrp="1"/>
          </p:cNvSpPr>
          <p:nvPr>
            <p:ph type="ftr" sz="quarter" idx="38"/>
          </p:nvPr>
        </p:nvSpPr>
        <p:spPr/>
        <p:txBody>
          <a:bodyPr/>
          <a:lstStyle/>
          <a:p>
            <a:r>
              <a:rPr lang="de-DE" dirty="0"/>
              <a:t>encoway PowerPoint Vorlage </a:t>
            </a:r>
          </a:p>
        </p:txBody>
      </p:sp>
      <p:sp>
        <p:nvSpPr>
          <p:cNvPr id="8" name="Foliennummernplatzhalter 7"/>
          <p:cNvSpPr>
            <a:spLocks noGrp="1"/>
          </p:cNvSpPr>
          <p:nvPr>
            <p:ph type="sldNum" sz="quarter" idx="39"/>
          </p:nvPr>
        </p:nvSpPr>
        <p:spPr/>
        <p:txBody>
          <a:bodyPr/>
          <a:lstStyle/>
          <a:p>
            <a:fld id="{5D660186-B466-462D-A2F2-AF451F248765}" type="slidenum">
              <a:rPr lang="de-DE" smtClean="0"/>
              <a:t>‹Nr.›</a:t>
            </a:fld>
            <a:endParaRPr lang="de-DE"/>
          </a:p>
        </p:txBody>
      </p:sp>
    </p:spTree>
    <p:extLst>
      <p:ext uri="{BB962C8B-B14F-4D97-AF65-F5344CB8AC3E}">
        <p14:creationId xmlns:p14="http://schemas.microsoft.com/office/powerpoint/2010/main" val="299940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Folie Referenzen">
    <p:spTree>
      <p:nvGrpSpPr>
        <p:cNvPr id="1" name=""/>
        <p:cNvGrpSpPr/>
        <p:nvPr/>
      </p:nvGrpSpPr>
      <p:grpSpPr>
        <a:xfrm>
          <a:off x="0" y="0"/>
          <a:ext cx="0" cy="0"/>
          <a:chOff x="0" y="0"/>
          <a:chExt cx="0" cy="0"/>
        </a:xfrm>
      </p:grpSpPr>
      <p:sp>
        <p:nvSpPr>
          <p:cNvPr id="57" name="Rechteck 56"/>
          <p:cNvSpPr/>
          <p:nvPr userDrawn="1"/>
        </p:nvSpPr>
        <p:spPr>
          <a:xfrm>
            <a:off x="2302268" y="4258766"/>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54" name="Rechteck 53"/>
          <p:cNvSpPr/>
          <p:nvPr userDrawn="1"/>
        </p:nvSpPr>
        <p:spPr>
          <a:xfrm>
            <a:off x="2297953" y="3254939"/>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37" name="Rechteck 36"/>
          <p:cNvSpPr/>
          <p:nvPr userDrawn="1"/>
        </p:nvSpPr>
        <p:spPr>
          <a:xfrm>
            <a:off x="334968" y="2269901"/>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88" name="Rechteck 87"/>
          <p:cNvSpPr/>
          <p:nvPr userDrawn="1"/>
        </p:nvSpPr>
        <p:spPr>
          <a:xfrm>
            <a:off x="2299773" y="2269901"/>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89" name="Rechteck 88"/>
          <p:cNvSpPr/>
          <p:nvPr userDrawn="1"/>
        </p:nvSpPr>
        <p:spPr>
          <a:xfrm>
            <a:off x="4296997" y="2279525"/>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90" name="Rechteck 89"/>
          <p:cNvSpPr/>
          <p:nvPr userDrawn="1"/>
        </p:nvSpPr>
        <p:spPr>
          <a:xfrm>
            <a:off x="6271958" y="2277108"/>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91" name="Rechteck 90"/>
          <p:cNvSpPr/>
          <p:nvPr userDrawn="1"/>
        </p:nvSpPr>
        <p:spPr>
          <a:xfrm>
            <a:off x="8240539" y="2269901"/>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92" name="Rechteck 91"/>
          <p:cNvSpPr/>
          <p:nvPr userDrawn="1"/>
        </p:nvSpPr>
        <p:spPr>
          <a:xfrm>
            <a:off x="10211079" y="2269901"/>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93" name="Rechteck 92"/>
          <p:cNvSpPr/>
          <p:nvPr userDrawn="1"/>
        </p:nvSpPr>
        <p:spPr>
          <a:xfrm>
            <a:off x="334968" y="3252353"/>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95" name="Rechteck 94"/>
          <p:cNvSpPr/>
          <p:nvPr userDrawn="1"/>
        </p:nvSpPr>
        <p:spPr>
          <a:xfrm>
            <a:off x="4296989" y="3250237"/>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96" name="Rechteck 95"/>
          <p:cNvSpPr/>
          <p:nvPr userDrawn="1"/>
        </p:nvSpPr>
        <p:spPr>
          <a:xfrm>
            <a:off x="6271959" y="3250237"/>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97" name="Rechteck 96"/>
          <p:cNvSpPr/>
          <p:nvPr userDrawn="1"/>
        </p:nvSpPr>
        <p:spPr>
          <a:xfrm>
            <a:off x="8254278" y="3252088"/>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98" name="Rechteck 97"/>
          <p:cNvSpPr/>
          <p:nvPr userDrawn="1"/>
        </p:nvSpPr>
        <p:spPr>
          <a:xfrm>
            <a:off x="10211078" y="3252829"/>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99" name="Rechteck 98"/>
          <p:cNvSpPr/>
          <p:nvPr userDrawn="1"/>
        </p:nvSpPr>
        <p:spPr>
          <a:xfrm>
            <a:off x="334967" y="4253127"/>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101" name="Rechteck 100"/>
          <p:cNvSpPr/>
          <p:nvPr userDrawn="1"/>
        </p:nvSpPr>
        <p:spPr>
          <a:xfrm>
            <a:off x="4296988" y="4248896"/>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102" name="Rechteck 101"/>
          <p:cNvSpPr/>
          <p:nvPr userDrawn="1"/>
        </p:nvSpPr>
        <p:spPr>
          <a:xfrm>
            <a:off x="6271961" y="4243504"/>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103" name="Rechteck 102"/>
          <p:cNvSpPr/>
          <p:nvPr userDrawn="1"/>
        </p:nvSpPr>
        <p:spPr>
          <a:xfrm>
            <a:off x="8254278" y="4243504"/>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104" name="Rechteck 103"/>
          <p:cNvSpPr/>
          <p:nvPr userDrawn="1"/>
        </p:nvSpPr>
        <p:spPr>
          <a:xfrm>
            <a:off x="10211077" y="4243504"/>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105" name="Rechteck 104"/>
          <p:cNvSpPr/>
          <p:nvPr userDrawn="1"/>
        </p:nvSpPr>
        <p:spPr>
          <a:xfrm>
            <a:off x="334966" y="5235577"/>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106" name="Rechteck 105"/>
          <p:cNvSpPr/>
          <p:nvPr userDrawn="1"/>
        </p:nvSpPr>
        <p:spPr>
          <a:xfrm>
            <a:off x="2299770" y="5235577"/>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107" name="Rechteck 106"/>
          <p:cNvSpPr/>
          <p:nvPr userDrawn="1"/>
        </p:nvSpPr>
        <p:spPr>
          <a:xfrm>
            <a:off x="4296988" y="5235577"/>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108" name="Rechteck 107"/>
          <p:cNvSpPr/>
          <p:nvPr userDrawn="1"/>
        </p:nvSpPr>
        <p:spPr>
          <a:xfrm>
            <a:off x="6271961" y="5235577"/>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109" name="Rechteck 108"/>
          <p:cNvSpPr/>
          <p:nvPr userDrawn="1"/>
        </p:nvSpPr>
        <p:spPr>
          <a:xfrm>
            <a:off x="8254278" y="5235577"/>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110" name="Rechteck 109"/>
          <p:cNvSpPr/>
          <p:nvPr userDrawn="1"/>
        </p:nvSpPr>
        <p:spPr>
          <a:xfrm>
            <a:off x="10211077" y="5235577"/>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117" name="Bildplatzhalter 3"/>
          <p:cNvSpPr>
            <a:spLocks noGrp="1"/>
          </p:cNvSpPr>
          <p:nvPr>
            <p:ph type="pic" sz="quarter" idx="11"/>
          </p:nvPr>
        </p:nvSpPr>
        <p:spPr>
          <a:xfrm>
            <a:off x="334966" y="2269906"/>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18" name="Bildplatzhalter 3"/>
          <p:cNvSpPr>
            <a:spLocks noGrp="1"/>
          </p:cNvSpPr>
          <p:nvPr>
            <p:ph type="pic" sz="quarter" idx="12"/>
          </p:nvPr>
        </p:nvSpPr>
        <p:spPr>
          <a:xfrm>
            <a:off x="2299754" y="2269906"/>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19" name="Bildplatzhalter 3"/>
          <p:cNvSpPr>
            <a:spLocks noGrp="1"/>
          </p:cNvSpPr>
          <p:nvPr>
            <p:ph type="pic" sz="quarter" idx="13"/>
          </p:nvPr>
        </p:nvSpPr>
        <p:spPr>
          <a:xfrm>
            <a:off x="2299754" y="3254937"/>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21" name="Bildplatzhalter 3"/>
          <p:cNvSpPr>
            <a:spLocks noGrp="1"/>
          </p:cNvSpPr>
          <p:nvPr>
            <p:ph type="pic" sz="quarter" idx="15"/>
          </p:nvPr>
        </p:nvSpPr>
        <p:spPr>
          <a:xfrm>
            <a:off x="334964" y="4253130"/>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22" name="Bildplatzhalter 3"/>
          <p:cNvSpPr>
            <a:spLocks noGrp="1"/>
          </p:cNvSpPr>
          <p:nvPr>
            <p:ph type="pic" sz="quarter" idx="16"/>
          </p:nvPr>
        </p:nvSpPr>
        <p:spPr>
          <a:xfrm>
            <a:off x="2303408" y="4258305"/>
            <a:ext cx="1651047" cy="844345"/>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23" name="Bildplatzhalter 3"/>
          <p:cNvSpPr>
            <a:spLocks noGrp="1"/>
          </p:cNvSpPr>
          <p:nvPr>
            <p:ph type="pic" sz="quarter" idx="17"/>
          </p:nvPr>
        </p:nvSpPr>
        <p:spPr>
          <a:xfrm>
            <a:off x="334964" y="5235580"/>
            <a:ext cx="1651047" cy="852661"/>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24" name="Bildplatzhalter 3"/>
          <p:cNvSpPr>
            <a:spLocks noGrp="1"/>
          </p:cNvSpPr>
          <p:nvPr>
            <p:ph type="pic" sz="quarter" idx="18"/>
          </p:nvPr>
        </p:nvSpPr>
        <p:spPr>
          <a:xfrm>
            <a:off x="2299754" y="5238352"/>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25" name="Bildplatzhalter 3"/>
          <p:cNvSpPr>
            <a:spLocks noGrp="1"/>
          </p:cNvSpPr>
          <p:nvPr>
            <p:ph type="pic" sz="quarter" idx="19"/>
          </p:nvPr>
        </p:nvSpPr>
        <p:spPr>
          <a:xfrm>
            <a:off x="4296988" y="2277111"/>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26" name="Bildplatzhalter 3"/>
          <p:cNvSpPr>
            <a:spLocks noGrp="1"/>
          </p:cNvSpPr>
          <p:nvPr>
            <p:ph type="pic" sz="quarter" idx="20"/>
          </p:nvPr>
        </p:nvSpPr>
        <p:spPr>
          <a:xfrm>
            <a:off x="4296988" y="3252832"/>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27" name="Bildplatzhalter 3"/>
          <p:cNvSpPr>
            <a:spLocks noGrp="1"/>
          </p:cNvSpPr>
          <p:nvPr>
            <p:ph type="pic" sz="quarter" idx="21"/>
          </p:nvPr>
        </p:nvSpPr>
        <p:spPr>
          <a:xfrm>
            <a:off x="4300626" y="4248901"/>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28" name="Bildplatzhalter 3"/>
          <p:cNvSpPr>
            <a:spLocks noGrp="1"/>
          </p:cNvSpPr>
          <p:nvPr>
            <p:ph type="pic" sz="quarter" idx="22"/>
          </p:nvPr>
        </p:nvSpPr>
        <p:spPr>
          <a:xfrm>
            <a:off x="4296988" y="5235580"/>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29" name="Bildplatzhalter 3"/>
          <p:cNvSpPr>
            <a:spLocks noGrp="1"/>
          </p:cNvSpPr>
          <p:nvPr>
            <p:ph type="pic" sz="quarter" idx="23"/>
          </p:nvPr>
        </p:nvSpPr>
        <p:spPr>
          <a:xfrm>
            <a:off x="6271958" y="5235578"/>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30" name="Bildplatzhalter 3"/>
          <p:cNvSpPr>
            <a:spLocks noGrp="1"/>
          </p:cNvSpPr>
          <p:nvPr>
            <p:ph type="pic" sz="quarter" idx="24"/>
          </p:nvPr>
        </p:nvSpPr>
        <p:spPr>
          <a:xfrm>
            <a:off x="6268322" y="4241694"/>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32" name="Bildplatzhalter 3"/>
          <p:cNvSpPr>
            <a:spLocks noGrp="1"/>
          </p:cNvSpPr>
          <p:nvPr>
            <p:ph type="pic" sz="quarter" idx="25"/>
          </p:nvPr>
        </p:nvSpPr>
        <p:spPr>
          <a:xfrm>
            <a:off x="6268321" y="3246968"/>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33" name="Bildplatzhalter 3"/>
          <p:cNvSpPr>
            <a:spLocks noGrp="1"/>
          </p:cNvSpPr>
          <p:nvPr>
            <p:ph type="pic" sz="quarter" idx="26"/>
          </p:nvPr>
        </p:nvSpPr>
        <p:spPr>
          <a:xfrm>
            <a:off x="6268321" y="2269906"/>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34" name="Bildplatzhalter 3"/>
          <p:cNvSpPr>
            <a:spLocks noGrp="1"/>
          </p:cNvSpPr>
          <p:nvPr>
            <p:ph type="pic" sz="quarter" idx="27"/>
          </p:nvPr>
        </p:nvSpPr>
        <p:spPr>
          <a:xfrm>
            <a:off x="8240539" y="2264865"/>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35" name="Bildplatzhalter 3"/>
          <p:cNvSpPr>
            <a:spLocks noGrp="1"/>
          </p:cNvSpPr>
          <p:nvPr>
            <p:ph type="pic" sz="quarter" idx="28"/>
          </p:nvPr>
        </p:nvSpPr>
        <p:spPr>
          <a:xfrm>
            <a:off x="8257916" y="3252091"/>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36" name="Bildplatzhalter 3"/>
          <p:cNvSpPr>
            <a:spLocks noGrp="1"/>
          </p:cNvSpPr>
          <p:nvPr>
            <p:ph type="pic" sz="quarter" idx="29"/>
          </p:nvPr>
        </p:nvSpPr>
        <p:spPr>
          <a:xfrm>
            <a:off x="8254278" y="4241694"/>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37" name="Bildplatzhalter 3"/>
          <p:cNvSpPr>
            <a:spLocks noGrp="1"/>
          </p:cNvSpPr>
          <p:nvPr>
            <p:ph type="pic" sz="quarter" idx="30"/>
          </p:nvPr>
        </p:nvSpPr>
        <p:spPr>
          <a:xfrm>
            <a:off x="8254267" y="5233769"/>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38" name="Bildplatzhalter 3"/>
          <p:cNvSpPr>
            <a:spLocks noGrp="1"/>
          </p:cNvSpPr>
          <p:nvPr>
            <p:ph type="pic" sz="quarter" idx="31"/>
          </p:nvPr>
        </p:nvSpPr>
        <p:spPr>
          <a:xfrm>
            <a:off x="10205991" y="5235578"/>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39" name="Bildplatzhalter 3"/>
          <p:cNvSpPr>
            <a:spLocks noGrp="1"/>
          </p:cNvSpPr>
          <p:nvPr>
            <p:ph type="pic" sz="quarter" idx="32"/>
          </p:nvPr>
        </p:nvSpPr>
        <p:spPr>
          <a:xfrm>
            <a:off x="10205991" y="4241694"/>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40" name="Bildplatzhalter 3"/>
          <p:cNvSpPr>
            <a:spLocks noGrp="1"/>
          </p:cNvSpPr>
          <p:nvPr>
            <p:ph type="pic" sz="quarter" idx="33"/>
          </p:nvPr>
        </p:nvSpPr>
        <p:spPr>
          <a:xfrm>
            <a:off x="10205991" y="3250241"/>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41" name="Bildplatzhalter 3"/>
          <p:cNvSpPr>
            <a:spLocks noGrp="1"/>
          </p:cNvSpPr>
          <p:nvPr>
            <p:ph type="pic" sz="quarter" idx="34"/>
          </p:nvPr>
        </p:nvSpPr>
        <p:spPr>
          <a:xfrm>
            <a:off x="10211914" y="2266957"/>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60" name="Title Placeholder 1"/>
          <p:cNvSpPr>
            <a:spLocks noGrp="1"/>
          </p:cNvSpPr>
          <p:nvPr>
            <p:ph type="title" hasCustomPrompt="1"/>
          </p:nvPr>
        </p:nvSpPr>
        <p:spPr>
          <a:xfrm>
            <a:off x="337094" y="305271"/>
            <a:ext cx="6032396" cy="518374"/>
          </a:xfrm>
          <a:prstGeom prst="rect">
            <a:avLst/>
          </a:prstGeom>
        </p:spPr>
        <p:txBody>
          <a:bodyPr vert="horz" lIns="91440" tIns="45720" rIns="91440" bIns="45720" rtlCol="0" anchor="ctr">
            <a:normAutofit/>
          </a:bodyPr>
          <a:lstStyle>
            <a:lvl1pPr>
              <a:defRPr/>
            </a:lvl1pPr>
          </a:lstStyle>
          <a:p>
            <a:r>
              <a:rPr lang="de-DE" dirty="0"/>
              <a:t>Titel bearbeiten</a:t>
            </a:r>
            <a:endParaRPr lang="en-US" dirty="0"/>
          </a:p>
        </p:txBody>
      </p:sp>
      <p:sp>
        <p:nvSpPr>
          <p:cNvPr id="55" name="Bildplatzhalter 3"/>
          <p:cNvSpPr>
            <a:spLocks noGrp="1"/>
          </p:cNvSpPr>
          <p:nvPr>
            <p:ph type="pic" sz="quarter" idx="36"/>
          </p:nvPr>
        </p:nvSpPr>
        <p:spPr>
          <a:xfrm>
            <a:off x="334963" y="3254938"/>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56" name="Textplatzhalter 5"/>
          <p:cNvSpPr>
            <a:spLocks noGrp="1"/>
          </p:cNvSpPr>
          <p:nvPr>
            <p:ph type="body" sz="quarter" idx="38" hasCustomPrompt="1"/>
          </p:nvPr>
        </p:nvSpPr>
        <p:spPr>
          <a:xfrm>
            <a:off x="337094" y="784182"/>
            <a:ext cx="9807388" cy="442913"/>
          </a:xfrm>
        </p:spPr>
        <p:txBody>
          <a:bodyPr>
            <a:normAutofit/>
          </a:bodyPr>
          <a:lstStyle>
            <a:lvl1pPr marL="0" indent="0">
              <a:buFontTx/>
              <a:buNone/>
              <a:defRPr sz="2200">
                <a:solidFill>
                  <a:schemeClr val="accent1"/>
                </a:solidFill>
              </a:defRPr>
            </a:lvl1pPr>
          </a:lstStyle>
          <a:p>
            <a:pPr lvl="0"/>
            <a:r>
              <a:rPr lang="de-DE" dirty="0"/>
              <a:t>Subheadline bearbeiten</a:t>
            </a:r>
          </a:p>
        </p:txBody>
      </p:sp>
      <p:sp>
        <p:nvSpPr>
          <p:cNvPr id="3" name="Fußzeilenplatzhalter 2"/>
          <p:cNvSpPr>
            <a:spLocks noGrp="1"/>
          </p:cNvSpPr>
          <p:nvPr>
            <p:ph type="ftr" sz="quarter" idx="39"/>
          </p:nvPr>
        </p:nvSpPr>
        <p:spPr/>
        <p:txBody>
          <a:bodyPr/>
          <a:lstStyle/>
          <a:p>
            <a:r>
              <a:rPr lang="de-DE"/>
              <a:t>encoway PowerPoint Vorlage </a:t>
            </a:r>
          </a:p>
        </p:txBody>
      </p:sp>
      <p:sp>
        <p:nvSpPr>
          <p:cNvPr id="4" name="Foliennummernplatzhalter 3"/>
          <p:cNvSpPr>
            <a:spLocks noGrp="1"/>
          </p:cNvSpPr>
          <p:nvPr>
            <p:ph type="sldNum" sz="quarter" idx="40"/>
          </p:nvPr>
        </p:nvSpPr>
        <p:spPr/>
        <p:txBody>
          <a:bodyPr/>
          <a:lstStyle/>
          <a:p>
            <a:fld id="{5D660186-B466-462D-A2F2-AF451F248765}" type="slidenum">
              <a:rPr lang="de-DE" smtClean="0"/>
              <a:t>‹Nr.›</a:t>
            </a:fld>
            <a:endParaRPr lang="de-DE"/>
          </a:p>
        </p:txBody>
      </p:sp>
    </p:spTree>
    <p:extLst>
      <p:ext uri="{BB962C8B-B14F-4D97-AF65-F5344CB8AC3E}">
        <p14:creationId xmlns:p14="http://schemas.microsoft.com/office/powerpoint/2010/main" val="2864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Folie Referenzen">
    <p:spTree>
      <p:nvGrpSpPr>
        <p:cNvPr id="1" name=""/>
        <p:cNvGrpSpPr/>
        <p:nvPr/>
      </p:nvGrpSpPr>
      <p:grpSpPr>
        <a:xfrm>
          <a:off x="0" y="0"/>
          <a:ext cx="0" cy="0"/>
          <a:chOff x="0" y="0"/>
          <a:chExt cx="0" cy="0"/>
        </a:xfrm>
      </p:grpSpPr>
      <p:sp>
        <p:nvSpPr>
          <p:cNvPr id="57" name="Rechteck 56"/>
          <p:cNvSpPr/>
          <p:nvPr userDrawn="1"/>
        </p:nvSpPr>
        <p:spPr>
          <a:xfrm>
            <a:off x="2302268" y="4258766"/>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54" name="Rechteck 53"/>
          <p:cNvSpPr/>
          <p:nvPr userDrawn="1"/>
        </p:nvSpPr>
        <p:spPr>
          <a:xfrm>
            <a:off x="2297953" y="3012575"/>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37" name="Rechteck 36"/>
          <p:cNvSpPr/>
          <p:nvPr userDrawn="1"/>
        </p:nvSpPr>
        <p:spPr>
          <a:xfrm>
            <a:off x="334968" y="2027537"/>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88" name="Rechteck 87"/>
          <p:cNvSpPr/>
          <p:nvPr userDrawn="1"/>
        </p:nvSpPr>
        <p:spPr>
          <a:xfrm>
            <a:off x="2299773" y="2027537"/>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89" name="Rechteck 88"/>
          <p:cNvSpPr/>
          <p:nvPr userDrawn="1"/>
        </p:nvSpPr>
        <p:spPr>
          <a:xfrm>
            <a:off x="4296997" y="2037161"/>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90" name="Rechteck 89"/>
          <p:cNvSpPr/>
          <p:nvPr userDrawn="1"/>
        </p:nvSpPr>
        <p:spPr>
          <a:xfrm>
            <a:off x="6271958" y="2034744"/>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91" name="Rechteck 90"/>
          <p:cNvSpPr/>
          <p:nvPr userDrawn="1"/>
        </p:nvSpPr>
        <p:spPr>
          <a:xfrm>
            <a:off x="8240539" y="2027537"/>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92" name="Rechteck 91"/>
          <p:cNvSpPr/>
          <p:nvPr userDrawn="1"/>
        </p:nvSpPr>
        <p:spPr>
          <a:xfrm>
            <a:off x="10211079" y="2027537"/>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93" name="Rechteck 92"/>
          <p:cNvSpPr/>
          <p:nvPr userDrawn="1"/>
        </p:nvSpPr>
        <p:spPr>
          <a:xfrm>
            <a:off x="334968" y="3009989"/>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95" name="Rechteck 94"/>
          <p:cNvSpPr/>
          <p:nvPr userDrawn="1"/>
        </p:nvSpPr>
        <p:spPr>
          <a:xfrm>
            <a:off x="4296989" y="3007873"/>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96" name="Rechteck 95"/>
          <p:cNvSpPr/>
          <p:nvPr userDrawn="1"/>
        </p:nvSpPr>
        <p:spPr>
          <a:xfrm>
            <a:off x="6271959" y="3007873"/>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97" name="Rechteck 96"/>
          <p:cNvSpPr/>
          <p:nvPr userDrawn="1"/>
        </p:nvSpPr>
        <p:spPr>
          <a:xfrm>
            <a:off x="8254278" y="3009724"/>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98" name="Rechteck 97"/>
          <p:cNvSpPr/>
          <p:nvPr userDrawn="1"/>
        </p:nvSpPr>
        <p:spPr>
          <a:xfrm>
            <a:off x="10211078" y="3010465"/>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99" name="Rechteck 98"/>
          <p:cNvSpPr/>
          <p:nvPr userDrawn="1"/>
        </p:nvSpPr>
        <p:spPr>
          <a:xfrm>
            <a:off x="334967" y="4253127"/>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101" name="Rechteck 100"/>
          <p:cNvSpPr/>
          <p:nvPr userDrawn="1"/>
        </p:nvSpPr>
        <p:spPr>
          <a:xfrm>
            <a:off x="4296988" y="4248896"/>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102" name="Rechteck 101"/>
          <p:cNvSpPr/>
          <p:nvPr userDrawn="1"/>
        </p:nvSpPr>
        <p:spPr>
          <a:xfrm>
            <a:off x="6271961" y="4243504"/>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103" name="Rechteck 102"/>
          <p:cNvSpPr/>
          <p:nvPr userDrawn="1"/>
        </p:nvSpPr>
        <p:spPr>
          <a:xfrm>
            <a:off x="8254278" y="4243504"/>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104" name="Rechteck 103"/>
          <p:cNvSpPr/>
          <p:nvPr userDrawn="1"/>
        </p:nvSpPr>
        <p:spPr>
          <a:xfrm>
            <a:off x="10211077" y="4243504"/>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105" name="Rechteck 104"/>
          <p:cNvSpPr/>
          <p:nvPr userDrawn="1"/>
        </p:nvSpPr>
        <p:spPr>
          <a:xfrm>
            <a:off x="334966" y="5235577"/>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106" name="Rechteck 105"/>
          <p:cNvSpPr/>
          <p:nvPr userDrawn="1"/>
        </p:nvSpPr>
        <p:spPr>
          <a:xfrm>
            <a:off x="2299770" y="5235577"/>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107" name="Rechteck 106"/>
          <p:cNvSpPr/>
          <p:nvPr userDrawn="1"/>
        </p:nvSpPr>
        <p:spPr>
          <a:xfrm>
            <a:off x="4296988" y="5235577"/>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108" name="Rechteck 107"/>
          <p:cNvSpPr/>
          <p:nvPr userDrawn="1"/>
        </p:nvSpPr>
        <p:spPr>
          <a:xfrm>
            <a:off x="6271961" y="5235577"/>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109" name="Rechteck 108"/>
          <p:cNvSpPr/>
          <p:nvPr userDrawn="1"/>
        </p:nvSpPr>
        <p:spPr>
          <a:xfrm>
            <a:off x="8254278" y="5235577"/>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110" name="Rechteck 109"/>
          <p:cNvSpPr/>
          <p:nvPr userDrawn="1"/>
        </p:nvSpPr>
        <p:spPr>
          <a:xfrm>
            <a:off x="10211077" y="5235577"/>
            <a:ext cx="1651047" cy="854472"/>
          </a:xfrm>
          <a:prstGeom prst="rect">
            <a:avLst/>
          </a:prstGeom>
          <a:noFill/>
          <a:ln w="12700">
            <a:solidFill>
              <a:srgbClr val="0075B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3201"/>
          </a:p>
        </p:txBody>
      </p:sp>
      <p:sp>
        <p:nvSpPr>
          <p:cNvPr id="117" name="Bildplatzhalter 3"/>
          <p:cNvSpPr>
            <a:spLocks noGrp="1"/>
          </p:cNvSpPr>
          <p:nvPr>
            <p:ph type="pic" sz="quarter" idx="11"/>
          </p:nvPr>
        </p:nvSpPr>
        <p:spPr>
          <a:xfrm>
            <a:off x="334966" y="2027542"/>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18" name="Bildplatzhalter 3"/>
          <p:cNvSpPr>
            <a:spLocks noGrp="1"/>
          </p:cNvSpPr>
          <p:nvPr>
            <p:ph type="pic" sz="quarter" idx="12"/>
          </p:nvPr>
        </p:nvSpPr>
        <p:spPr>
          <a:xfrm>
            <a:off x="2299754" y="2027542"/>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19" name="Bildplatzhalter 3"/>
          <p:cNvSpPr>
            <a:spLocks noGrp="1"/>
          </p:cNvSpPr>
          <p:nvPr>
            <p:ph type="pic" sz="quarter" idx="13"/>
          </p:nvPr>
        </p:nvSpPr>
        <p:spPr>
          <a:xfrm>
            <a:off x="2299754" y="3012573"/>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21" name="Bildplatzhalter 3"/>
          <p:cNvSpPr>
            <a:spLocks noGrp="1"/>
          </p:cNvSpPr>
          <p:nvPr>
            <p:ph type="pic" sz="quarter" idx="15"/>
          </p:nvPr>
        </p:nvSpPr>
        <p:spPr>
          <a:xfrm>
            <a:off x="334964" y="4253130"/>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22" name="Bildplatzhalter 3"/>
          <p:cNvSpPr>
            <a:spLocks noGrp="1"/>
          </p:cNvSpPr>
          <p:nvPr>
            <p:ph type="pic" sz="quarter" idx="16"/>
          </p:nvPr>
        </p:nvSpPr>
        <p:spPr>
          <a:xfrm>
            <a:off x="2303408" y="4258305"/>
            <a:ext cx="1651047" cy="844345"/>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23" name="Bildplatzhalter 3"/>
          <p:cNvSpPr>
            <a:spLocks noGrp="1"/>
          </p:cNvSpPr>
          <p:nvPr>
            <p:ph type="pic" sz="quarter" idx="17"/>
          </p:nvPr>
        </p:nvSpPr>
        <p:spPr>
          <a:xfrm>
            <a:off x="334964" y="5235580"/>
            <a:ext cx="1651047" cy="852661"/>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24" name="Bildplatzhalter 3"/>
          <p:cNvSpPr>
            <a:spLocks noGrp="1"/>
          </p:cNvSpPr>
          <p:nvPr>
            <p:ph type="pic" sz="quarter" idx="18"/>
          </p:nvPr>
        </p:nvSpPr>
        <p:spPr>
          <a:xfrm>
            <a:off x="2299754" y="5238352"/>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25" name="Bildplatzhalter 3"/>
          <p:cNvSpPr>
            <a:spLocks noGrp="1"/>
          </p:cNvSpPr>
          <p:nvPr>
            <p:ph type="pic" sz="quarter" idx="19"/>
          </p:nvPr>
        </p:nvSpPr>
        <p:spPr>
          <a:xfrm>
            <a:off x="4296988" y="2034747"/>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26" name="Bildplatzhalter 3"/>
          <p:cNvSpPr>
            <a:spLocks noGrp="1"/>
          </p:cNvSpPr>
          <p:nvPr>
            <p:ph type="pic" sz="quarter" idx="20"/>
          </p:nvPr>
        </p:nvSpPr>
        <p:spPr>
          <a:xfrm>
            <a:off x="4296988" y="3010468"/>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27" name="Bildplatzhalter 3"/>
          <p:cNvSpPr>
            <a:spLocks noGrp="1"/>
          </p:cNvSpPr>
          <p:nvPr>
            <p:ph type="pic" sz="quarter" idx="21"/>
          </p:nvPr>
        </p:nvSpPr>
        <p:spPr>
          <a:xfrm>
            <a:off x="4300626" y="4248901"/>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28" name="Bildplatzhalter 3"/>
          <p:cNvSpPr>
            <a:spLocks noGrp="1"/>
          </p:cNvSpPr>
          <p:nvPr>
            <p:ph type="pic" sz="quarter" idx="22"/>
          </p:nvPr>
        </p:nvSpPr>
        <p:spPr>
          <a:xfrm>
            <a:off x="4296988" y="5235580"/>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29" name="Bildplatzhalter 3"/>
          <p:cNvSpPr>
            <a:spLocks noGrp="1"/>
          </p:cNvSpPr>
          <p:nvPr>
            <p:ph type="pic" sz="quarter" idx="23"/>
          </p:nvPr>
        </p:nvSpPr>
        <p:spPr>
          <a:xfrm>
            <a:off x="6271958" y="5235578"/>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30" name="Bildplatzhalter 3"/>
          <p:cNvSpPr>
            <a:spLocks noGrp="1"/>
          </p:cNvSpPr>
          <p:nvPr>
            <p:ph type="pic" sz="quarter" idx="24"/>
          </p:nvPr>
        </p:nvSpPr>
        <p:spPr>
          <a:xfrm>
            <a:off x="6268322" y="4241694"/>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32" name="Bildplatzhalter 3"/>
          <p:cNvSpPr>
            <a:spLocks noGrp="1"/>
          </p:cNvSpPr>
          <p:nvPr>
            <p:ph type="pic" sz="quarter" idx="25"/>
          </p:nvPr>
        </p:nvSpPr>
        <p:spPr>
          <a:xfrm>
            <a:off x="6268321" y="3004604"/>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33" name="Bildplatzhalter 3"/>
          <p:cNvSpPr>
            <a:spLocks noGrp="1"/>
          </p:cNvSpPr>
          <p:nvPr>
            <p:ph type="pic" sz="quarter" idx="26"/>
          </p:nvPr>
        </p:nvSpPr>
        <p:spPr>
          <a:xfrm>
            <a:off x="6268321" y="2027542"/>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34" name="Bildplatzhalter 3"/>
          <p:cNvSpPr>
            <a:spLocks noGrp="1"/>
          </p:cNvSpPr>
          <p:nvPr>
            <p:ph type="pic" sz="quarter" idx="27"/>
          </p:nvPr>
        </p:nvSpPr>
        <p:spPr>
          <a:xfrm>
            <a:off x="8240539" y="2022501"/>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35" name="Bildplatzhalter 3"/>
          <p:cNvSpPr>
            <a:spLocks noGrp="1"/>
          </p:cNvSpPr>
          <p:nvPr>
            <p:ph type="pic" sz="quarter" idx="28"/>
          </p:nvPr>
        </p:nvSpPr>
        <p:spPr>
          <a:xfrm>
            <a:off x="8257916" y="3009727"/>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36" name="Bildplatzhalter 3"/>
          <p:cNvSpPr>
            <a:spLocks noGrp="1"/>
          </p:cNvSpPr>
          <p:nvPr>
            <p:ph type="pic" sz="quarter" idx="29"/>
          </p:nvPr>
        </p:nvSpPr>
        <p:spPr>
          <a:xfrm>
            <a:off x="8254278" y="4241694"/>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37" name="Bildplatzhalter 3"/>
          <p:cNvSpPr>
            <a:spLocks noGrp="1"/>
          </p:cNvSpPr>
          <p:nvPr>
            <p:ph type="pic" sz="quarter" idx="30"/>
          </p:nvPr>
        </p:nvSpPr>
        <p:spPr>
          <a:xfrm>
            <a:off x="8254267" y="5233769"/>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38" name="Bildplatzhalter 3"/>
          <p:cNvSpPr>
            <a:spLocks noGrp="1"/>
          </p:cNvSpPr>
          <p:nvPr>
            <p:ph type="pic" sz="quarter" idx="31"/>
          </p:nvPr>
        </p:nvSpPr>
        <p:spPr>
          <a:xfrm>
            <a:off x="10205991" y="5235578"/>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39" name="Bildplatzhalter 3"/>
          <p:cNvSpPr>
            <a:spLocks noGrp="1"/>
          </p:cNvSpPr>
          <p:nvPr>
            <p:ph type="pic" sz="quarter" idx="32"/>
          </p:nvPr>
        </p:nvSpPr>
        <p:spPr>
          <a:xfrm>
            <a:off x="10205991" y="4241694"/>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40" name="Bildplatzhalter 3"/>
          <p:cNvSpPr>
            <a:spLocks noGrp="1"/>
          </p:cNvSpPr>
          <p:nvPr>
            <p:ph type="pic" sz="quarter" idx="33"/>
          </p:nvPr>
        </p:nvSpPr>
        <p:spPr>
          <a:xfrm>
            <a:off x="10205991" y="3007877"/>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141" name="Bildplatzhalter 3"/>
          <p:cNvSpPr>
            <a:spLocks noGrp="1"/>
          </p:cNvSpPr>
          <p:nvPr>
            <p:ph type="pic" sz="quarter" idx="34"/>
          </p:nvPr>
        </p:nvSpPr>
        <p:spPr>
          <a:xfrm>
            <a:off x="10211914" y="2024593"/>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60" name="Title Placeholder 1"/>
          <p:cNvSpPr>
            <a:spLocks noGrp="1"/>
          </p:cNvSpPr>
          <p:nvPr>
            <p:ph type="title" hasCustomPrompt="1"/>
          </p:nvPr>
        </p:nvSpPr>
        <p:spPr>
          <a:xfrm>
            <a:off x="337094" y="305271"/>
            <a:ext cx="6032396" cy="518374"/>
          </a:xfrm>
          <a:prstGeom prst="rect">
            <a:avLst/>
          </a:prstGeom>
        </p:spPr>
        <p:txBody>
          <a:bodyPr vert="horz" lIns="91440" tIns="45720" rIns="91440" bIns="45720" rtlCol="0" anchor="ctr">
            <a:normAutofit/>
          </a:bodyPr>
          <a:lstStyle>
            <a:lvl1pPr>
              <a:defRPr/>
            </a:lvl1pPr>
          </a:lstStyle>
          <a:p>
            <a:r>
              <a:rPr lang="de-DE" dirty="0"/>
              <a:t>Titel bearbeiten</a:t>
            </a:r>
            <a:endParaRPr lang="en-US" dirty="0"/>
          </a:p>
        </p:txBody>
      </p:sp>
      <p:sp>
        <p:nvSpPr>
          <p:cNvPr id="55" name="Bildplatzhalter 3"/>
          <p:cNvSpPr>
            <a:spLocks noGrp="1"/>
          </p:cNvSpPr>
          <p:nvPr>
            <p:ph type="pic" sz="quarter" idx="36"/>
          </p:nvPr>
        </p:nvSpPr>
        <p:spPr>
          <a:xfrm>
            <a:off x="334963" y="3012574"/>
            <a:ext cx="1651047" cy="854473"/>
          </a:xfrm>
          <a:prstGeom prst="rect">
            <a:avLst/>
          </a:prstGeom>
          <a:noFill/>
          <a:ln w="12700">
            <a:noFill/>
          </a:ln>
        </p:spPr>
        <p:txBody>
          <a:bodyPr anchor="ctr">
            <a:noAutofit/>
          </a:bodyPr>
          <a:lstStyle>
            <a:lvl1pPr marL="0" indent="0" algn="ctr">
              <a:buNone/>
              <a:defRPr sz="1333"/>
            </a:lvl1pPr>
          </a:lstStyle>
          <a:p>
            <a:r>
              <a:rPr lang="de-DE"/>
              <a:t>Bild durch Klicken auf Symbol hinzufügen</a:t>
            </a:r>
            <a:endParaRPr lang="de-DE" dirty="0"/>
          </a:p>
        </p:txBody>
      </p:sp>
      <p:sp>
        <p:nvSpPr>
          <p:cNvPr id="56" name="Textplatzhalter 5"/>
          <p:cNvSpPr>
            <a:spLocks noGrp="1"/>
          </p:cNvSpPr>
          <p:nvPr>
            <p:ph type="body" sz="quarter" idx="38" hasCustomPrompt="1"/>
          </p:nvPr>
        </p:nvSpPr>
        <p:spPr>
          <a:xfrm>
            <a:off x="337094" y="784182"/>
            <a:ext cx="9807388" cy="442913"/>
          </a:xfrm>
        </p:spPr>
        <p:txBody>
          <a:bodyPr>
            <a:normAutofit/>
          </a:bodyPr>
          <a:lstStyle>
            <a:lvl1pPr marL="0" indent="0">
              <a:buFontTx/>
              <a:buNone/>
              <a:defRPr sz="2200">
                <a:solidFill>
                  <a:schemeClr val="accent1"/>
                </a:solidFill>
              </a:defRPr>
            </a:lvl1pPr>
          </a:lstStyle>
          <a:p>
            <a:pPr lvl="0"/>
            <a:r>
              <a:rPr lang="de-DE" dirty="0"/>
              <a:t>Subheadline bearbeiten</a:t>
            </a:r>
          </a:p>
        </p:txBody>
      </p:sp>
      <p:sp>
        <p:nvSpPr>
          <p:cNvPr id="4" name="Textplatzhalter 3"/>
          <p:cNvSpPr>
            <a:spLocks noGrp="1"/>
          </p:cNvSpPr>
          <p:nvPr>
            <p:ph type="body" sz="quarter" idx="39" hasCustomPrompt="1"/>
          </p:nvPr>
        </p:nvSpPr>
        <p:spPr>
          <a:xfrm>
            <a:off x="334963" y="3921060"/>
            <a:ext cx="4806950" cy="454025"/>
          </a:xfrm>
        </p:spPr>
        <p:txBody>
          <a:bodyPr/>
          <a:lstStyle>
            <a:lvl1pPr marL="0" indent="0">
              <a:buNone/>
              <a:defRPr sz="1600"/>
            </a:lvl1pPr>
          </a:lstStyle>
          <a:p>
            <a:pPr lvl="0"/>
            <a:r>
              <a:rPr lang="de-DE" dirty="0"/>
              <a:t>Headline</a:t>
            </a:r>
          </a:p>
        </p:txBody>
      </p:sp>
      <p:sp>
        <p:nvSpPr>
          <p:cNvPr id="58" name="Textplatzhalter 3"/>
          <p:cNvSpPr>
            <a:spLocks noGrp="1"/>
          </p:cNvSpPr>
          <p:nvPr>
            <p:ph type="body" sz="quarter" idx="40" hasCustomPrompt="1"/>
          </p:nvPr>
        </p:nvSpPr>
        <p:spPr>
          <a:xfrm>
            <a:off x="334963" y="1668590"/>
            <a:ext cx="4806950" cy="454025"/>
          </a:xfrm>
        </p:spPr>
        <p:txBody>
          <a:bodyPr/>
          <a:lstStyle>
            <a:lvl1pPr marL="0" indent="0">
              <a:buNone/>
              <a:defRPr sz="1600"/>
            </a:lvl1pPr>
          </a:lstStyle>
          <a:p>
            <a:pPr lvl="0"/>
            <a:r>
              <a:rPr lang="de-DE" dirty="0"/>
              <a:t>Headline</a:t>
            </a:r>
          </a:p>
        </p:txBody>
      </p:sp>
      <p:sp>
        <p:nvSpPr>
          <p:cNvPr id="3" name="Fußzeilenplatzhalter 2"/>
          <p:cNvSpPr>
            <a:spLocks noGrp="1"/>
          </p:cNvSpPr>
          <p:nvPr>
            <p:ph type="ftr" sz="quarter" idx="41"/>
          </p:nvPr>
        </p:nvSpPr>
        <p:spPr/>
        <p:txBody>
          <a:bodyPr/>
          <a:lstStyle/>
          <a:p>
            <a:r>
              <a:rPr lang="de-DE"/>
              <a:t>encoway PowerPoint Vorlage </a:t>
            </a:r>
          </a:p>
        </p:txBody>
      </p:sp>
      <p:sp>
        <p:nvSpPr>
          <p:cNvPr id="5" name="Foliennummernplatzhalter 4"/>
          <p:cNvSpPr>
            <a:spLocks noGrp="1"/>
          </p:cNvSpPr>
          <p:nvPr>
            <p:ph type="sldNum" sz="quarter" idx="42"/>
          </p:nvPr>
        </p:nvSpPr>
        <p:spPr/>
        <p:txBody>
          <a:bodyPr/>
          <a:lstStyle/>
          <a:p>
            <a:fld id="{5D660186-B466-462D-A2F2-AF451F248765}" type="slidenum">
              <a:rPr lang="de-DE" smtClean="0"/>
              <a:t>‹Nr.›</a:t>
            </a:fld>
            <a:endParaRPr lang="de-DE"/>
          </a:p>
        </p:txBody>
      </p:sp>
    </p:spTree>
    <p:extLst>
      <p:ext uri="{BB962C8B-B14F-4D97-AF65-F5344CB8AC3E}">
        <p14:creationId xmlns:p14="http://schemas.microsoft.com/office/powerpoint/2010/main" val="4220960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elle">
    <p:spTree>
      <p:nvGrpSpPr>
        <p:cNvPr id="1" name=""/>
        <p:cNvGrpSpPr/>
        <p:nvPr/>
      </p:nvGrpSpPr>
      <p:grpSpPr>
        <a:xfrm>
          <a:off x="0" y="0"/>
          <a:ext cx="0" cy="0"/>
          <a:chOff x="0" y="0"/>
          <a:chExt cx="0" cy="0"/>
        </a:xfrm>
      </p:grpSpPr>
      <p:sp>
        <p:nvSpPr>
          <p:cNvPr id="3" name="Tabellenplatzhalter 2"/>
          <p:cNvSpPr>
            <a:spLocks noGrp="1"/>
          </p:cNvSpPr>
          <p:nvPr>
            <p:ph type="tbl" sz="quarter" idx="11" hasCustomPrompt="1"/>
          </p:nvPr>
        </p:nvSpPr>
        <p:spPr>
          <a:xfrm>
            <a:off x="334963" y="1665288"/>
            <a:ext cx="11522075" cy="4424712"/>
          </a:xfrm>
          <a:prstGeom prst="rect">
            <a:avLst/>
          </a:prstGeom>
        </p:spPr>
        <p:txBody>
          <a:bodyPr/>
          <a:lstStyle>
            <a:lvl1pPr>
              <a:defRPr baseline="0"/>
            </a:lvl1pPr>
          </a:lstStyle>
          <a:p>
            <a:r>
              <a:rPr lang="de-DE" dirty="0"/>
              <a:t>Tabelle einfügen (auf mittiges Symbol klicken)</a:t>
            </a:r>
          </a:p>
        </p:txBody>
      </p:sp>
      <p:sp>
        <p:nvSpPr>
          <p:cNvPr id="9" name="Title Placeholder 1"/>
          <p:cNvSpPr>
            <a:spLocks noGrp="1"/>
          </p:cNvSpPr>
          <p:nvPr>
            <p:ph type="title" hasCustomPrompt="1"/>
          </p:nvPr>
        </p:nvSpPr>
        <p:spPr>
          <a:xfrm>
            <a:off x="343994" y="348401"/>
            <a:ext cx="9807388" cy="428579"/>
          </a:xfrm>
          <a:prstGeom prst="rect">
            <a:avLst/>
          </a:prstGeom>
        </p:spPr>
        <p:txBody>
          <a:bodyPr vert="horz" lIns="91440" tIns="45720" rIns="91440" bIns="45720" rtlCol="0" anchor="ctr">
            <a:normAutofit/>
          </a:bodyPr>
          <a:lstStyle>
            <a:lvl1pPr>
              <a:defRPr/>
            </a:lvl1pPr>
          </a:lstStyle>
          <a:p>
            <a:r>
              <a:rPr lang="de-DE" dirty="0"/>
              <a:t>Titel bearbeiten</a:t>
            </a:r>
            <a:endParaRPr lang="en-US" dirty="0"/>
          </a:p>
        </p:txBody>
      </p:sp>
      <p:sp>
        <p:nvSpPr>
          <p:cNvPr id="10" name="Textplatzhalter 5"/>
          <p:cNvSpPr>
            <a:spLocks noGrp="1"/>
          </p:cNvSpPr>
          <p:nvPr>
            <p:ph type="body" sz="quarter" idx="36" hasCustomPrompt="1"/>
          </p:nvPr>
        </p:nvSpPr>
        <p:spPr>
          <a:xfrm>
            <a:off x="343994" y="784182"/>
            <a:ext cx="9807388" cy="442913"/>
          </a:xfrm>
        </p:spPr>
        <p:txBody>
          <a:bodyPr>
            <a:normAutofit/>
          </a:bodyPr>
          <a:lstStyle>
            <a:lvl1pPr marL="0" indent="0">
              <a:buFontTx/>
              <a:buNone/>
              <a:defRPr sz="2200">
                <a:solidFill>
                  <a:schemeClr val="accent1"/>
                </a:solidFill>
              </a:defRPr>
            </a:lvl1pPr>
          </a:lstStyle>
          <a:p>
            <a:pPr lvl="0"/>
            <a:r>
              <a:rPr lang="de-DE" dirty="0"/>
              <a:t>Subheadline bearbeiten</a:t>
            </a:r>
          </a:p>
        </p:txBody>
      </p:sp>
      <p:sp>
        <p:nvSpPr>
          <p:cNvPr id="2" name="Fußzeilenplatzhalter 1"/>
          <p:cNvSpPr>
            <a:spLocks noGrp="1"/>
          </p:cNvSpPr>
          <p:nvPr>
            <p:ph type="ftr" sz="quarter" idx="37"/>
          </p:nvPr>
        </p:nvSpPr>
        <p:spPr/>
        <p:txBody>
          <a:bodyPr/>
          <a:lstStyle/>
          <a:p>
            <a:r>
              <a:rPr lang="de-DE"/>
              <a:t>encoway PowerPoint Vorlage </a:t>
            </a:r>
          </a:p>
        </p:txBody>
      </p:sp>
      <p:sp>
        <p:nvSpPr>
          <p:cNvPr id="5" name="Foliennummernplatzhalter 4"/>
          <p:cNvSpPr>
            <a:spLocks noGrp="1"/>
          </p:cNvSpPr>
          <p:nvPr>
            <p:ph type="sldNum" sz="quarter" idx="38"/>
          </p:nvPr>
        </p:nvSpPr>
        <p:spPr/>
        <p:txBody>
          <a:bodyPr/>
          <a:lstStyle/>
          <a:p>
            <a:fld id="{5D660186-B466-462D-A2F2-AF451F248765}" type="slidenum">
              <a:rPr lang="de-DE" smtClean="0"/>
              <a:t>‹Nr.›</a:t>
            </a:fld>
            <a:endParaRPr lang="de-DE"/>
          </a:p>
        </p:txBody>
      </p:sp>
    </p:spTree>
    <p:extLst>
      <p:ext uri="{BB962C8B-B14F-4D97-AF65-F5344CB8AC3E}">
        <p14:creationId xmlns:p14="http://schemas.microsoft.com/office/powerpoint/2010/main" val="5608719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ramm">
    <p:spTree>
      <p:nvGrpSpPr>
        <p:cNvPr id="1" name=""/>
        <p:cNvGrpSpPr/>
        <p:nvPr/>
      </p:nvGrpSpPr>
      <p:grpSpPr>
        <a:xfrm>
          <a:off x="0" y="0"/>
          <a:ext cx="0" cy="0"/>
          <a:chOff x="0" y="0"/>
          <a:chExt cx="0" cy="0"/>
        </a:xfrm>
      </p:grpSpPr>
      <p:sp>
        <p:nvSpPr>
          <p:cNvPr id="9" name="Title Placeholder 1"/>
          <p:cNvSpPr>
            <a:spLocks noGrp="1"/>
          </p:cNvSpPr>
          <p:nvPr>
            <p:ph type="title" hasCustomPrompt="1"/>
          </p:nvPr>
        </p:nvSpPr>
        <p:spPr>
          <a:xfrm>
            <a:off x="343994" y="348401"/>
            <a:ext cx="9807388" cy="428579"/>
          </a:xfrm>
          <a:prstGeom prst="rect">
            <a:avLst/>
          </a:prstGeom>
        </p:spPr>
        <p:txBody>
          <a:bodyPr vert="horz" lIns="91440" tIns="45720" rIns="91440" bIns="45720" rtlCol="0" anchor="ctr">
            <a:normAutofit/>
          </a:bodyPr>
          <a:lstStyle>
            <a:lvl1pPr>
              <a:defRPr/>
            </a:lvl1pPr>
          </a:lstStyle>
          <a:p>
            <a:r>
              <a:rPr lang="de-DE" dirty="0"/>
              <a:t>Titel bearbeiten</a:t>
            </a:r>
            <a:endParaRPr lang="en-US" dirty="0"/>
          </a:p>
        </p:txBody>
      </p:sp>
      <p:sp>
        <p:nvSpPr>
          <p:cNvPr id="10" name="Textplatzhalter 5"/>
          <p:cNvSpPr>
            <a:spLocks noGrp="1"/>
          </p:cNvSpPr>
          <p:nvPr>
            <p:ph type="body" sz="quarter" idx="36" hasCustomPrompt="1"/>
          </p:nvPr>
        </p:nvSpPr>
        <p:spPr>
          <a:xfrm>
            <a:off x="343994" y="784182"/>
            <a:ext cx="9807388" cy="442913"/>
          </a:xfrm>
        </p:spPr>
        <p:txBody>
          <a:bodyPr>
            <a:normAutofit/>
          </a:bodyPr>
          <a:lstStyle>
            <a:lvl1pPr marL="0" indent="0">
              <a:buFontTx/>
              <a:buNone/>
              <a:defRPr sz="2200">
                <a:solidFill>
                  <a:schemeClr val="accent1"/>
                </a:solidFill>
              </a:defRPr>
            </a:lvl1pPr>
          </a:lstStyle>
          <a:p>
            <a:pPr lvl="0"/>
            <a:r>
              <a:rPr lang="de-DE" dirty="0"/>
              <a:t>Subheadline bearbeiten</a:t>
            </a:r>
          </a:p>
        </p:txBody>
      </p:sp>
      <p:sp>
        <p:nvSpPr>
          <p:cNvPr id="5" name="Diagrammplatzhalter 4"/>
          <p:cNvSpPr>
            <a:spLocks noGrp="1"/>
          </p:cNvSpPr>
          <p:nvPr>
            <p:ph type="chart" sz="quarter" idx="37" hasCustomPrompt="1"/>
          </p:nvPr>
        </p:nvSpPr>
        <p:spPr>
          <a:xfrm>
            <a:off x="334962" y="1665288"/>
            <a:ext cx="11522075" cy="4424711"/>
          </a:xfrm>
        </p:spPr>
        <p:txBody>
          <a:bodyPr/>
          <a:lstStyle>
            <a:lvl1pPr marL="342900" marR="0" indent="-342900" algn="l" defTabSz="1219140" rtl="0" eaLnBrk="1" fontAlgn="auto" latinLnBrk="0" hangingPunct="1">
              <a:lnSpc>
                <a:spcPct val="90000"/>
              </a:lnSpc>
              <a:spcBef>
                <a:spcPts val="1333"/>
              </a:spcBef>
              <a:spcAft>
                <a:spcPts val="0"/>
              </a:spcAft>
              <a:buClr>
                <a:schemeClr val="accent1"/>
              </a:buClr>
              <a:buSzPct val="100000"/>
              <a:buFont typeface="Arial" panose="020B0604020202020204" pitchFamily="34" charset="0"/>
              <a:buChar char="•"/>
              <a:tabLst/>
              <a:defRPr baseline="0"/>
            </a:lvl1pPr>
          </a:lstStyle>
          <a:p>
            <a:r>
              <a:rPr lang="de-DE" dirty="0"/>
              <a:t>Diagramm einfügen</a:t>
            </a:r>
          </a:p>
        </p:txBody>
      </p:sp>
      <p:sp>
        <p:nvSpPr>
          <p:cNvPr id="2" name="Fußzeilenplatzhalter 1"/>
          <p:cNvSpPr>
            <a:spLocks noGrp="1"/>
          </p:cNvSpPr>
          <p:nvPr>
            <p:ph type="ftr" sz="quarter" idx="38"/>
          </p:nvPr>
        </p:nvSpPr>
        <p:spPr/>
        <p:txBody>
          <a:bodyPr/>
          <a:lstStyle/>
          <a:p>
            <a:r>
              <a:rPr lang="de-DE"/>
              <a:t>encoway PowerPoint Vorlage </a:t>
            </a:r>
          </a:p>
        </p:txBody>
      </p:sp>
      <p:sp>
        <p:nvSpPr>
          <p:cNvPr id="4" name="Foliennummernplatzhalter 3"/>
          <p:cNvSpPr>
            <a:spLocks noGrp="1"/>
          </p:cNvSpPr>
          <p:nvPr>
            <p:ph type="sldNum" sz="quarter" idx="39"/>
          </p:nvPr>
        </p:nvSpPr>
        <p:spPr/>
        <p:txBody>
          <a:bodyPr/>
          <a:lstStyle/>
          <a:p>
            <a:fld id="{5D660186-B466-462D-A2F2-AF451F248765}" type="slidenum">
              <a:rPr lang="de-DE" smtClean="0"/>
              <a:t>‹Nr.›</a:t>
            </a:fld>
            <a:endParaRPr lang="de-DE"/>
          </a:p>
        </p:txBody>
      </p:sp>
    </p:spTree>
    <p:extLst>
      <p:ext uri="{BB962C8B-B14F-4D97-AF65-F5344CB8AC3E}">
        <p14:creationId xmlns:p14="http://schemas.microsoft.com/office/powerpoint/2010/main" val="3101435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p:spTree>
      <p:nvGrpSpPr>
        <p:cNvPr id="1" name=""/>
        <p:cNvGrpSpPr/>
        <p:nvPr/>
      </p:nvGrpSpPr>
      <p:grpSpPr>
        <a:xfrm>
          <a:off x="0" y="0"/>
          <a:ext cx="0" cy="0"/>
          <a:chOff x="0" y="0"/>
          <a:chExt cx="0" cy="0"/>
        </a:xfrm>
      </p:grpSpPr>
      <p:sp>
        <p:nvSpPr>
          <p:cNvPr id="9" name="Textplatzhalter 5"/>
          <p:cNvSpPr>
            <a:spLocks noGrp="1"/>
          </p:cNvSpPr>
          <p:nvPr>
            <p:ph type="body" sz="quarter" idx="36" hasCustomPrompt="1"/>
          </p:nvPr>
        </p:nvSpPr>
        <p:spPr>
          <a:xfrm>
            <a:off x="343994" y="784182"/>
            <a:ext cx="9807388" cy="442913"/>
          </a:xfrm>
        </p:spPr>
        <p:txBody>
          <a:bodyPr>
            <a:normAutofit/>
          </a:bodyPr>
          <a:lstStyle>
            <a:lvl1pPr marL="0" indent="0">
              <a:buFontTx/>
              <a:buNone/>
              <a:defRPr sz="2200">
                <a:solidFill>
                  <a:schemeClr val="accent1"/>
                </a:solidFill>
              </a:defRPr>
            </a:lvl1pPr>
          </a:lstStyle>
          <a:p>
            <a:pPr lvl="0"/>
            <a:r>
              <a:rPr lang="de-DE" dirty="0"/>
              <a:t>Subheadline bearbeiten</a:t>
            </a:r>
          </a:p>
        </p:txBody>
      </p:sp>
      <p:sp>
        <p:nvSpPr>
          <p:cNvPr id="2" name="Fußzeilenplatzhalter 1"/>
          <p:cNvSpPr>
            <a:spLocks noGrp="1"/>
          </p:cNvSpPr>
          <p:nvPr>
            <p:ph type="ftr" sz="quarter" idx="37"/>
          </p:nvPr>
        </p:nvSpPr>
        <p:spPr/>
        <p:txBody>
          <a:bodyPr/>
          <a:lstStyle/>
          <a:p>
            <a:r>
              <a:rPr lang="de-DE"/>
              <a:t>encoway PowerPoint Vorlage </a:t>
            </a:r>
          </a:p>
        </p:txBody>
      </p:sp>
      <p:sp>
        <p:nvSpPr>
          <p:cNvPr id="4" name="Titel 3"/>
          <p:cNvSpPr>
            <a:spLocks noGrp="1"/>
          </p:cNvSpPr>
          <p:nvPr>
            <p:ph type="title"/>
          </p:nvPr>
        </p:nvSpPr>
        <p:spPr/>
        <p:txBody>
          <a:bodyPr/>
          <a:lstStyle/>
          <a:p>
            <a:r>
              <a:rPr lang="de-DE"/>
              <a:t>Titelmasterformat durch Klicken bearbeiten</a:t>
            </a:r>
          </a:p>
        </p:txBody>
      </p:sp>
      <p:sp>
        <p:nvSpPr>
          <p:cNvPr id="5" name="Foliennummernplatzhalter 4"/>
          <p:cNvSpPr>
            <a:spLocks noGrp="1"/>
          </p:cNvSpPr>
          <p:nvPr>
            <p:ph type="sldNum" sz="quarter" idx="38"/>
          </p:nvPr>
        </p:nvSpPr>
        <p:spPr/>
        <p:txBody>
          <a:bodyPr/>
          <a:lstStyle/>
          <a:p>
            <a:fld id="{5D660186-B466-462D-A2F2-AF451F248765}" type="slidenum">
              <a:rPr lang="de-DE" smtClean="0"/>
              <a:t>‹Nr.›</a:t>
            </a:fld>
            <a:endParaRPr lang="de-DE"/>
          </a:p>
        </p:txBody>
      </p:sp>
    </p:spTree>
    <p:extLst>
      <p:ext uri="{BB962C8B-B14F-4D97-AF65-F5344CB8AC3E}">
        <p14:creationId xmlns:p14="http://schemas.microsoft.com/office/powerpoint/2010/main" val="3786769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nsprechpartner*in">
    <p:spTree>
      <p:nvGrpSpPr>
        <p:cNvPr id="1" name=""/>
        <p:cNvGrpSpPr/>
        <p:nvPr/>
      </p:nvGrpSpPr>
      <p:grpSpPr>
        <a:xfrm>
          <a:off x="0" y="0"/>
          <a:ext cx="0" cy="0"/>
          <a:chOff x="0" y="0"/>
          <a:chExt cx="0" cy="0"/>
        </a:xfrm>
      </p:grpSpPr>
      <p:sp>
        <p:nvSpPr>
          <p:cNvPr id="18" name="Bildplatzhalter 17"/>
          <p:cNvSpPr>
            <a:spLocks noGrp="1"/>
          </p:cNvSpPr>
          <p:nvPr>
            <p:ph type="pic" sz="quarter" idx="18"/>
          </p:nvPr>
        </p:nvSpPr>
        <p:spPr>
          <a:xfrm>
            <a:off x="2454097" y="2208165"/>
            <a:ext cx="2427936" cy="2465435"/>
          </a:xfrm>
        </p:spPr>
        <p:txBody>
          <a:bodyPr/>
          <a:lstStyle/>
          <a:p>
            <a:r>
              <a:rPr lang="de-DE"/>
              <a:t>Bild durch Klicken auf Symbol hinzufügen</a:t>
            </a:r>
            <a:endParaRPr lang="de-DE" dirty="0"/>
          </a:p>
        </p:txBody>
      </p:sp>
      <p:pic>
        <p:nvPicPr>
          <p:cNvPr id="19" name="Grafik 1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12192000" cy="6858001"/>
          </a:xfrm>
          <a:prstGeom prst="rect">
            <a:avLst/>
          </a:prstGeom>
        </p:spPr>
      </p:pic>
      <p:sp>
        <p:nvSpPr>
          <p:cNvPr id="7" name="Textplatzhalter 13"/>
          <p:cNvSpPr>
            <a:spLocks noGrp="1"/>
          </p:cNvSpPr>
          <p:nvPr>
            <p:ph type="body" sz="quarter" idx="13" hasCustomPrompt="1"/>
          </p:nvPr>
        </p:nvSpPr>
        <p:spPr>
          <a:xfrm>
            <a:off x="6389175" y="2471310"/>
            <a:ext cx="3265008" cy="445789"/>
          </a:xfrm>
        </p:spPr>
        <p:txBody>
          <a:bodyPr/>
          <a:lstStyle>
            <a:lvl1pPr marL="0" indent="0">
              <a:buNone/>
              <a:defRPr b="0">
                <a:solidFill>
                  <a:schemeClr val="bg1"/>
                </a:solidFill>
                <a:latin typeface="Chronica Pro Black" panose="020B0503050000000003" pitchFamily="34" charset="0"/>
              </a:defRPr>
            </a:lvl1pPr>
          </a:lstStyle>
          <a:p>
            <a:pPr lvl="0"/>
            <a:r>
              <a:rPr lang="de-DE" dirty="0"/>
              <a:t>Vor und Nachname</a:t>
            </a:r>
          </a:p>
        </p:txBody>
      </p:sp>
      <p:sp>
        <p:nvSpPr>
          <p:cNvPr id="8" name="Textplatzhalter 15"/>
          <p:cNvSpPr>
            <a:spLocks noGrp="1"/>
          </p:cNvSpPr>
          <p:nvPr>
            <p:ph type="body" sz="quarter" idx="14" hasCustomPrompt="1"/>
          </p:nvPr>
        </p:nvSpPr>
        <p:spPr>
          <a:xfrm>
            <a:off x="6378591" y="2909459"/>
            <a:ext cx="3275592" cy="434180"/>
          </a:xfrm>
        </p:spPr>
        <p:txBody>
          <a:bodyPr/>
          <a:lstStyle>
            <a:lvl1pPr marL="0" indent="0">
              <a:buNone/>
              <a:defRPr>
                <a:solidFill>
                  <a:schemeClr val="bg1"/>
                </a:solidFill>
                <a:latin typeface="+mj-lt"/>
              </a:defRPr>
            </a:lvl1pPr>
          </a:lstStyle>
          <a:p>
            <a:pPr lvl="0"/>
            <a:r>
              <a:rPr lang="de-DE" dirty="0"/>
              <a:t>Jobbezeichnung</a:t>
            </a:r>
          </a:p>
        </p:txBody>
      </p:sp>
      <p:sp>
        <p:nvSpPr>
          <p:cNvPr id="11" name="Rechteck 10"/>
          <p:cNvSpPr/>
          <p:nvPr userDrawn="1"/>
        </p:nvSpPr>
        <p:spPr>
          <a:xfrm>
            <a:off x="6342084" y="3997558"/>
            <a:ext cx="574196" cy="461665"/>
          </a:xfrm>
          <a:prstGeom prst="rect">
            <a:avLst/>
          </a:prstGeom>
        </p:spPr>
        <p:txBody>
          <a:bodyPr wrap="none">
            <a:spAutoFit/>
          </a:bodyPr>
          <a:lstStyle/>
          <a:p>
            <a:r>
              <a:rPr lang="de-DE" altLang="de-DE" sz="2400" dirty="0">
                <a:solidFill>
                  <a:schemeClr val="accent1"/>
                </a:solidFill>
                <a:latin typeface="+mj-lt"/>
              </a:rPr>
              <a:t>@:</a:t>
            </a:r>
            <a:endParaRPr lang="de-DE" sz="3201" dirty="0">
              <a:latin typeface="+mj-lt"/>
            </a:endParaRPr>
          </a:p>
        </p:txBody>
      </p:sp>
      <p:sp>
        <p:nvSpPr>
          <p:cNvPr id="12" name="Rechteck 11"/>
          <p:cNvSpPr/>
          <p:nvPr userDrawn="1"/>
        </p:nvSpPr>
        <p:spPr>
          <a:xfrm>
            <a:off x="6373553" y="3469351"/>
            <a:ext cx="603748" cy="584904"/>
          </a:xfrm>
          <a:prstGeom prst="rect">
            <a:avLst/>
          </a:prstGeom>
        </p:spPr>
        <p:txBody>
          <a:bodyPr wrap="square">
            <a:spAutoFit/>
          </a:bodyPr>
          <a:lstStyle/>
          <a:p>
            <a:r>
              <a:rPr lang="de-DE" sz="3201" dirty="0">
                <a:solidFill>
                  <a:schemeClr val="accent1"/>
                </a:solidFill>
                <a:latin typeface="+mj-lt"/>
              </a:rPr>
              <a:t>T: </a:t>
            </a:r>
          </a:p>
        </p:txBody>
      </p:sp>
      <p:sp>
        <p:nvSpPr>
          <p:cNvPr id="14" name="Titelplatzhalter 1"/>
          <p:cNvSpPr>
            <a:spLocks noGrp="1"/>
          </p:cNvSpPr>
          <p:nvPr>
            <p:ph type="title" hasCustomPrompt="1"/>
          </p:nvPr>
        </p:nvSpPr>
        <p:spPr>
          <a:xfrm>
            <a:off x="338469" y="400606"/>
            <a:ext cx="9843731" cy="307363"/>
          </a:xfrm>
          <a:prstGeom prst="rect">
            <a:avLst/>
          </a:prstGeom>
        </p:spPr>
        <p:txBody>
          <a:bodyPr vert="horz" lIns="91440" tIns="45720" rIns="91440" bIns="45720" rtlCol="0" anchor="ctr">
            <a:noAutofit/>
          </a:bodyPr>
          <a:lstStyle>
            <a:lvl1pPr>
              <a:defRPr>
                <a:solidFill>
                  <a:schemeClr val="bg1"/>
                </a:solidFill>
              </a:defRPr>
            </a:lvl1pPr>
          </a:lstStyle>
          <a:p>
            <a:r>
              <a:rPr lang="de-DE" dirty="0"/>
              <a:t>Ansprechpartner / Ansprechpartnerinnen</a:t>
            </a:r>
          </a:p>
        </p:txBody>
      </p:sp>
      <p:pic>
        <p:nvPicPr>
          <p:cNvPr id="20" name="Grafik 1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5400000">
            <a:off x="0" y="6090000"/>
            <a:ext cx="768000" cy="768000"/>
          </a:xfrm>
          <a:prstGeom prst="rect">
            <a:avLst/>
          </a:prstGeom>
        </p:spPr>
      </p:pic>
      <p:cxnSp>
        <p:nvCxnSpPr>
          <p:cNvPr id="21" name="Gerader Verbinder 20"/>
          <p:cNvCxnSpPr/>
          <p:nvPr userDrawn="1"/>
        </p:nvCxnSpPr>
        <p:spPr>
          <a:xfrm>
            <a:off x="6097094" y="1665288"/>
            <a:ext cx="0" cy="4424712"/>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extplatzhalter 15"/>
          <p:cNvSpPr>
            <a:spLocks noGrp="1"/>
          </p:cNvSpPr>
          <p:nvPr>
            <p:ph type="body" sz="quarter" idx="19" hasCustomPrompt="1"/>
          </p:nvPr>
        </p:nvSpPr>
        <p:spPr>
          <a:xfrm>
            <a:off x="6907061" y="3563378"/>
            <a:ext cx="4960373" cy="434180"/>
          </a:xfrm>
        </p:spPr>
        <p:txBody>
          <a:bodyPr/>
          <a:lstStyle>
            <a:lvl1pPr marL="0" indent="0">
              <a:buNone/>
              <a:defRPr>
                <a:solidFill>
                  <a:schemeClr val="bg1"/>
                </a:solidFill>
                <a:latin typeface="+mj-lt"/>
              </a:defRPr>
            </a:lvl1pPr>
          </a:lstStyle>
          <a:p>
            <a:pPr lvl="0"/>
            <a:r>
              <a:rPr lang="de-DE" dirty="0"/>
              <a:t>+49 (0)421 33003 - 50</a:t>
            </a:r>
          </a:p>
        </p:txBody>
      </p:sp>
      <p:sp>
        <p:nvSpPr>
          <p:cNvPr id="23" name="Textplatzhalter 15"/>
          <p:cNvSpPr>
            <a:spLocks noGrp="1"/>
          </p:cNvSpPr>
          <p:nvPr>
            <p:ph type="body" sz="quarter" idx="20" hasCustomPrompt="1"/>
          </p:nvPr>
        </p:nvSpPr>
        <p:spPr>
          <a:xfrm>
            <a:off x="6907061" y="4041130"/>
            <a:ext cx="4960373" cy="434180"/>
          </a:xfrm>
        </p:spPr>
        <p:txBody>
          <a:bodyPr/>
          <a:lstStyle>
            <a:lvl1pPr marL="0" indent="0">
              <a:buNone/>
              <a:defRPr>
                <a:solidFill>
                  <a:schemeClr val="bg1"/>
                </a:solidFill>
                <a:latin typeface="+mj-lt"/>
              </a:defRPr>
            </a:lvl1pPr>
          </a:lstStyle>
          <a:p>
            <a:pPr lvl="0"/>
            <a:r>
              <a:rPr lang="de-DE" dirty="0"/>
              <a:t>email@encoway.de</a:t>
            </a:r>
          </a:p>
        </p:txBody>
      </p:sp>
      <p:sp>
        <p:nvSpPr>
          <p:cNvPr id="4" name="Fußzeilenplatzhalter 3"/>
          <p:cNvSpPr>
            <a:spLocks noGrp="1"/>
          </p:cNvSpPr>
          <p:nvPr>
            <p:ph type="ftr" sz="quarter" idx="21"/>
          </p:nvPr>
        </p:nvSpPr>
        <p:spPr/>
        <p:txBody>
          <a:bodyPr/>
          <a:lstStyle>
            <a:lvl1pPr>
              <a:defRPr>
                <a:solidFill>
                  <a:schemeClr val="bg1"/>
                </a:solidFill>
              </a:defRPr>
            </a:lvl1pPr>
          </a:lstStyle>
          <a:p>
            <a:r>
              <a:rPr lang="de-DE" dirty="0"/>
              <a:t>encoway PowerPoint Vorlage </a:t>
            </a:r>
          </a:p>
        </p:txBody>
      </p:sp>
      <p:sp>
        <p:nvSpPr>
          <p:cNvPr id="13" name="Foliennummernplatzhalter 12"/>
          <p:cNvSpPr>
            <a:spLocks noGrp="1"/>
          </p:cNvSpPr>
          <p:nvPr>
            <p:ph type="sldNum" sz="quarter" idx="23"/>
          </p:nvPr>
        </p:nvSpPr>
        <p:spPr/>
        <p:txBody>
          <a:bodyPr/>
          <a:lstStyle>
            <a:lvl1pPr>
              <a:defRPr>
                <a:solidFill>
                  <a:schemeClr val="bg1"/>
                </a:solidFill>
              </a:defRPr>
            </a:lvl1pPr>
          </a:lstStyle>
          <a:p>
            <a:fld id="{5D660186-B466-462D-A2F2-AF451F248765}" type="slidenum">
              <a:rPr lang="de-DE" smtClean="0"/>
              <a:pPr/>
              <a:t>‹Nr.›</a:t>
            </a:fld>
            <a:endParaRPr lang="de-DE" dirty="0"/>
          </a:p>
        </p:txBody>
      </p:sp>
      <p:pic>
        <p:nvPicPr>
          <p:cNvPr id="2" name="Grafik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76213" y="353736"/>
            <a:ext cx="1372875" cy="422002"/>
          </a:xfrm>
          <a:prstGeom prst="rect">
            <a:avLst/>
          </a:prstGeom>
        </p:spPr>
      </p:pic>
    </p:spTree>
    <p:extLst>
      <p:ext uri="{BB962C8B-B14F-4D97-AF65-F5344CB8AC3E}">
        <p14:creationId xmlns:p14="http://schemas.microsoft.com/office/powerpoint/2010/main" val="2217104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folie">
    <p:spTree>
      <p:nvGrpSpPr>
        <p:cNvPr id="1" name=""/>
        <p:cNvGrpSpPr/>
        <p:nvPr/>
      </p:nvGrpSpPr>
      <p:grpSpPr>
        <a:xfrm>
          <a:off x="0" y="0"/>
          <a:ext cx="0" cy="0"/>
          <a:chOff x="0" y="0"/>
          <a:chExt cx="0" cy="0"/>
        </a:xfrm>
      </p:grpSpPr>
      <p:sp>
        <p:nvSpPr>
          <p:cNvPr id="3" name="Rechteck 2"/>
          <p:cNvSpPr>
            <a:spLocks noChangeAspect="1"/>
          </p:cNvSpPr>
          <p:nvPr userDrawn="1"/>
        </p:nvSpPr>
        <p:spPr>
          <a:xfrm>
            <a:off x="0" y="4"/>
            <a:ext cx="12192000" cy="6857999"/>
          </a:xfrm>
          <a:prstGeom prst="rect">
            <a:avLst/>
          </a:prstGeom>
          <a:gradFill flip="none" rotWithShape="1">
            <a:gsLst>
              <a:gs pos="34000">
                <a:srgbClr val="034877"/>
              </a:gs>
              <a:gs pos="97000">
                <a:srgbClr val="1B9EF7"/>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1799"/>
          </a:p>
        </p:txBody>
      </p:sp>
      <p:sp>
        <p:nvSpPr>
          <p:cNvPr id="2" name="Titel 1"/>
          <p:cNvSpPr>
            <a:spLocks noGrp="1"/>
          </p:cNvSpPr>
          <p:nvPr>
            <p:ph type="title"/>
          </p:nvPr>
        </p:nvSpPr>
        <p:spPr>
          <a:xfrm>
            <a:off x="336971" y="2773853"/>
            <a:ext cx="8751473" cy="1325033"/>
          </a:xfrm>
          <a:prstGeom prst="rect">
            <a:avLst/>
          </a:prstGeom>
        </p:spPr>
        <p:txBody>
          <a:bodyPr>
            <a:noAutofit/>
          </a:bodyPr>
          <a:lstStyle>
            <a:lvl1pPr>
              <a:defRPr sz="4000">
                <a:solidFill>
                  <a:schemeClr val="bg1"/>
                </a:solidFill>
              </a:defRPr>
            </a:lvl1pPr>
          </a:lstStyle>
          <a:p>
            <a:r>
              <a:rPr lang="de-DE"/>
              <a:t>Titelmasterformat durch Klicken bearbeiten</a:t>
            </a:r>
            <a:endParaRPr lang="de-DE" dirty="0"/>
          </a:p>
        </p:txBody>
      </p:sp>
      <p:pic>
        <p:nvPicPr>
          <p:cNvPr id="10" name="Grafik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63966" y="657225"/>
            <a:ext cx="3956042" cy="121505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rot="5400000">
            <a:off x="-9525" y="5265023"/>
            <a:ext cx="1591196" cy="1591196"/>
          </a:xfrm>
          <a:prstGeom prst="rect">
            <a:avLst/>
          </a:prstGeom>
        </p:spPr>
      </p:pic>
    </p:spTree>
    <p:extLst>
      <p:ext uri="{BB962C8B-B14F-4D97-AF65-F5344CB8AC3E}">
        <p14:creationId xmlns:p14="http://schemas.microsoft.com/office/powerpoint/2010/main" val="2291040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10" name="Textplatzhalter 9"/>
          <p:cNvSpPr>
            <a:spLocks noGrp="1"/>
          </p:cNvSpPr>
          <p:nvPr>
            <p:ph type="body" sz="quarter" idx="12"/>
          </p:nvPr>
        </p:nvSpPr>
        <p:spPr>
          <a:xfrm>
            <a:off x="334963" y="1665288"/>
            <a:ext cx="11532472" cy="4427536"/>
          </a:xfrm>
        </p:spPr>
        <p:txBody>
          <a:bodyPr/>
          <a:lstStyle>
            <a:lvl1pPr>
              <a:buSzPct val="100000"/>
              <a:buFont typeface="+mj-lt"/>
              <a:buAutoNum type="arabicPeriod"/>
              <a:defRPr b="0">
                <a:solidFill>
                  <a:schemeClr val="tx1"/>
                </a:solidFill>
                <a:latin typeface="+mj-lt"/>
              </a:defRPr>
            </a:lvl1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pic>
        <p:nvPicPr>
          <p:cNvPr id="11" name="Grafik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6095998"/>
            <a:ext cx="758954" cy="762002"/>
          </a:xfrm>
          <a:prstGeom prst="rect">
            <a:avLst/>
          </a:prstGeom>
        </p:spPr>
      </p:pic>
      <p:sp>
        <p:nvSpPr>
          <p:cNvPr id="4" name="Titel 3"/>
          <p:cNvSpPr>
            <a:spLocks noGrp="1"/>
          </p:cNvSpPr>
          <p:nvPr>
            <p:ph type="title"/>
          </p:nvPr>
        </p:nvSpPr>
        <p:spPr/>
        <p:txBody>
          <a:bodyPr/>
          <a:lstStyle/>
          <a:p>
            <a:r>
              <a:rPr lang="de-DE"/>
              <a:t>Titelmasterformat durch Klicken bearbeiten</a:t>
            </a:r>
          </a:p>
        </p:txBody>
      </p:sp>
      <p:sp>
        <p:nvSpPr>
          <p:cNvPr id="5" name="Fußzeilenplatzhalter 4"/>
          <p:cNvSpPr>
            <a:spLocks noGrp="1"/>
          </p:cNvSpPr>
          <p:nvPr>
            <p:ph type="ftr" sz="quarter" idx="13"/>
          </p:nvPr>
        </p:nvSpPr>
        <p:spPr/>
        <p:txBody>
          <a:bodyPr/>
          <a:lstStyle/>
          <a:p>
            <a:r>
              <a:rPr lang="de-DE"/>
              <a:t>encoway PowerPoint Vorlage </a:t>
            </a:r>
          </a:p>
        </p:txBody>
      </p:sp>
      <p:sp>
        <p:nvSpPr>
          <p:cNvPr id="12" name="Foliennummernplatzhalter 11"/>
          <p:cNvSpPr>
            <a:spLocks noGrp="1"/>
          </p:cNvSpPr>
          <p:nvPr>
            <p:ph type="sldNum" sz="quarter" idx="14"/>
          </p:nvPr>
        </p:nvSpPr>
        <p:spPr/>
        <p:txBody>
          <a:bodyPr/>
          <a:lstStyle/>
          <a:p>
            <a:fld id="{5D660186-B466-462D-A2F2-AF451F248765}" type="slidenum">
              <a:rPr lang="de-DE" smtClean="0"/>
              <a:t>‹Nr.›</a:t>
            </a:fld>
            <a:endParaRPr lang="de-DE"/>
          </a:p>
        </p:txBody>
      </p:sp>
      <p:pic>
        <p:nvPicPr>
          <p:cNvPr id="9" name="Grafik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76213" y="353736"/>
            <a:ext cx="1372875" cy="422002"/>
          </a:xfrm>
          <a:prstGeom prst="rect">
            <a:avLst/>
          </a:prstGeom>
        </p:spPr>
      </p:pic>
    </p:spTree>
    <p:extLst>
      <p:ext uri="{BB962C8B-B14F-4D97-AF65-F5344CB8AC3E}">
        <p14:creationId xmlns:p14="http://schemas.microsoft.com/office/powerpoint/2010/main" val="102321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Zeitangaben">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8" name="Title Placeholder 1"/>
          <p:cNvSpPr>
            <a:spLocks noGrp="1"/>
          </p:cNvSpPr>
          <p:nvPr>
            <p:ph type="title" hasCustomPrompt="1"/>
          </p:nvPr>
        </p:nvSpPr>
        <p:spPr>
          <a:xfrm>
            <a:off x="343993" y="348401"/>
            <a:ext cx="9647731" cy="428579"/>
          </a:xfrm>
          <a:prstGeom prst="rect">
            <a:avLst/>
          </a:prstGeom>
        </p:spPr>
        <p:txBody>
          <a:bodyPr vert="horz" lIns="91440" tIns="45720" rIns="91440" bIns="45720" rtlCol="0" anchor="ctr">
            <a:normAutofit/>
          </a:bodyPr>
          <a:lstStyle>
            <a:lvl1pPr>
              <a:defRPr/>
            </a:lvl1pPr>
          </a:lstStyle>
          <a:p>
            <a:r>
              <a:rPr lang="de-DE" dirty="0"/>
              <a:t>Agenda bearbeiten</a:t>
            </a:r>
            <a:endParaRPr lang="en-US" dirty="0"/>
          </a:p>
        </p:txBody>
      </p:sp>
      <p:sp>
        <p:nvSpPr>
          <p:cNvPr id="4" name="Tabellenplatzhalter 3"/>
          <p:cNvSpPr>
            <a:spLocks noGrp="1"/>
          </p:cNvSpPr>
          <p:nvPr>
            <p:ph type="tbl" sz="quarter" idx="14"/>
          </p:nvPr>
        </p:nvSpPr>
        <p:spPr>
          <a:xfrm>
            <a:off x="334963" y="1665288"/>
            <a:ext cx="5761037" cy="4424362"/>
          </a:xfrm>
        </p:spPr>
        <p:txBody>
          <a:bodyPr/>
          <a:lstStyle/>
          <a:p>
            <a:r>
              <a:rPr lang="de-DE"/>
              <a:t>Tabelle durch Klicken auf Symbol hinzufügen</a:t>
            </a:r>
            <a:endParaRPr lang="de-DE" dirty="0"/>
          </a:p>
        </p:txBody>
      </p:sp>
      <p:pic>
        <p:nvPicPr>
          <p:cNvPr id="10" name="Grafik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6095998"/>
            <a:ext cx="758954" cy="762002"/>
          </a:xfrm>
          <a:prstGeom prst="rect">
            <a:avLst/>
          </a:prstGeom>
        </p:spPr>
      </p:pic>
      <p:sp>
        <p:nvSpPr>
          <p:cNvPr id="5" name="Fußzeilenplatzhalter 4"/>
          <p:cNvSpPr>
            <a:spLocks noGrp="1"/>
          </p:cNvSpPr>
          <p:nvPr>
            <p:ph type="ftr" sz="quarter" idx="15"/>
          </p:nvPr>
        </p:nvSpPr>
        <p:spPr/>
        <p:txBody>
          <a:bodyPr/>
          <a:lstStyle/>
          <a:p>
            <a:r>
              <a:rPr lang="de-DE"/>
              <a:t>encoway PowerPoint Vorlage </a:t>
            </a:r>
          </a:p>
        </p:txBody>
      </p:sp>
      <p:sp>
        <p:nvSpPr>
          <p:cNvPr id="11" name="Foliennummernplatzhalter 11"/>
          <p:cNvSpPr>
            <a:spLocks noGrp="1"/>
          </p:cNvSpPr>
          <p:nvPr>
            <p:ph type="sldNum" sz="quarter" idx="16"/>
          </p:nvPr>
        </p:nvSpPr>
        <p:spPr>
          <a:xfrm>
            <a:off x="8610600" y="6356350"/>
            <a:ext cx="2743200" cy="365125"/>
          </a:xfrm>
        </p:spPr>
        <p:txBody>
          <a:bodyPr/>
          <a:lstStyle/>
          <a:p>
            <a:fld id="{5D660186-B466-462D-A2F2-AF451F248765}" type="slidenum">
              <a:rPr lang="de-DE" smtClean="0"/>
              <a:t>‹Nr.›</a:t>
            </a:fld>
            <a:endParaRPr lang="de-DE"/>
          </a:p>
        </p:txBody>
      </p:sp>
      <p:pic>
        <p:nvPicPr>
          <p:cNvPr id="9" name="Grafik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76213" y="353736"/>
            <a:ext cx="1372875" cy="422002"/>
          </a:xfrm>
          <a:prstGeom prst="rect">
            <a:avLst/>
          </a:prstGeom>
        </p:spPr>
      </p:pic>
    </p:spTree>
    <p:extLst>
      <p:ext uri="{BB962C8B-B14F-4D97-AF65-F5344CB8AC3E}">
        <p14:creationId xmlns:p14="http://schemas.microsoft.com/office/powerpoint/2010/main" val="49196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Zwischen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7" name="Titelplatzhalter 1"/>
          <p:cNvSpPr>
            <a:spLocks noGrp="1"/>
          </p:cNvSpPr>
          <p:nvPr>
            <p:ph type="title" hasCustomPrompt="1"/>
          </p:nvPr>
        </p:nvSpPr>
        <p:spPr>
          <a:xfrm>
            <a:off x="345887" y="348290"/>
            <a:ext cx="9704720" cy="410793"/>
          </a:xfrm>
          <a:prstGeom prst="rect">
            <a:avLst/>
          </a:prstGeom>
        </p:spPr>
        <p:txBody>
          <a:bodyPr vert="horz" lIns="91440" tIns="45720" rIns="91440" bIns="45720" rtlCol="0" anchor="ctr">
            <a:noAutofit/>
          </a:bodyPr>
          <a:lstStyle>
            <a:lvl1pPr>
              <a:defRPr>
                <a:solidFill>
                  <a:schemeClr val="bg1"/>
                </a:solidFill>
              </a:defRPr>
            </a:lvl1pPr>
          </a:lstStyle>
          <a:p>
            <a:r>
              <a:rPr lang="de-DE" dirty="0"/>
              <a:t>Kapitelübersicht mit dunklem Hintergrund</a:t>
            </a:r>
          </a:p>
        </p:txBody>
      </p:sp>
      <p:sp>
        <p:nvSpPr>
          <p:cNvPr id="9" name="Textplatzhalter 8"/>
          <p:cNvSpPr>
            <a:spLocks noGrp="1"/>
          </p:cNvSpPr>
          <p:nvPr>
            <p:ph type="body" sz="quarter" idx="10" hasCustomPrompt="1"/>
          </p:nvPr>
        </p:nvSpPr>
        <p:spPr>
          <a:xfrm>
            <a:off x="334963" y="1683575"/>
            <a:ext cx="6047845" cy="2683933"/>
          </a:xfrm>
        </p:spPr>
        <p:txBody>
          <a:bodyPr>
            <a:normAutofit/>
          </a:bodyPr>
          <a:lstStyle>
            <a:lvl1pPr marL="0" indent="0">
              <a:lnSpc>
                <a:spcPct val="70000"/>
              </a:lnSpc>
              <a:buNone/>
              <a:defRPr sz="4000" b="0">
                <a:solidFill>
                  <a:schemeClr val="bg1"/>
                </a:solidFill>
                <a:latin typeface="Chronica Pro Black" panose="020B0503050000000003" pitchFamily="34" charset="0"/>
              </a:defRPr>
            </a:lvl1pPr>
          </a:lstStyle>
          <a:p>
            <a:pPr lvl="0"/>
            <a:r>
              <a:rPr lang="de-DE" dirty="0"/>
              <a:t>Vorstellung</a:t>
            </a:r>
          </a:p>
          <a:p>
            <a:pPr lvl="0"/>
            <a:r>
              <a:rPr lang="de-DE" dirty="0"/>
              <a:t>encoway</a:t>
            </a:r>
          </a:p>
        </p:txBody>
      </p:sp>
      <p:pic>
        <p:nvPicPr>
          <p:cNvPr id="11" name="Grafik 10"/>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rot="5400000">
            <a:off x="-9525" y="5265023"/>
            <a:ext cx="1591196" cy="1591196"/>
          </a:xfrm>
          <a:prstGeom prst="rect">
            <a:avLst/>
          </a:prstGeom>
        </p:spPr>
      </p:pic>
      <p:sp>
        <p:nvSpPr>
          <p:cNvPr id="2" name="Fußzeilenplatzhalter 1"/>
          <p:cNvSpPr>
            <a:spLocks noGrp="1"/>
          </p:cNvSpPr>
          <p:nvPr>
            <p:ph type="ftr" sz="quarter" idx="11"/>
          </p:nvPr>
        </p:nvSpPr>
        <p:spPr/>
        <p:txBody>
          <a:bodyPr/>
          <a:lstStyle>
            <a:lvl1pPr>
              <a:defRPr>
                <a:solidFill>
                  <a:schemeClr val="bg1"/>
                </a:solidFill>
              </a:defRPr>
            </a:lvl1pPr>
          </a:lstStyle>
          <a:p>
            <a:r>
              <a:rPr lang="de-DE" dirty="0"/>
              <a:t>encoway PowerPoint Vorlage </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5D660186-B466-462D-A2F2-AF451F248765}" type="slidenum">
              <a:rPr lang="de-DE" smtClean="0"/>
              <a:pPr/>
              <a:t>‹Nr.›</a:t>
            </a:fld>
            <a:endParaRPr lang="de-DE" dirty="0"/>
          </a:p>
        </p:txBody>
      </p:sp>
      <p:pic>
        <p:nvPicPr>
          <p:cNvPr id="10" name="Grafik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76213" y="353736"/>
            <a:ext cx="1372875" cy="422002"/>
          </a:xfrm>
          <a:prstGeom prst="rect">
            <a:avLst/>
          </a:prstGeom>
        </p:spPr>
      </p:pic>
    </p:spTree>
    <p:extLst>
      <p:ext uri="{BB962C8B-B14F-4D97-AF65-F5344CB8AC3E}">
        <p14:creationId xmlns:p14="http://schemas.microsoft.com/office/powerpoint/2010/main" val="1663079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genda Zwischen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05" y="0"/>
            <a:ext cx="12190195" cy="6858000"/>
          </a:xfrm>
          <a:prstGeom prst="rect">
            <a:avLst/>
          </a:prstGeom>
        </p:spPr>
      </p:pic>
      <p:sp>
        <p:nvSpPr>
          <p:cNvPr id="7" name="Titelplatzhalter 1"/>
          <p:cNvSpPr>
            <a:spLocks noGrp="1"/>
          </p:cNvSpPr>
          <p:nvPr>
            <p:ph type="title" hasCustomPrompt="1"/>
          </p:nvPr>
        </p:nvSpPr>
        <p:spPr>
          <a:xfrm>
            <a:off x="355409" y="348290"/>
            <a:ext cx="9704720" cy="410793"/>
          </a:xfrm>
          <a:prstGeom prst="rect">
            <a:avLst/>
          </a:prstGeom>
        </p:spPr>
        <p:txBody>
          <a:bodyPr vert="horz" lIns="91440" tIns="45720" rIns="91440" bIns="45720" rtlCol="0" anchor="ctr">
            <a:noAutofit/>
          </a:bodyPr>
          <a:lstStyle>
            <a:lvl1pPr>
              <a:defRPr baseline="0">
                <a:solidFill>
                  <a:schemeClr val="tx2"/>
                </a:solidFill>
              </a:defRPr>
            </a:lvl1pPr>
          </a:lstStyle>
          <a:p>
            <a:r>
              <a:rPr lang="de-DE" dirty="0"/>
              <a:t>Kapitelübersicht mit hellem Hintergrund</a:t>
            </a:r>
          </a:p>
        </p:txBody>
      </p:sp>
      <p:sp>
        <p:nvSpPr>
          <p:cNvPr id="9" name="Textplatzhalter 8"/>
          <p:cNvSpPr>
            <a:spLocks noGrp="1"/>
          </p:cNvSpPr>
          <p:nvPr>
            <p:ph type="body" sz="quarter" idx="10" hasCustomPrompt="1"/>
          </p:nvPr>
        </p:nvSpPr>
        <p:spPr>
          <a:xfrm>
            <a:off x="346423" y="1665288"/>
            <a:ext cx="6036385" cy="2683933"/>
          </a:xfrm>
        </p:spPr>
        <p:txBody>
          <a:bodyPr>
            <a:normAutofit/>
          </a:bodyPr>
          <a:lstStyle>
            <a:lvl1pPr marL="0" indent="0">
              <a:lnSpc>
                <a:spcPct val="100000"/>
              </a:lnSpc>
              <a:buNone/>
              <a:defRPr sz="4000" b="0" baseline="0">
                <a:solidFill>
                  <a:schemeClr val="tx2"/>
                </a:solidFill>
                <a:latin typeface="Chronica Pro Black" panose="020B0503050000000003" pitchFamily="34" charset="0"/>
              </a:defRPr>
            </a:lvl1pPr>
          </a:lstStyle>
          <a:p>
            <a:pPr lvl="0"/>
            <a:r>
              <a:rPr lang="de-DE" dirty="0"/>
              <a:t>Headline passend zum Bild</a:t>
            </a:r>
          </a:p>
        </p:txBody>
      </p:sp>
      <p:pic>
        <p:nvPicPr>
          <p:cNvPr id="13" name="Grafik 1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190" y="5286583"/>
            <a:ext cx="1565953" cy="1572242"/>
          </a:xfrm>
          <a:prstGeom prst="rect">
            <a:avLst/>
          </a:prstGeom>
        </p:spPr>
      </p:pic>
      <p:sp>
        <p:nvSpPr>
          <p:cNvPr id="2" name="Fußzeilenplatzhalter 1"/>
          <p:cNvSpPr>
            <a:spLocks noGrp="1"/>
          </p:cNvSpPr>
          <p:nvPr>
            <p:ph type="ftr" sz="quarter" idx="11"/>
          </p:nvPr>
        </p:nvSpPr>
        <p:spPr/>
        <p:txBody>
          <a:bodyPr/>
          <a:lstStyle/>
          <a:p>
            <a:r>
              <a:rPr lang="de-DE"/>
              <a:t>encoway PowerPoint Vorlage </a:t>
            </a:r>
          </a:p>
        </p:txBody>
      </p:sp>
      <p:sp>
        <p:nvSpPr>
          <p:cNvPr id="5" name="Foliennummernplatzhalter 4"/>
          <p:cNvSpPr>
            <a:spLocks noGrp="1"/>
          </p:cNvSpPr>
          <p:nvPr>
            <p:ph type="sldNum" sz="quarter" idx="12"/>
          </p:nvPr>
        </p:nvSpPr>
        <p:spPr/>
        <p:txBody>
          <a:bodyPr/>
          <a:lstStyle/>
          <a:p>
            <a:fld id="{5D660186-B466-462D-A2F2-AF451F248765}" type="slidenum">
              <a:rPr lang="de-DE" smtClean="0"/>
              <a:t>‹Nr.›</a:t>
            </a:fld>
            <a:endParaRPr lang="de-DE"/>
          </a:p>
        </p:txBody>
      </p:sp>
      <p:pic>
        <p:nvPicPr>
          <p:cNvPr id="11" name="Grafik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76213" y="352610"/>
            <a:ext cx="1363627" cy="419159"/>
          </a:xfrm>
          <a:prstGeom prst="rect">
            <a:avLst/>
          </a:prstGeom>
        </p:spPr>
      </p:pic>
    </p:spTree>
    <p:extLst>
      <p:ext uri="{BB962C8B-B14F-4D97-AF65-F5344CB8AC3E}">
        <p14:creationId xmlns:p14="http://schemas.microsoft.com/office/powerpoint/2010/main" val="260958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8" name="Rechteck 7"/>
          <p:cNvSpPr>
            <a:spLocks noChangeAspect="1"/>
          </p:cNvSpPr>
          <p:nvPr userDrawn="1"/>
        </p:nvSpPr>
        <p:spPr>
          <a:xfrm>
            <a:off x="0" y="-19873"/>
            <a:ext cx="12259496" cy="6877873"/>
          </a:xfrm>
          <a:prstGeom prst="rect">
            <a:avLst/>
          </a:prstGeom>
          <a:gradFill flip="none" rotWithShape="1">
            <a:gsLst>
              <a:gs pos="34000">
                <a:srgbClr val="034877"/>
              </a:gs>
              <a:gs pos="97000">
                <a:srgbClr val="1B9EF7"/>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1799"/>
          </a:p>
        </p:txBody>
      </p:sp>
      <p:pic>
        <p:nvPicPr>
          <p:cNvPr id="19" name="Grafik 1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2162" y="-2518873"/>
            <a:ext cx="5938477" cy="8400072"/>
          </a:xfrm>
          <a:prstGeom prst="rect">
            <a:avLst/>
          </a:prstGeom>
        </p:spPr>
      </p:pic>
      <p:pic>
        <p:nvPicPr>
          <p:cNvPr id="24" name="Grafik 2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5400000">
            <a:off x="-18000" y="6090000"/>
            <a:ext cx="768000" cy="768000"/>
          </a:xfrm>
          <a:prstGeom prst="rect">
            <a:avLst/>
          </a:prstGeom>
        </p:spPr>
      </p:pic>
      <p:sp>
        <p:nvSpPr>
          <p:cNvPr id="4" name="Textplatzhalter 3"/>
          <p:cNvSpPr>
            <a:spLocks noGrp="1"/>
          </p:cNvSpPr>
          <p:nvPr>
            <p:ph type="body" sz="quarter" idx="13"/>
          </p:nvPr>
        </p:nvSpPr>
        <p:spPr>
          <a:xfrm>
            <a:off x="2272552" y="2506951"/>
            <a:ext cx="7664824" cy="3585874"/>
          </a:xfrm>
        </p:spPr>
        <p:txBody>
          <a:bodyPr/>
          <a:lstStyle>
            <a:lvl1pPr marL="0" indent="0" algn="ctr">
              <a:lnSpc>
                <a:spcPct val="100000"/>
              </a:lnSpc>
              <a:buNone/>
              <a:defRPr>
                <a:solidFill>
                  <a:schemeClr val="bg1"/>
                </a:solidFill>
                <a:latin typeface="+mj-lt"/>
              </a:defRPr>
            </a:lvl1pPr>
            <a:lvl2pPr marL="609570" indent="0" algn="ctr">
              <a:lnSpc>
                <a:spcPct val="100000"/>
              </a:lnSpc>
              <a:buNone/>
              <a:defRPr sz="2133">
                <a:solidFill>
                  <a:schemeClr val="bg1"/>
                </a:solidFill>
                <a:latin typeface="+mj-lt"/>
              </a:defRPr>
            </a:lvl2pPr>
            <a:lvl3pPr marL="1219140" indent="0" algn="ctr">
              <a:lnSpc>
                <a:spcPct val="100000"/>
              </a:lnSpc>
              <a:buNone/>
              <a:defRPr sz="1867">
                <a:solidFill>
                  <a:schemeClr val="bg1"/>
                </a:solidFill>
                <a:latin typeface="+mj-lt"/>
              </a:defRPr>
            </a:lvl3pPr>
            <a:lvl4pPr marL="1828709" indent="0" algn="ctr">
              <a:lnSpc>
                <a:spcPct val="100000"/>
              </a:lnSpc>
              <a:buNone/>
              <a:defRPr sz="1600">
                <a:solidFill>
                  <a:schemeClr val="bg1"/>
                </a:solidFill>
                <a:latin typeface="+mj-lt"/>
              </a:defRPr>
            </a:lvl4pPr>
            <a:lvl5pPr marL="2438278" indent="0" algn="ctr">
              <a:lnSpc>
                <a:spcPct val="100000"/>
              </a:lnSpc>
              <a:buNone/>
              <a:defRPr sz="1467">
                <a:solidFill>
                  <a:schemeClr val="bg1"/>
                </a:solidFill>
                <a:latin typeface="+mj-lt"/>
              </a:defRPr>
            </a:lvl5pPr>
          </a:lstStyle>
          <a:p>
            <a:pPr lvl="0"/>
            <a:r>
              <a:rPr lang="de-DE"/>
              <a:t>Formatvorlagen des Textmasters bearbeiten</a:t>
            </a:r>
          </a:p>
        </p:txBody>
      </p:sp>
      <p:sp>
        <p:nvSpPr>
          <p:cNvPr id="5" name="Textplatzhalter 4"/>
          <p:cNvSpPr>
            <a:spLocks noGrp="1"/>
          </p:cNvSpPr>
          <p:nvPr>
            <p:ph type="body" sz="quarter" idx="15" hasCustomPrompt="1"/>
          </p:nvPr>
        </p:nvSpPr>
        <p:spPr>
          <a:xfrm>
            <a:off x="4398169" y="1687801"/>
            <a:ext cx="3421856" cy="742950"/>
          </a:xfrm>
        </p:spPr>
        <p:txBody>
          <a:bodyPr>
            <a:normAutofit/>
          </a:bodyPr>
          <a:lstStyle>
            <a:lvl1pPr marL="0" indent="0" algn="ctr">
              <a:buNone/>
              <a:defRPr sz="3200" baseline="0">
                <a:solidFill>
                  <a:schemeClr val="bg1"/>
                </a:solidFill>
                <a:latin typeface="Chronica Pro Black" panose="020B0503050000000003" pitchFamily="34" charset="0"/>
              </a:defRPr>
            </a:lvl1pPr>
          </a:lstStyle>
          <a:p>
            <a:pPr lvl="0"/>
            <a:r>
              <a:rPr lang="de-DE" dirty="0"/>
              <a:t>Titel bearbeiten</a:t>
            </a:r>
          </a:p>
        </p:txBody>
      </p:sp>
      <p:sp>
        <p:nvSpPr>
          <p:cNvPr id="2" name="Titel 1"/>
          <p:cNvSpPr>
            <a:spLocks noGrp="1"/>
          </p:cNvSpPr>
          <p:nvPr>
            <p:ph type="title" hasCustomPrompt="1"/>
          </p:nvPr>
        </p:nvSpPr>
        <p:spPr/>
        <p:txBody>
          <a:bodyPr/>
          <a:lstStyle>
            <a:lvl1pPr>
              <a:defRPr baseline="0">
                <a:solidFill>
                  <a:schemeClr val="bg1"/>
                </a:solidFill>
              </a:defRPr>
            </a:lvl1pPr>
          </a:lstStyle>
          <a:p>
            <a:r>
              <a:rPr lang="de-DE" dirty="0"/>
              <a:t>Titel bearbeiten</a:t>
            </a:r>
          </a:p>
        </p:txBody>
      </p:sp>
      <p:sp>
        <p:nvSpPr>
          <p:cNvPr id="7" name="Fußzeilenplatzhalter 6"/>
          <p:cNvSpPr>
            <a:spLocks noGrp="1"/>
          </p:cNvSpPr>
          <p:nvPr>
            <p:ph type="ftr" sz="quarter" idx="16"/>
          </p:nvPr>
        </p:nvSpPr>
        <p:spPr/>
        <p:txBody>
          <a:bodyPr/>
          <a:lstStyle>
            <a:lvl1pPr>
              <a:defRPr>
                <a:solidFill>
                  <a:schemeClr val="bg1"/>
                </a:solidFill>
              </a:defRPr>
            </a:lvl1pPr>
          </a:lstStyle>
          <a:p>
            <a:r>
              <a:rPr lang="de-DE" dirty="0"/>
              <a:t>encoway PowerPoint Vorlage </a:t>
            </a:r>
          </a:p>
        </p:txBody>
      </p:sp>
      <p:sp>
        <p:nvSpPr>
          <p:cNvPr id="9" name="Foliennummernplatzhalter 8"/>
          <p:cNvSpPr>
            <a:spLocks noGrp="1"/>
          </p:cNvSpPr>
          <p:nvPr>
            <p:ph type="sldNum" sz="quarter" idx="17"/>
          </p:nvPr>
        </p:nvSpPr>
        <p:spPr/>
        <p:txBody>
          <a:bodyPr/>
          <a:lstStyle>
            <a:lvl1pPr>
              <a:defRPr>
                <a:solidFill>
                  <a:schemeClr val="bg1"/>
                </a:solidFill>
              </a:defRPr>
            </a:lvl1pPr>
          </a:lstStyle>
          <a:p>
            <a:fld id="{5D660186-B466-462D-A2F2-AF451F248765}" type="slidenum">
              <a:rPr lang="de-DE" smtClean="0"/>
              <a:pPr/>
              <a:t>‹Nr.›</a:t>
            </a:fld>
            <a:endParaRPr lang="de-DE" dirty="0"/>
          </a:p>
        </p:txBody>
      </p:sp>
      <p:pic>
        <p:nvPicPr>
          <p:cNvPr id="11" name="Grafik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76213" y="353736"/>
            <a:ext cx="1372875" cy="422002"/>
          </a:xfrm>
          <a:prstGeom prst="rect">
            <a:avLst/>
          </a:prstGeom>
        </p:spPr>
      </p:pic>
    </p:spTree>
    <p:extLst>
      <p:ext uri="{BB962C8B-B14F-4D97-AF65-F5344CB8AC3E}">
        <p14:creationId xmlns:p14="http://schemas.microsoft.com/office/powerpoint/2010/main" val="317434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rvorhebungen">
    <p:spTree>
      <p:nvGrpSpPr>
        <p:cNvPr id="1" name=""/>
        <p:cNvGrpSpPr/>
        <p:nvPr/>
      </p:nvGrpSpPr>
      <p:grpSpPr>
        <a:xfrm>
          <a:off x="0" y="0"/>
          <a:ext cx="0" cy="0"/>
          <a:chOff x="0" y="0"/>
          <a:chExt cx="0" cy="0"/>
        </a:xfrm>
      </p:grpSpPr>
      <p:sp>
        <p:nvSpPr>
          <p:cNvPr id="9" name="Rechteck 8"/>
          <p:cNvSpPr>
            <a:spLocks noChangeAspect="1"/>
          </p:cNvSpPr>
          <p:nvPr userDrawn="1"/>
        </p:nvSpPr>
        <p:spPr>
          <a:xfrm>
            <a:off x="0" y="-19873"/>
            <a:ext cx="12192000" cy="6877873"/>
          </a:xfrm>
          <a:prstGeom prst="rect">
            <a:avLst/>
          </a:prstGeom>
          <a:gradFill flip="none" rotWithShape="1">
            <a:gsLst>
              <a:gs pos="34000">
                <a:srgbClr val="034877"/>
              </a:gs>
              <a:gs pos="97000">
                <a:srgbClr val="1B9EF7"/>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1799"/>
          </a:p>
        </p:txBody>
      </p:sp>
      <p:pic>
        <p:nvPicPr>
          <p:cNvPr id="24" name="Grafik 2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5400000">
            <a:off x="-18000" y="6090000"/>
            <a:ext cx="768000" cy="768000"/>
          </a:xfrm>
          <a:prstGeom prst="rect">
            <a:avLst/>
          </a:prstGeom>
        </p:spPr>
      </p:pic>
      <p:sp>
        <p:nvSpPr>
          <p:cNvPr id="13" name="Titelplatzhalter 2"/>
          <p:cNvSpPr>
            <a:spLocks noGrp="1"/>
          </p:cNvSpPr>
          <p:nvPr>
            <p:ph type="title" hasCustomPrompt="1"/>
          </p:nvPr>
        </p:nvSpPr>
        <p:spPr>
          <a:xfrm>
            <a:off x="334962" y="2968625"/>
            <a:ext cx="11532473" cy="777325"/>
          </a:xfrm>
          <a:prstGeom prst="rect">
            <a:avLst/>
          </a:prstGeom>
        </p:spPr>
        <p:txBody>
          <a:bodyPr vert="horz" lIns="91440" tIns="45720" rIns="91440" bIns="45720" rtlCol="0" anchor="ctr">
            <a:normAutofit/>
          </a:bodyPr>
          <a:lstStyle>
            <a:lvl1pPr algn="ctr">
              <a:lnSpc>
                <a:spcPct val="100000"/>
              </a:lnSpc>
              <a:defRPr>
                <a:solidFill>
                  <a:schemeClr val="bg1"/>
                </a:solidFill>
              </a:defRPr>
            </a:lvl1pPr>
          </a:lstStyle>
          <a:p>
            <a:r>
              <a:rPr lang="de-DE" dirty="0"/>
              <a:t>Titelformat durch Klicken bearbeiten</a:t>
            </a:r>
          </a:p>
        </p:txBody>
      </p:sp>
      <p:sp>
        <p:nvSpPr>
          <p:cNvPr id="10" name="Textplatzhalter 4"/>
          <p:cNvSpPr>
            <a:spLocks noGrp="1"/>
          </p:cNvSpPr>
          <p:nvPr>
            <p:ph type="body" sz="quarter" idx="15" hasCustomPrompt="1"/>
          </p:nvPr>
        </p:nvSpPr>
        <p:spPr>
          <a:xfrm>
            <a:off x="344488" y="304800"/>
            <a:ext cx="6215062" cy="742950"/>
          </a:xfrm>
        </p:spPr>
        <p:txBody>
          <a:bodyPr>
            <a:normAutofit/>
          </a:bodyPr>
          <a:lstStyle>
            <a:lvl1pPr marL="0" indent="0">
              <a:buNone/>
              <a:defRPr sz="3200" baseline="0">
                <a:solidFill>
                  <a:schemeClr val="bg1"/>
                </a:solidFill>
                <a:latin typeface="Chronica Pro Black" panose="020B0503050000000003" pitchFamily="34" charset="0"/>
              </a:defRPr>
            </a:lvl1pPr>
          </a:lstStyle>
          <a:p>
            <a:pPr lvl="0"/>
            <a:r>
              <a:rPr lang="de-DE" dirty="0"/>
              <a:t>Titel bearbeiten</a:t>
            </a:r>
          </a:p>
        </p:txBody>
      </p:sp>
      <p:sp>
        <p:nvSpPr>
          <p:cNvPr id="2" name="Fußzeilenplatzhalter 1"/>
          <p:cNvSpPr>
            <a:spLocks noGrp="1"/>
          </p:cNvSpPr>
          <p:nvPr>
            <p:ph type="ftr" sz="quarter" idx="16"/>
          </p:nvPr>
        </p:nvSpPr>
        <p:spPr/>
        <p:txBody>
          <a:bodyPr/>
          <a:lstStyle>
            <a:lvl1pPr>
              <a:defRPr>
                <a:solidFill>
                  <a:schemeClr val="bg1"/>
                </a:solidFill>
              </a:defRPr>
            </a:lvl1pPr>
          </a:lstStyle>
          <a:p>
            <a:r>
              <a:rPr lang="de-DE" dirty="0"/>
              <a:t>encoway PowerPoint Vorlage </a:t>
            </a:r>
          </a:p>
        </p:txBody>
      </p:sp>
      <p:sp>
        <p:nvSpPr>
          <p:cNvPr id="4" name="Foliennummernplatzhalter 3"/>
          <p:cNvSpPr>
            <a:spLocks noGrp="1"/>
          </p:cNvSpPr>
          <p:nvPr>
            <p:ph type="sldNum" sz="quarter" idx="17"/>
          </p:nvPr>
        </p:nvSpPr>
        <p:spPr/>
        <p:txBody>
          <a:bodyPr/>
          <a:lstStyle>
            <a:lvl1pPr>
              <a:defRPr>
                <a:solidFill>
                  <a:schemeClr val="bg1"/>
                </a:solidFill>
              </a:defRPr>
            </a:lvl1pPr>
          </a:lstStyle>
          <a:p>
            <a:fld id="{5D660186-B466-462D-A2F2-AF451F248765}" type="slidenum">
              <a:rPr lang="de-DE" smtClean="0"/>
              <a:pPr/>
              <a:t>‹Nr.›</a:t>
            </a:fld>
            <a:endParaRPr lang="de-DE" dirty="0"/>
          </a:p>
        </p:txBody>
      </p:sp>
      <p:pic>
        <p:nvPicPr>
          <p:cNvPr id="11" name="Grafik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76213" y="353736"/>
            <a:ext cx="1372875" cy="422002"/>
          </a:xfrm>
          <a:prstGeom prst="rect">
            <a:avLst/>
          </a:prstGeom>
        </p:spPr>
      </p:pic>
    </p:spTree>
    <p:extLst>
      <p:ext uri="{BB962C8B-B14F-4D97-AF65-F5344CB8AC3E}">
        <p14:creationId xmlns:p14="http://schemas.microsoft.com/office/powerpoint/2010/main" val="965071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lie mit Text einspaltig">
    <p:spTree>
      <p:nvGrpSpPr>
        <p:cNvPr id="1" name=""/>
        <p:cNvGrpSpPr/>
        <p:nvPr/>
      </p:nvGrpSpPr>
      <p:grpSpPr>
        <a:xfrm>
          <a:off x="0" y="0"/>
          <a:ext cx="0" cy="0"/>
          <a:chOff x="0" y="0"/>
          <a:chExt cx="0" cy="0"/>
        </a:xfrm>
      </p:grpSpPr>
      <p:sp>
        <p:nvSpPr>
          <p:cNvPr id="3" name="Textplatzhalter 2"/>
          <p:cNvSpPr>
            <a:spLocks noGrp="1"/>
          </p:cNvSpPr>
          <p:nvPr>
            <p:ph type="body" sz="quarter" idx="11"/>
          </p:nvPr>
        </p:nvSpPr>
        <p:spPr>
          <a:xfrm>
            <a:off x="334963" y="1665288"/>
            <a:ext cx="11522075" cy="4424712"/>
          </a:xfrm>
        </p:spPr>
        <p:txBody>
          <a:bodyPr>
            <a:normAutofit/>
          </a:bodyPr>
          <a:lstStyle>
            <a:lvl1pPr marL="360000" indent="-360000">
              <a:buFont typeface="Arial" panose="020B0604020202020204" pitchFamily="34" charset="0"/>
              <a:buChar char="•"/>
              <a:defRPr sz="2000">
                <a:latin typeface="+mj-lt"/>
              </a:defRPr>
            </a:lvl1pPr>
            <a:lvl2pPr marL="720000" indent="-342900">
              <a:buFont typeface="Arial" panose="020B0604020202020204" pitchFamily="34" charset="0"/>
              <a:buChar char="•"/>
              <a:defRPr sz="1800">
                <a:latin typeface="+mj-lt"/>
              </a:defRPr>
            </a:lvl2pPr>
            <a:lvl3pPr marL="1260000" indent="-342900">
              <a:buFont typeface="Arial" panose="020B0604020202020204" pitchFamily="34" charset="0"/>
              <a:buChar char="•"/>
              <a:defRPr sz="1600">
                <a:latin typeface="+mj-lt"/>
              </a:defRPr>
            </a:lvl3pPr>
            <a:lvl4pPr marL="1800000" indent="-342900">
              <a:buFont typeface="Arial" panose="020B0604020202020204" pitchFamily="34" charset="0"/>
              <a:buChar char="•"/>
              <a:defRPr sz="1400">
                <a:latin typeface="+mj-lt"/>
              </a:defRPr>
            </a:lvl4pPr>
            <a:lvl5pPr marL="2878356" indent="-342900">
              <a:buFont typeface="Arial" panose="020B0604020202020204" pitchFamily="34" charset="0"/>
              <a:buChar char="•"/>
              <a:defRPr sz="1200">
                <a:latin typeface="+mj-lt"/>
              </a:defRPr>
            </a:lvl5pPr>
          </a:lstStyle>
          <a:p>
            <a:pPr lvl="0"/>
            <a:r>
              <a:rPr lang="de-DE"/>
              <a:t>Formatvorlagen des Textmasters bearbeiten</a:t>
            </a:r>
          </a:p>
          <a:p>
            <a:pPr lvl="1"/>
            <a:r>
              <a:rPr lang="de-DE"/>
              <a:t>Zweite Ebene</a:t>
            </a:r>
          </a:p>
          <a:p>
            <a:pPr lvl="2"/>
            <a:r>
              <a:rPr lang="de-DE"/>
              <a:t>Dritte Ebene</a:t>
            </a:r>
          </a:p>
          <a:p>
            <a:pPr lvl="3"/>
            <a:r>
              <a:rPr lang="de-DE"/>
              <a:t>Vierte Ebene</a:t>
            </a:r>
          </a:p>
        </p:txBody>
      </p:sp>
      <p:sp>
        <p:nvSpPr>
          <p:cNvPr id="11" name="Title Placeholder 1"/>
          <p:cNvSpPr>
            <a:spLocks noGrp="1"/>
          </p:cNvSpPr>
          <p:nvPr>
            <p:ph type="title" hasCustomPrompt="1"/>
          </p:nvPr>
        </p:nvSpPr>
        <p:spPr>
          <a:xfrm>
            <a:off x="343994" y="348401"/>
            <a:ext cx="9807388" cy="428579"/>
          </a:xfrm>
          <a:prstGeom prst="rect">
            <a:avLst/>
          </a:prstGeom>
        </p:spPr>
        <p:txBody>
          <a:bodyPr vert="horz" lIns="91440" tIns="45720" rIns="91440" bIns="45720" rtlCol="0" anchor="ctr">
            <a:normAutofit/>
          </a:bodyPr>
          <a:lstStyle>
            <a:lvl1pPr>
              <a:defRPr/>
            </a:lvl1pPr>
          </a:lstStyle>
          <a:p>
            <a:r>
              <a:rPr lang="de-DE" dirty="0"/>
              <a:t>Titel bearbeiten</a:t>
            </a:r>
            <a:endParaRPr lang="en-US" dirty="0"/>
          </a:p>
        </p:txBody>
      </p:sp>
      <p:sp>
        <p:nvSpPr>
          <p:cNvPr id="12" name="Textplatzhalter 5"/>
          <p:cNvSpPr>
            <a:spLocks noGrp="1"/>
          </p:cNvSpPr>
          <p:nvPr>
            <p:ph type="body" sz="quarter" idx="36" hasCustomPrompt="1"/>
          </p:nvPr>
        </p:nvSpPr>
        <p:spPr>
          <a:xfrm>
            <a:off x="343994" y="784182"/>
            <a:ext cx="9807388" cy="442913"/>
          </a:xfrm>
        </p:spPr>
        <p:txBody>
          <a:bodyPr>
            <a:normAutofit/>
          </a:bodyPr>
          <a:lstStyle>
            <a:lvl1pPr marL="0" indent="0">
              <a:buFontTx/>
              <a:buNone/>
              <a:defRPr sz="2200">
                <a:solidFill>
                  <a:schemeClr val="accent1"/>
                </a:solidFill>
              </a:defRPr>
            </a:lvl1pPr>
          </a:lstStyle>
          <a:p>
            <a:pPr lvl="0"/>
            <a:r>
              <a:rPr lang="de-DE" dirty="0"/>
              <a:t>Subheadline bearbeiten</a:t>
            </a:r>
          </a:p>
        </p:txBody>
      </p:sp>
      <p:sp>
        <p:nvSpPr>
          <p:cNvPr id="2" name="Fußzeilenplatzhalter 1"/>
          <p:cNvSpPr>
            <a:spLocks noGrp="1"/>
          </p:cNvSpPr>
          <p:nvPr>
            <p:ph type="ftr" sz="quarter" idx="37"/>
          </p:nvPr>
        </p:nvSpPr>
        <p:spPr/>
        <p:txBody>
          <a:bodyPr/>
          <a:lstStyle/>
          <a:p>
            <a:r>
              <a:rPr lang="de-DE"/>
              <a:t>encoway PowerPoint Vorlage </a:t>
            </a:r>
          </a:p>
        </p:txBody>
      </p:sp>
      <p:sp>
        <p:nvSpPr>
          <p:cNvPr id="5" name="Foliennummernplatzhalter 4"/>
          <p:cNvSpPr>
            <a:spLocks noGrp="1"/>
          </p:cNvSpPr>
          <p:nvPr>
            <p:ph type="sldNum" sz="quarter" idx="38"/>
          </p:nvPr>
        </p:nvSpPr>
        <p:spPr/>
        <p:txBody>
          <a:bodyPr/>
          <a:lstStyle/>
          <a:p>
            <a:fld id="{5D660186-B466-462D-A2F2-AF451F248765}" type="slidenum">
              <a:rPr lang="de-DE" smtClean="0"/>
              <a:t>‹Nr.›</a:t>
            </a:fld>
            <a:endParaRPr lang="de-DE"/>
          </a:p>
        </p:txBody>
      </p:sp>
    </p:spTree>
    <p:extLst>
      <p:ext uri="{BB962C8B-B14F-4D97-AF65-F5344CB8AC3E}">
        <p14:creationId xmlns:p14="http://schemas.microsoft.com/office/powerpoint/2010/main" val="232010444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23"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platzhalter 12"/>
          <p:cNvSpPr>
            <a:spLocks noGrp="1"/>
          </p:cNvSpPr>
          <p:nvPr>
            <p:ph type="body" idx="1"/>
          </p:nvPr>
        </p:nvSpPr>
        <p:spPr>
          <a:xfrm>
            <a:off x="334962" y="1665288"/>
            <a:ext cx="11522075" cy="4424712"/>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 name="Titelplatzhalter 1"/>
          <p:cNvSpPr>
            <a:spLocks noGrp="1"/>
          </p:cNvSpPr>
          <p:nvPr>
            <p:ph type="title"/>
          </p:nvPr>
        </p:nvSpPr>
        <p:spPr>
          <a:xfrm>
            <a:off x="334963" y="397620"/>
            <a:ext cx="9816914" cy="329141"/>
          </a:xfrm>
          <a:prstGeom prst="rect">
            <a:avLst/>
          </a:prstGeom>
        </p:spPr>
        <p:txBody>
          <a:bodyPr vert="horz" lIns="91440" tIns="45720" rIns="91440" bIns="45720" rtlCol="0" anchor="ctr">
            <a:noAutofit/>
          </a:bodyPr>
          <a:lstStyle/>
          <a:p>
            <a:r>
              <a:rPr lang="de-DE" dirty="0"/>
              <a:t>Titel bearbeiten</a:t>
            </a:r>
          </a:p>
        </p:txBody>
      </p:sp>
      <p:pic>
        <p:nvPicPr>
          <p:cNvPr id="7" name="Grafik 6"/>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a:off x="0" y="6095998"/>
            <a:ext cx="758954" cy="762002"/>
          </a:xfrm>
          <a:prstGeom prst="rect">
            <a:avLst/>
          </a:prstGeom>
        </p:spPr>
      </p:pic>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mj-lt"/>
              </a:defRPr>
            </a:lvl1pPr>
          </a:lstStyle>
          <a:p>
            <a:r>
              <a:rPr lang="de-DE" dirty="0"/>
              <a:t>encoway PowerPoint Vorlage </a:t>
            </a:r>
          </a:p>
        </p:txBody>
      </p:sp>
      <p:sp>
        <p:nvSpPr>
          <p:cNvPr id="8" name="Foliennummernplatzhalter 7"/>
          <p:cNvSpPr>
            <a:spLocks noGrp="1"/>
          </p:cNvSpPr>
          <p:nvPr>
            <p:ph type="sldNum" sz="quarter" idx="4"/>
          </p:nvPr>
        </p:nvSpPr>
        <p:spPr>
          <a:xfrm>
            <a:off x="9113837" y="6356350"/>
            <a:ext cx="2743200" cy="365125"/>
          </a:xfrm>
          <a:prstGeom prst="rect">
            <a:avLst/>
          </a:prstGeom>
        </p:spPr>
        <p:txBody>
          <a:bodyPr vert="horz" lIns="91440" tIns="45720" rIns="91440" bIns="45720" rtlCol="0" anchor="ctr"/>
          <a:lstStyle>
            <a:lvl1pPr algn="r">
              <a:defRPr sz="1200">
                <a:solidFill>
                  <a:schemeClr val="tx2"/>
                </a:solidFill>
                <a:latin typeface="+mj-lt"/>
              </a:defRPr>
            </a:lvl1pPr>
          </a:lstStyle>
          <a:p>
            <a:fld id="{5D660186-B466-462D-A2F2-AF451F248765}" type="slidenum">
              <a:rPr lang="de-DE" smtClean="0"/>
              <a:pPr/>
              <a:t>‹Nr.›</a:t>
            </a:fld>
            <a:endParaRPr lang="de-DE" dirty="0"/>
          </a:p>
        </p:txBody>
      </p:sp>
      <p:pic>
        <p:nvPicPr>
          <p:cNvPr id="3" name="Grafik 2"/>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10376213" y="352610"/>
            <a:ext cx="1363627" cy="419159"/>
          </a:xfrm>
          <a:prstGeom prst="rect">
            <a:avLst/>
          </a:prstGeom>
        </p:spPr>
      </p:pic>
    </p:spTree>
    <p:extLst>
      <p:ext uri="{BB962C8B-B14F-4D97-AF65-F5344CB8AC3E}">
        <p14:creationId xmlns:p14="http://schemas.microsoft.com/office/powerpoint/2010/main" val="1140426775"/>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2" r:id="rId4"/>
    <p:sldLayoutId id="2147483654" r:id="rId5"/>
    <p:sldLayoutId id="2147483665" r:id="rId6"/>
    <p:sldLayoutId id="2147483655" r:id="rId7"/>
    <p:sldLayoutId id="2147483670" r:id="rId8"/>
    <p:sldLayoutId id="2147483656" r:id="rId9"/>
    <p:sldLayoutId id="2147483657" r:id="rId10"/>
    <p:sldLayoutId id="2147483658" r:id="rId11"/>
    <p:sldLayoutId id="2147483659" r:id="rId12"/>
    <p:sldLayoutId id="2147483660" r:id="rId13"/>
    <p:sldLayoutId id="2147483673" r:id="rId14"/>
    <p:sldLayoutId id="2147483669" r:id="rId15"/>
    <p:sldLayoutId id="2147483671" r:id="rId16"/>
    <p:sldLayoutId id="2147483662" r:id="rId17"/>
    <p:sldLayoutId id="2147483666" r:id="rId18"/>
    <p:sldLayoutId id="2147483663" r:id="rId19"/>
    <p:sldLayoutId id="2147483664" r:id="rId20"/>
  </p:sldLayoutIdLst>
  <p:hf hdr="0" dt="0"/>
  <p:txStyles>
    <p:titleStyle>
      <a:lvl1pPr algn="l" defTabSz="1219140" rtl="0" eaLnBrk="1" latinLnBrk="0" hangingPunct="1">
        <a:lnSpc>
          <a:spcPct val="90000"/>
        </a:lnSpc>
        <a:spcBef>
          <a:spcPct val="0"/>
        </a:spcBef>
        <a:buNone/>
        <a:defRPr lang="de-DE" sz="3200" b="0" kern="1200" dirty="0">
          <a:solidFill>
            <a:schemeClr val="tx2"/>
          </a:solidFill>
          <a:latin typeface="Chronica Pro Black" panose="020B0503050000000003" pitchFamily="34" charset="0"/>
          <a:ea typeface="+mj-ea"/>
          <a:cs typeface="+mj-cs"/>
        </a:defRPr>
      </a:lvl1pPr>
    </p:titleStyle>
    <p:bodyStyle>
      <a:lvl1pPr marL="360000" indent="-360000" algn="l" defTabSz="1219140" rtl="0" eaLnBrk="1" latinLnBrk="0" hangingPunct="1">
        <a:lnSpc>
          <a:spcPct val="90000"/>
        </a:lnSpc>
        <a:spcBef>
          <a:spcPts val="1333"/>
        </a:spcBef>
        <a:buClr>
          <a:schemeClr val="accent1"/>
        </a:buClr>
        <a:buSzPct val="100000"/>
        <a:buFont typeface="Arial" panose="020B0604020202020204" pitchFamily="34" charset="0"/>
        <a:buChar char="•"/>
        <a:defRPr sz="2000" b="0" kern="1200">
          <a:solidFill>
            <a:schemeClr val="tx1"/>
          </a:solidFill>
          <a:latin typeface="+mj-lt"/>
          <a:ea typeface="+mn-ea"/>
          <a:cs typeface="+mn-cs"/>
        </a:defRPr>
      </a:lvl1pPr>
      <a:lvl2pPr marL="720000" indent="-360000" algn="l" defTabSz="1219140" rtl="0" eaLnBrk="1" latinLnBrk="0" hangingPunct="1">
        <a:lnSpc>
          <a:spcPct val="90000"/>
        </a:lnSpc>
        <a:spcBef>
          <a:spcPts val="667"/>
        </a:spcBef>
        <a:buClr>
          <a:schemeClr val="accent1"/>
        </a:buClr>
        <a:buSzPct val="100000"/>
        <a:buFont typeface="Arial" panose="020B0604020202020204" pitchFamily="34" charset="0"/>
        <a:buChar char="•"/>
        <a:defRPr sz="1800" kern="1200">
          <a:solidFill>
            <a:schemeClr val="tx1"/>
          </a:solidFill>
          <a:latin typeface="Chronica Pro" panose="020B0503050000000003" pitchFamily="34" charset="0"/>
          <a:ea typeface="+mn-ea"/>
          <a:cs typeface="+mn-cs"/>
        </a:defRPr>
      </a:lvl2pPr>
      <a:lvl3pPr marL="1260000" indent="-360000" algn="l" defTabSz="1219140" rtl="0" eaLnBrk="1" latinLnBrk="0" hangingPunct="1">
        <a:lnSpc>
          <a:spcPct val="90000"/>
        </a:lnSpc>
        <a:spcBef>
          <a:spcPts val="667"/>
        </a:spcBef>
        <a:buClr>
          <a:schemeClr val="accent1"/>
        </a:buClr>
        <a:buSzPct val="100000"/>
        <a:buFont typeface="Arial" panose="020B0604020202020204" pitchFamily="34" charset="0"/>
        <a:buChar char="•"/>
        <a:defRPr sz="1600" kern="1200">
          <a:solidFill>
            <a:schemeClr val="tx1"/>
          </a:solidFill>
          <a:latin typeface="Chronica Pro" panose="020B0503050000000003" pitchFamily="34" charset="0"/>
          <a:ea typeface="+mn-ea"/>
          <a:cs typeface="+mn-cs"/>
        </a:defRPr>
      </a:lvl3pPr>
      <a:lvl4pPr marL="1800000" indent="-360000" algn="l" defTabSz="1219140" rtl="0" eaLnBrk="1" latinLnBrk="0" hangingPunct="1">
        <a:lnSpc>
          <a:spcPct val="90000"/>
        </a:lnSpc>
        <a:spcBef>
          <a:spcPts val="667"/>
        </a:spcBef>
        <a:buClr>
          <a:schemeClr val="accent1"/>
        </a:buClr>
        <a:buSzPct val="100000"/>
        <a:buFont typeface="Arial" panose="020B0604020202020204" pitchFamily="34" charset="0"/>
        <a:buChar char="•"/>
        <a:defRPr sz="1400" kern="1200">
          <a:solidFill>
            <a:schemeClr val="tx1"/>
          </a:solidFill>
          <a:latin typeface="Chronica Pro" panose="020B0503050000000003" pitchFamily="34" charset="0"/>
          <a:ea typeface="+mn-ea"/>
          <a:cs typeface="+mn-cs"/>
        </a:defRPr>
      </a:lvl4pPr>
      <a:lvl5pPr marL="2340000" indent="-360000" algn="l" defTabSz="1219140" rtl="0" eaLnBrk="1" latinLnBrk="0" hangingPunct="1">
        <a:lnSpc>
          <a:spcPct val="90000"/>
        </a:lnSpc>
        <a:spcBef>
          <a:spcPts val="667"/>
        </a:spcBef>
        <a:buClr>
          <a:schemeClr val="accent1"/>
        </a:buClr>
        <a:buSzPct val="100000"/>
        <a:buFont typeface="Arial" panose="020B0604020202020204" pitchFamily="34" charset="0"/>
        <a:buChar char="•"/>
        <a:defRPr sz="1200" kern="1200">
          <a:solidFill>
            <a:schemeClr val="tx1"/>
          </a:solidFill>
          <a:latin typeface="Chronica Pro" panose="020B0503050000000003" pitchFamily="34" charset="0"/>
          <a:ea typeface="+mn-ea"/>
          <a:cs typeface="+mn-cs"/>
        </a:defRPr>
      </a:lvl5pPr>
      <a:lvl6pPr marL="335263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20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77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341"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de-DE"/>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userDrawn="1">
          <p15:clr>
            <a:srgbClr val="F26B43"/>
          </p15:clr>
        </p15:guide>
        <p15:guide id="2" pos="7469" userDrawn="1">
          <p15:clr>
            <a:srgbClr val="F26B43"/>
          </p15:clr>
        </p15:guide>
        <p15:guide id="3" orient="horz" pos="1049" userDrawn="1">
          <p15:clr>
            <a:srgbClr val="F26B43"/>
          </p15:clr>
        </p15:guide>
        <p15:guide id="4" orient="horz" pos="3838" userDrawn="1">
          <p15:clr>
            <a:srgbClr val="F26B43"/>
          </p15:clr>
        </p15:guide>
        <p15:guide id="5" pos="3840" userDrawn="1">
          <p15:clr>
            <a:srgbClr val="F26B43"/>
          </p15:clr>
        </p15:guide>
        <p15:guide id="6" orient="horz" pos="41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6.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1" sz="quarter"/>
          </p:nvPr>
        </p:nvSpPr>
        <p:spPr/>
        <p:txBody>
          <a:bodyPr/>
          <a:lstStyle/>
          <a:p>
            <a:r>
              <a:t>sapien ut libero venenatis faucibus. Nullam quis ante. Etiam sit amet orci eget eros faucibus tincidunt. </a:t>
            </a:r>
          </a:p>
          <a:p>
            <a:r>
              <a:t>semper nisi. Aenean vulputate eleifend tellus. Aenean leo ligula, porttitor eu, consequat vitae, eleifend ac, enim. Aliquam lorem ante, dapibus in, viverra quis, feugiat a, tellus. Phasellus viverra nulla ut metus varius laoreet. Quisque rutrum. Aenean imperdiet. Etiam ultricies nisi vel augue. Curabitur ullamcorper ultricies nisi. Nam eget dui. Etiam rhoncus. Maecenas tempus, tellus eget condimentum rhoncus, sem quam semper libero, sit amet adipiscing sem neque sed ipsum. Nam quam nunc, blandit vel, luctus pulvinar, hendrer</a:t>
            </a:r>
          </a:p>
        </p:txBody>
      </p:sp>
      <p:sp>
        <p:nvSpPr>
          <p:cNvPr id="3" name="Text Placeholder 2"/>
          <p:cNvSpPr>
            <a:spLocks noGrp="1"/>
          </p:cNvSpPr>
          <p:nvPr>
            <p:ph type="body" idx="12" sz="quarter"/>
          </p:nvPr>
        </p:nvSpPr>
        <p:spPr/>
        <p:txBody>
          <a:bodyPr/>
          <a:lstStyle/>
          <a:p/>
        </p:txBody>
      </p:sp>
      <p:sp>
        <p:nvSpPr>
          <p:cNvPr id="4" name="Title 3"/>
          <p:cNvSpPr>
            <a:spLocks noGrp="1"/>
          </p:cNvSpPr>
          <p:nvPr>
            <p:ph type="title"/>
          </p:nvPr>
        </p:nvSpPr>
        <p:spPr/>
        <p:txBody>
          <a:bodyPr/>
          <a:lstStyle/>
          <a:p>
            <a:r>
              <a:t>Titel</a:t>
            </a:r>
          </a:p>
        </p:txBody>
      </p:sp>
      <p:sp>
        <p:nvSpPr>
          <p:cNvPr id="5" name="Text Placeholder 4"/>
          <p:cNvSpPr>
            <a:spLocks noGrp="1"/>
          </p:cNvSpPr>
          <p:nvPr>
            <p:ph type="body" idx="36" sz="quarter"/>
          </p:nvPr>
        </p:nvSpPr>
        <p:spPr/>
        <p:txBody>
          <a:bodyPr/>
          <a:lstStyle/>
          <a:p>
            <a:r>
              <a:t>untertitel</a:t>
            </a:r>
          </a:p>
        </p:txBody>
      </p:sp>
      <p:pic>
        <p:nvPicPr>
          <p:cNvPr id="6" name="Picture 5" descr="pexels-pixabay-48799.jpg"/>
          <p:cNvPicPr>
            <a:picLocks noChangeAspect="1"/>
          </p:cNvPicPr>
          <p:nvPr/>
        </p:nvPicPr>
        <p:blipFill>
          <a:blip r:embed="rId2"/>
          <a:stretch>
            <a:fillRect/>
          </a:stretch>
        </p:blipFill>
        <p:spPr>
          <a:xfrm>
            <a:off x="6172200" y="1371600"/>
            <a:ext cx="6848892" cy="4572000"/>
          </a:xfrm>
          <a:prstGeom prst="rect">
            <a:avLst/>
          </a:prstGeom>
        </p:spPr>
      </p:pic>
    </p:spTree>
  </p:cSld>
  <p:clrMapOvr>
    <a:masterClrMapping/>
  </p:clrMapOvr>
</p:sld>
</file>

<file path=ppt/theme/theme1.xml><?xml version="1.0" encoding="utf-8"?>
<a:theme xmlns:a="http://schemas.openxmlformats.org/drawingml/2006/main" name="Agenda">
  <a:themeElements>
    <a:clrScheme name="Benutzerdefiniert 1">
      <a:dk1>
        <a:srgbClr val="1E1E1C"/>
      </a:dk1>
      <a:lt1>
        <a:sysClr val="window" lastClr="FFFFFF"/>
      </a:lt1>
      <a:dk2>
        <a:srgbClr val="0077C8"/>
      </a:dk2>
      <a:lt2>
        <a:srgbClr val="E6E8E9"/>
      </a:lt2>
      <a:accent1>
        <a:srgbClr val="F0B224"/>
      </a:accent1>
      <a:accent2>
        <a:srgbClr val="0077C8"/>
      </a:accent2>
      <a:accent3>
        <a:srgbClr val="7F7F7F"/>
      </a:accent3>
      <a:accent4>
        <a:srgbClr val="14303F"/>
      </a:accent4>
      <a:accent5>
        <a:srgbClr val="26998A"/>
      </a:accent5>
      <a:accent6>
        <a:srgbClr val="12B0D4"/>
      </a:accent6>
      <a:hlink>
        <a:srgbClr val="5F2E9E"/>
      </a:hlink>
      <a:folHlink>
        <a:srgbClr val="7030A0"/>
      </a:folHlink>
    </a:clrScheme>
    <a:fontScheme name="encoway">
      <a:majorFont>
        <a:latin typeface="Chronica Pro"/>
        <a:ea typeface=""/>
        <a:cs typeface=""/>
      </a:majorFont>
      <a:minorFont>
        <a:latin typeface="Chronica Pro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oway PowerPoint-03-2023" id="{FEE0B026-045B-4324-8BE4-31923B0D3668}" vid="{6749EF33-AB4C-434F-AF04-F2836C133AC2}"/>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encoway PowerPoint-03-2023</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0</vt:i4>
      </vt:variant>
    </vt:vector>
  </HeadingPairs>
  <TitlesOfParts>
    <vt:vector size="5" baseType="lpstr">
      <vt:lpstr>Arial</vt:lpstr>
      <vt:lpstr>Calibri</vt:lpstr>
      <vt:lpstr>Chronica Pro</vt:lpstr>
      <vt:lpstr>Chronica Pro Black</vt:lpstr>
      <vt:lpstr>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encoway PowerPoint</dc:title>
  <dc:creator>Jana van Veen</dc:creator>
  <cp:lastModifiedBy>Chrystossek, Oliver - ENCOWAY</cp:lastModifiedBy>
  <cp:revision>9</cp:revision>
  <dcterms:created xsi:type="dcterms:W3CDTF">2023-05-26T12:04:45Z</dcterms:created>
  <dcterms:modified xsi:type="dcterms:W3CDTF">2024-11-19T08:45:17Z</dcterms:modified>
</cp:coreProperties>
</file>