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coway PowerPoint Vorlage" id="{2A786721-333E-4116-B1A0-B2DA22EEA68E}">
          <p14:sldIdLst>
            <p14:sldId id="256"/>
          </p14:sldIdLst>
        </p14:section>
        <p14:section name="Weitere Referenzen in Branchen" id="{7A6CBFDA-96D9-43DA-B54F-35F012E20BF1}">
          <p14:sldIdLst/>
        </p14:section>
        <p14:section name="encoway Powerpoint Vorlage" id="{B914B9F7-E3BA-4149-9074-841A1625787A}">
          <p14:sldIdLst/>
        </p14:section>
        <p14:section name="Beispiele Kapitelübersicht" id="{30214E55-CDC0-4655-B73B-F19F7C0DDF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Schade" initials="LS" lastIdx="1" clrIdx="0">
    <p:extLst>
      <p:ext uri="{19B8F6BF-5375-455C-9EA6-DF929625EA0E}">
        <p15:presenceInfo xmlns:p15="http://schemas.microsoft.com/office/powerpoint/2012/main" userId="S-1-5-21-1014160808-2162452701-2275040344-8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1E1E1C"/>
    <a:srgbClr val="2C9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 showGuides="1">
      <p:cViewPr varScale="1">
        <p:scale>
          <a:sx n="88" d="100"/>
          <a:sy n="88" d="100"/>
        </p:scale>
        <p:origin x="10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6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D74F-B14E-40BE-A1D1-EAC3F8458AE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FCE1-F874-4A89-BCBD-0DEEEEBE83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908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EA24-E646-4668-9F2E-C6E386DDA87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3EE6-A673-43BC-AA54-69049C858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13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0" y="0"/>
            <a:ext cx="12192000" cy="6856219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525" y="5265023"/>
            <a:ext cx="1591196" cy="15911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5592" y="2909093"/>
            <a:ext cx="10515600" cy="5181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r>
              <a:rPr lang="de-DE" dirty="0"/>
              <a:t>Präsentation 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5597" y="3558155"/>
            <a:ext cx="6887633" cy="37754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sz="2400" b="0" dirty="0">
                <a:solidFill>
                  <a:srgbClr val="F0B224"/>
                </a:solidFill>
                <a:latin typeface="Chronica Pro" panose="020B0503050000000003" pitchFamily="34" charset="0"/>
              </a:rPr>
              <a:t>| Datum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966" y="657225"/>
            <a:ext cx="3956042" cy="1215057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7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4963" y="1665288"/>
            <a:ext cx="5761037" cy="4427537"/>
          </a:xfrm>
        </p:spPr>
        <p:txBody>
          <a:bodyPr/>
          <a:lstStyle>
            <a:lvl1pPr marL="360000" indent="-360000"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400">
                <a:latin typeface="+mj-lt"/>
              </a:defRPr>
            </a:lvl4pPr>
            <a:lvl5pPr marL="2535456" indent="0">
              <a:buNone/>
              <a:defRPr sz="1467">
                <a:latin typeface="+mj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6096000" y="1665289"/>
            <a:ext cx="5761038" cy="4424712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67">
                <a:latin typeface="+mj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4584" y="1384755"/>
            <a:ext cx="6628794" cy="4971595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70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370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3283974" y="1880156"/>
            <a:ext cx="5683045" cy="3942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283974" y="1880155"/>
            <a:ext cx="5667705" cy="39427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625" y="1339854"/>
            <a:ext cx="7524750" cy="5016496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3368984" y="1884569"/>
            <a:ext cx="5625244" cy="358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1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368984" y="1884569"/>
            <a:ext cx="5625243" cy="35873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8519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38519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070004" y="1740917"/>
            <a:ext cx="2040136" cy="42727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70" y="1168376"/>
            <a:ext cx="9763653" cy="5493682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6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3137" y="276683"/>
            <a:ext cx="13086607" cy="73633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7"/>
          </p:nvPr>
        </p:nvSpPr>
        <p:spPr>
          <a:xfrm>
            <a:off x="2489568" y="1888177"/>
            <a:ext cx="7199766" cy="416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 dirty="0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0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302268" y="4258766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54" name="Rechteck 53"/>
          <p:cNvSpPr/>
          <p:nvPr userDrawn="1"/>
        </p:nvSpPr>
        <p:spPr>
          <a:xfrm>
            <a:off x="2297953" y="3254939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37" name="Rechteck 36"/>
          <p:cNvSpPr/>
          <p:nvPr userDrawn="1"/>
        </p:nvSpPr>
        <p:spPr>
          <a:xfrm>
            <a:off x="334968" y="2269901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88" name="Rechteck 87"/>
          <p:cNvSpPr/>
          <p:nvPr userDrawn="1"/>
        </p:nvSpPr>
        <p:spPr>
          <a:xfrm>
            <a:off x="2299773" y="2269901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89" name="Rechteck 88"/>
          <p:cNvSpPr/>
          <p:nvPr userDrawn="1"/>
        </p:nvSpPr>
        <p:spPr>
          <a:xfrm>
            <a:off x="4296997" y="2279525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0" name="Rechteck 89"/>
          <p:cNvSpPr/>
          <p:nvPr userDrawn="1"/>
        </p:nvSpPr>
        <p:spPr>
          <a:xfrm>
            <a:off x="6271958" y="2277108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1" name="Rechteck 90"/>
          <p:cNvSpPr/>
          <p:nvPr userDrawn="1"/>
        </p:nvSpPr>
        <p:spPr>
          <a:xfrm>
            <a:off x="8240539" y="2269901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2" name="Rechteck 91"/>
          <p:cNvSpPr/>
          <p:nvPr userDrawn="1"/>
        </p:nvSpPr>
        <p:spPr>
          <a:xfrm>
            <a:off x="10211079" y="2269901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3" name="Rechteck 92"/>
          <p:cNvSpPr/>
          <p:nvPr userDrawn="1"/>
        </p:nvSpPr>
        <p:spPr>
          <a:xfrm>
            <a:off x="334968" y="3252353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5" name="Rechteck 94"/>
          <p:cNvSpPr/>
          <p:nvPr userDrawn="1"/>
        </p:nvSpPr>
        <p:spPr>
          <a:xfrm>
            <a:off x="4296989" y="32502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6" name="Rechteck 95"/>
          <p:cNvSpPr/>
          <p:nvPr userDrawn="1"/>
        </p:nvSpPr>
        <p:spPr>
          <a:xfrm>
            <a:off x="6271959" y="32502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7" name="Rechteck 96"/>
          <p:cNvSpPr/>
          <p:nvPr userDrawn="1"/>
        </p:nvSpPr>
        <p:spPr>
          <a:xfrm>
            <a:off x="8254278" y="3252088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8" name="Rechteck 97"/>
          <p:cNvSpPr/>
          <p:nvPr userDrawn="1"/>
        </p:nvSpPr>
        <p:spPr>
          <a:xfrm>
            <a:off x="10211078" y="3252829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9" name="Rechteck 98"/>
          <p:cNvSpPr/>
          <p:nvPr userDrawn="1"/>
        </p:nvSpPr>
        <p:spPr>
          <a:xfrm>
            <a:off x="334967" y="425312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1" name="Rechteck 100"/>
          <p:cNvSpPr/>
          <p:nvPr userDrawn="1"/>
        </p:nvSpPr>
        <p:spPr>
          <a:xfrm>
            <a:off x="4296988" y="4248896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2" name="Rechteck 101"/>
          <p:cNvSpPr/>
          <p:nvPr userDrawn="1"/>
        </p:nvSpPr>
        <p:spPr>
          <a:xfrm>
            <a:off x="6271961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3" name="Rechteck 102"/>
          <p:cNvSpPr/>
          <p:nvPr userDrawn="1"/>
        </p:nvSpPr>
        <p:spPr>
          <a:xfrm>
            <a:off x="8254278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4" name="Rechteck 103"/>
          <p:cNvSpPr/>
          <p:nvPr userDrawn="1"/>
        </p:nvSpPr>
        <p:spPr>
          <a:xfrm>
            <a:off x="10211077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5" name="Rechteck 104"/>
          <p:cNvSpPr/>
          <p:nvPr userDrawn="1"/>
        </p:nvSpPr>
        <p:spPr>
          <a:xfrm>
            <a:off x="334966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6" name="Rechteck 105"/>
          <p:cNvSpPr/>
          <p:nvPr userDrawn="1"/>
        </p:nvSpPr>
        <p:spPr>
          <a:xfrm>
            <a:off x="2299770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7" name="Rechteck 106"/>
          <p:cNvSpPr/>
          <p:nvPr userDrawn="1"/>
        </p:nvSpPr>
        <p:spPr>
          <a:xfrm>
            <a:off x="4296988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8" name="Rechteck 107"/>
          <p:cNvSpPr/>
          <p:nvPr userDrawn="1"/>
        </p:nvSpPr>
        <p:spPr>
          <a:xfrm>
            <a:off x="6271961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9" name="Rechteck 108"/>
          <p:cNvSpPr/>
          <p:nvPr userDrawn="1"/>
        </p:nvSpPr>
        <p:spPr>
          <a:xfrm>
            <a:off x="8254278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10" name="Rechteck 109"/>
          <p:cNvSpPr/>
          <p:nvPr userDrawn="1"/>
        </p:nvSpPr>
        <p:spPr>
          <a:xfrm>
            <a:off x="10211077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34966" y="2269906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299754" y="2269906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299754" y="3254937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34964" y="4253130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303408" y="4258305"/>
            <a:ext cx="1651047" cy="84434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34964" y="5235580"/>
            <a:ext cx="1651047" cy="852661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299754" y="523835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296988" y="227711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296988" y="325283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300626" y="424890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296988" y="5235580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271958" y="523557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268322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268321" y="324696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268321" y="2269906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240539" y="2264865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257916" y="325209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254278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254267" y="5233769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205991" y="523557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205991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205991" y="325024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211914" y="2266957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7094" y="305271"/>
            <a:ext cx="6032396" cy="51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34963" y="325493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70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302268" y="4258766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54" name="Rechteck 53"/>
          <p:cNvSpPr/>
          <p:nvPr userDrawn="1"/>
        </p:nvSpPr>
        <p:spPr>
          <a:xfrm>
            <a:off x="2297953" y="3012575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37" name="Rechteck 36"/>
          <p:cNvSpPr/>
          <p:nvPr userDrawn="1"/>
        </p:nvSpPr>
        <p:spPr>
          <a:xfrm>
            <a:off x="334968" y="20275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88" name="Rechteck 87"/>
          <p:cNvSpPr/>
          <p:nvPr userDrawn="1"/>
        </p:nvSpPr>
        <p:spPr>
          <a:xfrm>
            <a:off x="2299773" y="20275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89" name="Rechteck 88"/>
          <p:cNvSpPr/>
          <p:nvPr userDrawn="1"/>
        </p:nvSpPr>
        <p:spPr>
          <a:xfrm>
            <a:off x="4296997" y="2037161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0" name="Rechteck 89"/>
          <p:cNvSpPr/>
          <p:nvPr userDrawn="1"/>
        </p:nvSpPr>
        <p:spPr>
          <a:xfrm>
            <a:off x="6271958" y="203474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1" name="Rechteck 90"/>
          <p:cNvSpPr/>
          <p:nvPr userDrawn="1"/>
        </p:nvSpPr>
        <p:spPr>
          <a:xfrm>
            <a:off x="8240539" y="20275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2" name="Rechteck 91"/>
          <p:cNvSpPr/>
          <p:nvPr userDrawn="1"/>
        </p:nvSpPr>
        <p:spPr>
          <a:xfrm>
            <a:off x="10211079" y="202753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3" name="Rechteck 92"/>
          <p:cNvSpPr/>
          <p:nvPr userDrawn="1"/>
        </p:nvSpPr>
        <p:spPr>
          <a:xfrm>
            <a:off x="334968" y="3009989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5" name="Rechteck 94"/>
          <p:cNvSpPr/>
          <p:nvPr userDrawn="1"/>
        </p:nvSpPr>
        <p:spPr>
          <a:xfrm>
            <a:off x="4296989" y="3007873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6" name="Rechteck 95"/>
          <p:cNvSpPr/>
          <p:nvPr userDrawn="1"/>
        </p:nvSpPr>
        <p:spPr>
          <a:xfrm>
            <a:off x="6271959" y="3007873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7" name="Rechteck 96"/>
          <p:cNvSpPr/>
          <p:nvPr userDrawn="1"/>
        </p:nvSpPr>
        <p:spPr>
          <a:xfrm>
            <a:off x="8254278" y="300972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8" name="Rechteck 97"/>
          <p:cNvSpPr/>
          <p:nvPr userDrawn="1"/>
        </p:nvSpPr>
        <p:spPr>
          <a:xfrm>
            <a:off x="10211078" y="3010465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99" name="Rechteck 98"/>
          <p:cNvSpPr/>
          <p:nvPr userDrawn="1"/>
        </p:nvSpPr>
        <p:spPr>
          <a:xfrm>
            <a:off x="334967" y="425312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1" name="Rechteck 100"/>
          <p:cNvSpPr/>
          <p:nvPr userDrawn="1"/>
        </p:nvSpPr>
        <p:spPr>
          <a:xfrm>
            <a:off x="4296988" y="4248896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2" name="Rechteck 101"/>
          <p:cNvSpPr/>
          <p:nvPr userDrawn="1"/>
        </p:nvSpPr>
        <p:spPr>
          <a:xfrm>
            <a:off x="6271961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3" name="Rechteck 102"/>
          <p:cNvSpPr/>
          <p:nvPr userDrawn="1"/>
        </p:nvSpPr>
        <p:spPr>
          <a:xfrm>
            <a:off x="8254278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4" name="Rechteck 103"/>
          <p:cNvSpPr/>
          <p:nvPr userDrawn="1"/>
        </p:nvSpPr>
        <p:spPr>
          <a:xfrm>
            <a:off x="10211077" y="4243504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5" name="Rechteck 104"/>
          <p:cNvSpPr/>
          <p:nvPr userDrawn="1"/>
        </p:nvSpPr>
        <p:spPr>
          <a:xfrm>
            <a:off x="334966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6" name="Rechteck 105"/>
          <p:cNvSpPr/>
          <p:nvPr userDrawn="1"/>
        </p:nvSpPr>
        <p:spPr>
          <a:xfrm>
            <a:off x="2299770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7" name="Rechteck 106"/>
          <p:cNvSpPr/>
          <p:nvPr userDrawn="1"/>
        </p:nvSpPr>
        <p:spPr>
          <a:xfrm>
            <a:off x="4296988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8" name="Rechteck 107"/>
          <p:cNvSpPr/>
          <p:nvPr userDrawn="1"/>
        </p:nvSpPr>
        <p:spPr>
          <a:xfrm>
            <a:off x="6271961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09" name="Rechteck 108"/>
          <p:cNvSpPr/>
          <p:nvPr userDrawn="1"/>
        </p:nvSpPr>
        <p:spPr>
          <a:xfrm>
            <a:off x="8254278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10" name="Rechteck 109"/>
          <p:cNvSpPr/>
          <p:nvPr userDrawn="1"/>
        </p:nvSpPr>
        <p:spPr>
          <a:xfrm>
            <a:off x="10211077" y="5235577"/>
            <a:ext cx="1651047" cy="854472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34966" y="202754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299754" y="202754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299754" y="3012573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34964" y="4253130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303408" y="4258305"/>
            <a:ext cx="1651047" cy="84434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34964" y="5235580"/>
            <a:ext cx="1651047" cy="852661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299754" y="523835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296988" y="2034747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296988" y="301046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300626" y="424890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296988" y="5235580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271958" y="523557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268322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268321" y="300460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268321" y="2027542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240539" y="2022501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257916" y="3009727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254278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254267" y="5233769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205991" y="5235578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205991" y="424169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205991" y="3007877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211914" y="2024593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7094" y="305271"/>
            <a:ext cx="6032396" cy="51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34963" y="3012574"/>
            <a:ext cx="1651047" cy="85447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70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334963" y="3921060"/>
            <a:ext cx="4806950" cy="45402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334963" y="1668590"/>
            <a:ext cx="4806950" cy="45402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6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1" hasCustomPrompt="1"/>
          </p:nvPr>
        </p:nvSpPr>
        <p:spPr>
          <a:xfrm>
            <a:off x="334963" y="1665288"/>
            <a:ext cx="11522075" cy="44247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Tabelle einfügen (auf mittiges Symbol klicken)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7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37" hasCustomPrompt="1"/>
          </p:nvPr>
        </p:nvSpPr>
        <p:spPr>
          <a:xfrm>
            <a:off x="334962" y="1665288"/>
            <a:ext cx="11522075" cy="4424711"/>
          </a:xfrm>
        </p:spPr>
        <p:txBody>
          <a:bodyPr/>
          <a:lstStyle>
            <a:lvl1pPr marL="342900" marR="0" indent="-34290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r>
              <a:rPr lang="de-DE" dirty="0"/>
              <a:t>Diagramm einfügen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435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*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8"/>
          </p:nvPr>
        </p:nvSpPr>
        <p:spPr>
          <a:xfrm>
            <a:off x="2454097" y="2208165"/>
            <a:ext cx="2427936" cy="246543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89175" y="2471310"/>
            <a:ext cx="3265008" cy="44578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 und Nachname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78591" y="2909459"/>
            <a:ext cx="3275592" cy="43418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Jobbezeichnung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6342084" y="3997558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2400" dirty="0">
                <a:solidFill>
                  <a:schemeClr val="accent1"/>
                </a:solidFill>
                <a:latin typeface="+mj-lt"/>
              </a:rPr>
              <a:t>@:</a:t>
            </a:r>
            <a:endParaRPr lang="de-DE" sz="3201" dirty="0">
              <a:latin typeface="+mj-lt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373553" y="3469351"/>
            <a:ext cx="603748" cy="584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1" dirty="0">
                <a:solidFill>
                  <a:schemeClr val="accent1"/>
                </a:solidFill>
                <a:latin typeface="+mj-lt"/>
              </a:rPr>
              <a:t>T: 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8469" y="400606"/>
            <a:ext cx="9843731" cy="30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Ansprechpartner / Ansprechpartnerinnen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0" y="6090000"/>
            <a:ext cx="768000" cy="768000"/>
          </a:xfrm>
          <a:prstGeom prst="rect">
            <a:avLst/>
          </a:prstGeom>
        </p:spPr>
      </p:pic>
      <p:cxnSp>
        <p:nvCxnSpPr>
          <p:cNvPr id="21" name="Gerader Verbinder 20"/>
          <p:cNvCxnSpPr/>
          <p:nvPr userDrawn="1"/>
        </p:nvCxnSpPr>
        <p:spPr>
          <a:xfrm>
            <a:off x="6097094" y="1665288"/>
            <a:ext cx="0" cy="4424712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907061" y="3563378"/>
            <a:ext cx="4960373" cy="43418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+49 (0)421 33003 - 50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907061" y="4041130"/>
            <a:ext cx="4960373" cy="43418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email@encoway.de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4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0" y="4"/>
            <a:ext cx="12192000" cy="6857999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971" y="2773853"/>
            <a:ext cx="8751473" cy="13250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966" y="657225"/>
            <a:ext cx="3956042" cy="12150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525" y="5265023"/>
            <a:ext cx="1591196" cy="15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34963" y="1665288"/>
            <a:ext cx="11532472" cy="4427536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5998"/>
            <a:ext cx="758954" cy="76200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eitan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3" y="348401"/>
            <a:ext cx="9647731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Agenda bearbeiten</a:t>
            </a:r>
            <a:endParaRPr lang="en-US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334963" y="1665288"/>
            <a:ext cx="5761037" cy="4424362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5998"/>
            <a:ext cx="758954" cy="762002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1" name="Foliennummernplatzhalter 11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45887" y="348290"/>
            <a:ext cx="9704720" cy="410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Kapitelübersicht mit dunklem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683575"/>
            <a:ext cx="6047845" cy="268393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4000"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Vorstellung</a:t>
            </a:r>
          </a:p>
          <a:p>
            <a:pPr lvl="0"/>
            <a:r>
              <a:rPr lang="de-DE" dirty="0"/>
              <a:t>encoway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525" y="5265023"/>
            <a:ext cx="1591196" cy="1591196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90195" cy="68580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55409" y="348290"/>
            <a:ext cx="9704720" cy="410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Kapitelübersicht mit hellem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23" y="1665288"/>
            <a:ext cx="6036385" cy="26839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 b="0" baseline="0">
                <a:solidFill>
                  <a:schemeClr val="tx2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Headline passend zum Bild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" y="5286583"/>
            <a:ext cx="1565953" cy="1572242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2610"/>
            <a:ext cx="1363627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0" y="-19873"/>
            <a:ext cx="12259496" cy="6877873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62" y="-2518873"/>
            <a:ext cx="5938477" cy="84000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000" y="6090000"/>
            <a:ext cx="768000" cy="7680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272552" y="2506951"/>
            <a:ext cx="7664824" cy="3585874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09570" indent="0" algn="ctr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2pPr>
            <a:lvl3pPr marL="1219140" indent="0" algn="ctr">
              <a:lnSpc>
                <a:spcPct val="100000"/>
              </a:lnSpc>
              <a:buNone/>
              <a:defRPr sz="1867">
                <a:solidFill>
                  <a:schemeClr val="bg1"/>
                </a:solidFill>
                <a:latin typeface="+mj-lt"/>
              </a:defRPr>
            </a:lvl3pPr>
            <a:lvl4pPr marL="1828709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2438278" indent="0" algn="ctr">
              <a:lnSpc>
                <a:spcPct val="100000"/>
              </a:lnSpc>
              <a:buNone/>
              <a:defRPr sz="146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398169" y="1687801"/>
            <a:ext cx="3421856" cy="74295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0" y="-19873"/>
            <a:ext cx="12192000" cy="6877873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000" y="6090000"/>
            <a:ext cx="768000" cy="768000"/>
          </a:xfrm>
          <a:prstGeom prst="rect">
            <a:avLst/>
          </a:prstGeom>
        </p:spPr>
      </p:pic>
      <p:sp>
        <p:nvSpPr>
          <p:cNvPr id="13" name="Titelplatzhalter 2"/>
          <p:cNvSpPr>
            <a:spLocks noGrp="1"/>
          </p:cNvSpPr>
          <p:nvPr>
            <p:ph type="title" hasCustomPrompt="1"/>
          </p:nvPr>
        </p:nvSpPr>
        <p:spPr>
          <a:xfrm>
            <a:off x="334962" y="2968625"/>
            <a:ext cx="11532473" cy="77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44488" y="304800"/>
            <a:ext cx="6215062" cy="74295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3736"/>
            <a:ext cx="1372875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4963" y="1665288"/>
            <a:ext cx="11522075" cy="4424712"/>
          </a:xfrm>
        </p:spPr>
        <p:txBody>
          <a:bodyPr>
            <a:normAutofit/>
          </a:bodyPr>
          <a:lstStyle>
            <a:lvl1pPr marL="360000" indent="-360000">
              <a:buFont typeface="Arial" panose="020B0604020202020204" pitchFamily="34" charset="0"/>
              <a:buChar char="•"/>
              <a:defRPr sz="2000">
                <a:latin typeface="+mj-lt"/>
              </a:defRPr>
            </a:lvl1pPr>
            <a:lvl2pPr marL="720000" indent="-342900">
              <a:buFont typeface="Arial" panose="020B0604020202020204" pitchFamily="34" charset="0"/>
              <a:buChar char="•"/>
              <a:defRPr sz="1800">
                <a:latin typeface="+mj-lt"/>
              </a:defRPr>
            </a:lvl2pPr>
            <a:lvl3pPr marL="1260000" indent="-342900"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1800000" indent="-342900">
              <a:buFont typeface="Arial" panose="020B0604020202020204" pitchFamily="34" charset="0"/>
              <a:buChar char="•"/>
              <a:defRPr sz="1400">
                <a:latin typeface="+mj-lt"/>
              </a:defRPr>
            </a:lvl4pPr>
            <a:lvl5pPr marL="2878356" indent="-342900">
              <a:buFont typeface="Arial" panose="020B0604020202020204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994" y="348401"/>
            <a:ext cx="9807388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43994" y="784182"/>
            <a:ext cx="9807388" cy="4429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0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34962" y="1665288"/>
            <a:ext cx="11522075" cy="442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397620"/>
            <a:ext cx="9816914" cy="32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5998"/>
            <a:ext cx="758954" cy="762002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1383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3" y="352610"/>
            <a:ext cx="1363627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2" r:id="rId4"/>
    <p:sldLayoutId id="2147483654" r:id="rId5"/>
    <p:sldLayoutId id="2147483665" r:id="rId6"/>
    <p:sldLayoutId id="2147483655" r:id="rId7"/>
    <p:sldLayoutId id="2147483670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3" r:id="rId14"/>
    <p:sldLayoutId id="2147483669" r:id="rId15"/>
    <p:sldLayoutId id="2147483671" r:id="rId16"/>
    <p:sldLayoutId id="2147483662" r:id="rId17"/>
    <p:sldLayoutId id="2147483666" r:id="rId18"/>
    <p:sldLayoutId id="2147483663" r:id="rId19"/>
    <p:sldLayoutId id="2147483664" r:id="rId20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lang="de-DE" sz="3200" b="0" kern="1200" dirty="0">
          <a:solidFill>
            <a:schemeClr val="tx2"/>
          </a:solidFill>
          <a:latin typeface="Chronica Pro Black" panose="020B0503050000000003" pitchFamily="34" charset="0"/>
          <a:ea typeface="+mj-ea"/>
          <a:cs typeface="+mj-cs"/>
        </a:defRPr>
      </a:lvl1pPr>
    </p:titleStyle>
    <p:bodyStyle>
      <a:lvl1pPr marL="360000" indent="-360000" algn="l" defTabSz="1219140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720000" indent="-360000" algn="l" defTabSz="121914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2pPr>
      <a:lvl3pPr marL="1260000" indent="-360000" algn="l" defTabSz="121914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3pPr>
      <a:lvl4pPr marL="1800000" indent="-360000" algn="l" defTabSz="121914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4pPr>
      <a:lvl5pPr marL="2340000" indent="-360000" algn="l" defTabSz="121914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049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Awesome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Horst | 19.11.2024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Benutzerdefiniert 1">
      <a:dk1>
        <a:srgbClr val="1E1E1C"/>
      </a:dk1>
      <a:lt1>
        <a:sysClr val="window" lastClr="FFFFFF"/>
      </a:lt1>
      <a:dk2>
        <a:srgbClr val="0077C8"/>
      </a:dk2>
      <a:lt2>
        <a:srgbClr val="E6E8E9"/>
      </a:lt2>
      <a:accent1>
        <a:srgbClr val="F0B224"/>
      </a:accent1>
      <a:accent2>
        <a:srgbClr val="0077C8"/>
      </a:accent2>
      <a:accent3>
        <a:srgbClr val="7F7F7F"/>
      </a:accent3>
      <a:accent4>
        <a:srgbClr val="14303F"/>
      </a:accent4>
      <a:accent5>
        <a:srgbClr val="26998A"/>
      </a:accent5>
      <a:accent6>
        <a:srgbClr val="12B0D4"/>
      </a:accent6>
      <a:hlink>
        <a:srgbClr val="5F2E9E"/>
      </a:hlink>
      <a:folHlink>
        <a:srgbClr val="7030A0"/>
      </a:folHlink>
    </a:clrScheme>
    <a:fontScheme name="encoway">
      <a:majorFont>
        <a:latin typeface="Chronica Pro"/>
        <a:ea typeface=""/>
        <a:cs typeface=""/>
      </a:majorFont>
      <a:minorFont>
        <a:latin typeface="Chronica Pro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oway PowerPoint-03-2023" id="{FEE0B026-045B-4324-8BE4-31923B0D3668}" vid="{6749EF33-AB4C-434F-AF04-F2836C133A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encoway PowerPoint-03-2023</Template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Chronica Pro</vt:lpstr>
      <vt:lpstr>Chronica Pro Black</vt:lpstr>
      <vt:lpstr>Agenda</vt:lpstr>
      <vt:lpstr>Awesome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encoway PowerPoint</dc:title>
  <dc:creator>Jana van Veen</dc:creator>
  <cp:lastModifiedBy>Chrystossek, Oliver - ENCOWAY</cp:lastModifiedBy>
  <cp:revision>10</cp:revision>
  <dcterms:created xsi:type="dcterms:W3CDTF">2023-05-26T12:04:45Z</dcterms:created>
  <dcterms:modified xsi:type="dcterms:W3CDTF">2024-11-19T09:20:54Z</dcterms:modified>
</cp:coreProperties>
</file>