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99FA5-6EB0-4AA8-9BC2-E7FF6312F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A619A-FB1A-4AD9-A006-7CDF20C85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3BBDD-E1FA-4B2F-BCFB-D96E1C2F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9CFE-5F22-41E0-AA96-16907A10386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93132-865D-43B6-A008-63153352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FFC82-1976-4583-B70A-6019006D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1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5964-5646-4A5E-91F0-A473303B0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5E9FD-09C7-4143-8952-E76FAF7E1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1AA21-9E8A-4A54-9EC0-5BE6A63ED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9CFE-5F22-41E0-AA96-16907A10386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421ED-7850-4F46-B692-87FEF88D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25F71-E9A0-466B-976F-670F220D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5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97CA84-6266-48E0-8B5D-89840BE17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BE4E4-F47C-4510-977E-BBF2670DF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9B8CA-48B3-446E-A67C-8E14BE12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9CFE-5F22-41E0-AA96-16907A10386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BB2A7-97A9-4434-A129-3F32698B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789D0-6AA6-43A0-BF61-D31C5B5A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3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05DC-DB22-4BD9-B912-8C13655D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F62F6-ACE3-4059-AA94-AD31DE30B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B7331-6E6B-484C-8A1F-2C84BF44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9CFE-5F22-41E0-AA96-16907A10386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F69D-FFBE-43BD-8773-0B9B5D79A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7DC8B-BFFD-4F05-BBDE-BD1D8175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0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8EC1E-832B-44CD-997C-773EBB973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28E30-A028-4511-A463-1BC32FD2A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425C0-E0DB-4FAD-998E-5C56B9A0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9CFE-5F22-41E0-AA96-16907A10386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4BF8-1DD4-42B4-870F-3777336B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D5FEA-E2DD-4788-BCDE-D0D81196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9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870D7-8A27-40B7-884B-2E36E3D9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EE531-C8AC-4676-961A-20A95DAD4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9813D-CC88-4426-AC14-C65403364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F676B-1EB0-4E88-B858-C47BFFC70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9CFE-5F22-41E0-AA96-16907A10386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DB4FD-2F2E-44C5-95A9-D6E41B78E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E00E0-7475-4F4D-961C-9D394844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9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2773F-0033-4F5A-A8B6-70CF71108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C4A2F-0BFC-4259-88E9-A96029E99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58725-2E3A-44CE-8B73-DD1E5BBB0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FE374-A6CD-4A05-89ED-8F39EFD45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FB0810-FAFF-4766-A7E1-794A49D33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456916-DD1B-4FA0-87AE-4B0F089CB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9CFE-5F22-41E0-AA96-16907A10386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6D868C-8B2E-42D2-B933-D9AEBC7D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DE5A74-5995-4085-AB5C-1A2E221CB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5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CA7D-7859-413C-800B-F87E0208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68BB0-F0A6-4138-AE08-2F724D5C7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9CFE-5F22-41E0-AA96-16907A10386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5ADC3-98A5-4A74-9008-0BFB3EB82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1AFD0-62FB-43BF-B6CA-DA236566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5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A0247C-6A23-4477-A9E1-4C0E9E70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9CFE-5F22-41E0-AA96-16907A10386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CD6B70-5B0A-4515-9121-A873B00F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288B6-6236-4DB4-B79F-FB256072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0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2AFC-21AE-4B73-81BC-F22383ED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61990-B215-456B-93B3-68B2F9F6B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02D39-434D-490B-997C-B9D7D3486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9CF28-F2C6-42B6-B859-6400BC90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9CFE-5F22-41E0-AA96-16907A10386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EED7F-A95E-4F07-87C4-ADBE0E21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569E8-D848-4BEF-B247-63E073E1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0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649A5-AA0D-4FBB-B5D4-E2F7C709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877FBA-7D6A-4B98-972D-08BB66070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3E90D-2620-41C6-AF8C-EF15D9788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3CAAD-1A9D-423B-8E85-8F21C289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9CFE-5F22-41E0-AA96-16907A10386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9A60F-FC8B-43C9-B67E-F2B8E6BE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B769C-28C6-4964-9AC2-C4C86ED9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6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134EC-B8FC-4403-8EE8-CF50E1DA9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33EB2-5986-4DE4-A0B8-BDEBDDD35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6858A-9DB6-4640-AE37-E4C3371CF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79CFE-5F22-41E0-AA96-16907A10386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89D5B-F2B8-480C-AE9C-0BC38D5FB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94B29-2C68-4823-AE37-7CFA14D85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7566F-56B5-46A5-879C-CD71BAF6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0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lgachyzh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1876-5B25-4BDA-AB7F-835FB9F607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FFFFFF"/>
                </a:solidFill>
                <a:latin typeface="+mn-lt"/>
              </a:rPr>
              <a:t>Welcome To POL 478:</a:t>
            </a:r>
            <a:br>
              <a:rPr lang="en-US" sz="4800" b="1" dirty="0">
                <a:solidFill>
                  <a:srgbClr val="FFFFFF"/>
                </a:solidFill>
                <a:latin typeface="+mn-lt"/>
              </a:rPr>
            </a:br>
            <a:r>
              <a:rPr lang="en-US" sz="4800" b="1" dirty="0">
                <a:solidFill>
                  <a:srgbClr val="FFFFFF"/>
                </a:solidFill>
                <a:latin typeface="+mn-lt"/>
              </a:rPr>
              <a:t>Data Management and Visualization for Political Scientists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47712-9269-4D14-ADED-B57AA81CD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3766"/>
            <a:ext cx="9144000" cy="125403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Olga Chyzh</a:t>
            </a:r>
          </a:p>
        </p:txBody>
      </p:sp>
    </p:spTree>
    <p:extLst>
      <p:ext uri="{BB962C8B-B14F-4D97-AF65-F5344CB8AC3E}">
        <p14:creationId xmlns:p14="http://schemas.microsoft.com/office/powerpoint/2010/main" val="1382029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B415-29F3-464E-BD05-689D7A31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know already?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9260-9287-4D74-A9E8-43A83FCD7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you taken an Intro to Statistics? </a:t>
            </a:r>
          </a:p>
          <a:p>
            <a:r>
              <a:rPr lang="en-US" dirty="0"/>
              <a:t>Have you used R before?</a:t>
            </a:r>
          </a:p>
          <a:p>
            <a:r>
              <a:rPr lang="en-US" dirty="0"/>
              <a:t>For more than a year?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9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C7EA-9517-4F5A-9741-4DA8C1F1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Quick Rules of Engagement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371C7-16BD-4683-9AEC-991DD958D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 off your camera </a:t>
            </a:r>
          </a:p>
          <a:p>
            <a:r>
              <a:rPr lang="en-US" dirty="0"/>
              <a:t>Silence your mic unless you are speaking</a:t>
            </a:r>
          </a:p>
          <a:p>
            <a:r>
              <a:rPr lang="en-US" dirty="0"/>
              <a:t>If you have a question/comment, post your question in the chat or post the word “Question” in the chat. I will call on you in order of posting.</a:t>
            </a:r>
          </a:p>
          <a:p>
            <a:r>
              <a:rPr lang="en-US" dirty="0"/>
              <a:t>If you have a follow up question to someone else’s question, say “Follow up on [name]’s question” in chat—I will try to call on you before moving on to the next question.</a:t>
            </a:r>
          </a:p>
        </p:txBody>
      </p:sp>
    </p:spTree>
    <p:extLst>
      <p:ext uri="{BB962C8B-B14F-4D97-AF65-F5344CB8AC3E}">
        <p14:creationId xmlns:p14="http://schemas.microsoft.com/office/powerpoint/2010/main" val="2013595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2E285-4914-459F-A308-AD903637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D912A-B4DE-482D-B9AB-A8AD603FC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Assistant Professor of Political Science, University of Toronto, since 2020</a:t>
            </a:r>
          </a:p>
          <a:p>
            <a:r>
              <a:rPr lang="en-US" dirty="0"/>
              <a:t>Previously an Assistant/Associate Professor of Political Science and Statistics at Iowa State University (2015-2020).</a:t>
            </a:r>
          </a:p>
          <a:p>
            <a:r>
              <a:rPr lang="en-US" dirty="0"/>
              <a:t>My research areas are network analysis, spatial statistics, substantive focus on non-state violent actors</a:t>
            </a:r>
          </a:p>
          <a:p>
            <a:r>
              <a:rPr lang="en-US" dirty="0">
                <a:hlinkClick r:id="rId2"/>
              </a:rPr>
              <a:t>www.olgachyzh.com</a:t>
            </a:r>
            <a:r>
              <a:rPr lang="en-US" dirty="0"/>
              <a:t>, olga.chyzh@utoronto.ca</a:t>
            </a:r>
          </a:p>
          <a:p>
            <a:r>
              <a:rPr lang="en-US" dirty="0"/>
              <a:t>How about you?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7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DEAD-892E-4D37-9324-5AEC9180E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3B7D2-5D05-45ED-92FA-E703D0AAC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algn="l"/>
            <a:r>
              <a:rPr lang="en-US" sz="3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Objectives, software</a:t>
            </a:r>
          </a:p>
          <a:p>
            <a:pPr algn="l"/>
            <a:r>
              <a:rPr lang="en-US" sz="3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What do you already know?</a:t>
            </a:r>
          </a:p>
          <a:p>
            <a:pPr algn="l"/>
            <a:r>
              <a:rPr lang="en-US" sz="3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Getting started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90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2CD7-2174-482E-996B-2C2126B2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“Tall-Order”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7BF0D-6FCD-4309-8182-18771AC26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Become proficient in data management and visualization in R</a:t>
            </a:r>
          </a:p>
        </p:txBody>
      </p:sp>
    </p:spTree>
    <p:extLst>
      <p:ext uri="{BB962C8B-B14F-4D97-AF65-F5344CB8AC3E}">
        <p14:creationId xmlns:p14="http://schemas.microsoft.com/office/powerpoint/2010/main" val="72707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F523-EB54-46A5-952C-97F5C0D1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1A824-CDBA-48DF-82F9-4FB43A6BB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deal with complex messy networks data</a:t>
            </a:r>
          </a:p>
          <a:p>
            <a:r>
              <a:rPr lang="en-US" dirty="0"/>
              <a:t>Collect, clean, and format real political data</a:t>
            </a:r>
          </a:p>
          <a:p>
            <a:r>
              <a:rPr lang="en-US" dirty="0"/>
              <a:t>Use graphics to summarize, visualize and understand data</a:t>
            </a:r>
          </a:p>
          <a:p>
            <a:r>
              <a:rPr lang="en-US" dirty="0"/>
              <a:t>Become fluent in common data management and graphics packages in R</a:t>
            </a:r>
          </a:p>
        </p:txBody>
      </p:sp>
    </p:spTree>
    <p:extLst>
      <p:ext uri="{BB962C8B-B14F-4D97-AF65-F5344CB8AC3E}">
        <p14:creationId xmlns:p14="http://schemas.microsoft.com/office/powerpoint/2010/main" val="383529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7CAD7-F63D-4830-80DA-54CD78AB2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9CA91-A1C0-4E94-80DD-FC34BB99C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2:1 split of class between </a:t>
            </a:r>
            <a:r>
              <a:rPr lang="en-US" dirty="0" err="1"/>
              <a:t>teaching:practice</a:t>
            </a:r>
            <a:endParaRPr lang="en-US" dirty="0"/>
          </a:p>
          <a:p>
            <a:r>
              <a:rPr lang="en-US" dirty="0"/>
              <a:t>Recommend 2 screens: one to watch slides, one to follow along in 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4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CD1F-A1D2-430B-B8EF-8CC13D6BC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2FEEC-11EF-4DD1-88BC-C8C4E1DD2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 weekly </a:t>
            </a:r>
            <a:r>
              <a:rPr lang="en-US" dirty="0" err="1"/>
              <a:t>homeworks</a:t>
            </a:r>
            <a:r>
              <a:rPr lang="en-US" dirty="0"/>
              <a:t>, equally weighted.</a:t>
            </a:r>
          </a:p>
          <a:p>
            <a:r>
              <a:rPr lang="en-US" dirty="0"/>
              <a:t>Revise what we covered, synthesize some new information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49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881E0-2022-40E9-927E-4919AD9D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8F0D1-BA36-4AE7-AA9C-E3EE0B57E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and all materials available on the course website pol478.netlify.app and on Quercus</a:t>
            </a:r>
          </a:p>
          <a:p>
            <a:r>
              <a:rPr lang="en-US" dirty="0"/>
              <a:t>Follow along with in-class demos or you will get swamped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750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334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Welcome To POL 478: Data Management and Visualization for Political Scientists</vt:lpstr>
      <vt:lpstr>Some Quick Rules of Engagement</vt:lpstr>
      <vt:lpstr>About me…</vt:lpstr>
      <vt:lpstr>Outline</vt:lpstr>
      <vt:lpstr>“Tall-Order” Objective</vt:lpstr>
      <vt:lpstr>Objectives</vt:lpstr>
      <vt:lpstr>Set-up</vt:lpstr>
      <vt:lpstr>Assessments</vt:lpstr>
      <vt:lpstr>Lectures</vt:lpstr>
      <vt:lpstr>What do you know already?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Advanced Network Analysis</dc:title>
  <dc:creator>Olga Chyzh</dc:creator>
  <cp:lastModifiedBy>Olga Chyzh</cp:lastModifiedBy>
  <cp:revision>19</cp:revision>
  <cp:lastPrinted>2020-07-20T16:50:12Z</cp:lastPrinted>
  <dcterms:created xsi:type="dcterms:W3CDTF">2020-07-20T00:25:16Z</dcterms:created>
  <dcterms:modified xsi:type="dcterms:W3CDTF">2020-09-13T21:23:41Z</dcterms:modified>
</cp:coreProperties>
</file>