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48" y="7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4-05-31T13:26:07.391"/>
    </inkml:context>
    <inkml:brush xml:id="br0">
      <inkml:brushProperty name="width" value="0.03528" units="cm"/>
      <inkml:brushProperty name="height" value="0.03528" units="cm"/>
      <inkml:brushProperty name="fitToCurve" value="1"/>
    </inkml:brush>
    <inkml:brush xml:id="br1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9F52D557-BB07-4A8D-9195-E8B4D282B0CC}" emma:medium="tactile" emma:mode="ink">
          <msink:context xmlns:msink="http://schemas.microsoft.com/ink/2010/main" type="writingRegion" rotatedBoundingBox="17362,8063 20465,8207 20409,9415 17306,9271"/>
        </emma:interpretation>
      </emma:emma>
    </inkml:annotationXML>
    <inkml:traceGroup>
      <inkml:annotationXML>
        <emma:emma xmlns:emma="http://www.w3.org/2003/04/emma" version="1.0">
          <emma:interpretation id="{F2C34DA4-7A2A-4AC6-9119-BBA321FECD98}" emma:medium="tactile" emma:mode="ink">
            <msink:context xmlns:msink="http://schemas.microsoft.com/ink/2010/main" type="paragraph" rotatedBoundingBox="17362,8063 20465,8207 20409,9415 17306,92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08EA962-1143-40D8-B706-96263D93B057}" emma:medium="tactile" emma:mode="ink">
              <msink:context xmlns:msink="http://schemas.microsoft.com/ink/2010/main" type="line" rotatedBoundingBox="17362,8063 20465,8207 20409,9415 17306,9271"/>
            </emma:interpretation>
          </emma:emma>
        </inkml:annotationXML>
        <inkml:traceGroup>
          <inkml:annotationXML>
            <emma:emma xmlns:emma="http://www.w3.org/2003/04/emma" version="1.0">
              <emma:interpretation id="{1AF92CFE-DF55-44A7-BCB5-5B99256AA055}" emma:medium="tactile" emma:mode="ink">
                <msink:context xmlns:msink="http://schemas.microsoft.com/ink/2010/main" type="inkWord" rotatedBoundingBox="17362,8063 20465,8207 20409,9415 17306,9271"/>
              </emma:interpretation>
              <emma:one-of disjunction-type="recognition" id="oneOf0">
                <emma:interpretation id="interp0" emma:lang="fr-CH" emma:confidence="0">
                  <emma:literal>9.130,100)</emma:literal>
                </emma:interpretation>
                <emma:interpretation id="interp1" emma:lang="fr-CH" emma:confidence="0">
                  <emma:literal>8.130,100)</emma:literal>
                </emma:interpretation>
                <emma:interpretation id="interp2" emma:lang="fr-CH" emma:confidence="0">
                  <emma:literal>9.130,10)</emma:literal>
                </emma:interpretation>
                <emma:interpretation id="interp3" emma:lang="fr-CH" emma:confidence="0">
                  <emma:literal>9.030,100)</emma:literal>
                </emma:interpretation>
                <emma:interpretation id="interp4" emma:lang="fr-CH" emma:confidence="0">
                  <emma:literal>9.330,100)</emma:literal>
                </emma:interpretation>
              </emma:one-of>
            </emma:emma>
          </inkml:annotationXML>
          <inkml:trace contextRef="#ctx0" brushRef="#br0">1405 621 151,'-4'25'35,"1"14"-4,-5 2-19,2 6-9,0 9-15,-6-13-8,-3 4-12,-1-6-4,-3-8-1,-4-17 0,5-11 0</inkml:trace>
          <inkml:trace contextRef="#ctx0" brushRef="#br0" timeOffset="-2187.4503">159 0 97,'0'0'36,"-23"39"-3,0 0-8,3 21-10,-5 16-3,2 16-5,1 9-7,7 8-2,7-4-5,8-13-8,13-3-8,3-17-5,9-17-6,-1-20-2,7-10-1,-2-17 0</inkml:trace>
          <inkml:trace contextRef="#ctx0" brushRef="#br0" timeOffset="279516.6229">645 389 108,'0'0'33,"-16"9"-3,4 1-10,0 10-3,4 1-6,2 1-8,6 6-4,6-6 0,8 1 1,5-9-2,4-9 2,2-3 0,0-10-1,4-7 1,-6-7-1,-4-3 2,-5-3-1,-9 2 1,-5 4 0,-6 2-1,-7 8-1,-7 6-9,1 7-6,-4 0-3,4 10-3,4-2-3,3 2-3,12-11-4,-5 17 2,5-17 8,11 7 9</inkml:trace>
          <inkml:trace contextRef="#ctx0" brushRef="#br0" timeOffset="279863.853">866 435 72,'-4'11'24,"-1"3"-2,-2 4-6,-5-1-2,11 7 2,-4-5-5,10 4-3,0-6 0,10 2-1,6-9 1,8-1-1,2-13-3,3-3-3,1-7-1,-3-6 1,-5-2-1,-10-2 1,-8-1-1,-12-1 1,-8 5 0,-9 3-1,-12 6 0,-2 1-11,1 11-9,-1-1-7,9 5-7,5 4-2,20-8-1,-14 21-2,22-8 22</inkml:trace>
          <inkml:trace contextRef="#ctx0" brushRef="#br0" timeOffset="279148.3794">326 303 83,'0'0'34,"0"0"-4,-8-13-6,8 13-5,0 0-2,15-16-6,-15 16-8,26-18-3,-6 9 0,2 0 0,-1 2 0,3 0 0,-4 6 0,0 2 0,-6 5-1,-14-6-5,16 23-4,-19-7-1,-1 4-1,-8-2 1,-1 4 0,-3-4 0,-1 0 0,0-4 6,0 0 4,7-7 2,10-7-1,-19 15 0,19-15 1,-5 13-1,5-13 0,13 12 0,-13-12 0,24 18-1,-10-10 1,3 1 0,0 0 0,-1-2 0,-5 2-1,-11-9 1,18 15 0,-18-15 1,0 0-1,-6 15 0,-6-8 0,-3 1 1,-3 0-1,-2 0 0,-2 2 0,1 1-1,0-3 1,2-1-2,9-4-1,10-3-5,-13-1-3,13 1-7,5-12-2,-5 12 0,18-20-2,-1 11 1</inkml:trace>
          <inkml:trace contextRef="#ctx0" brushRef="#br1" timeOffset="491854.096">-301 381 31,'-8'20'13,"8"-20"2,0 0-1,0 0 0,0 0 1,-6 18 0,6-18 0,0 0 0,-6-22 1,6 22-1,-2-20 0,2 20-3,-8-18-3,8 18-2,0 0-2,0 0-3,0 0-1,-20 14-1,20-14 0,-8 32-1,8-32 1,-2 36 0,2-36 0,6 31 0,-6-31 0,8 18 0,-8-18 0,0 0 1,24-10-1,-24 10 0,16-33 0,-10 13 0,0-2 1,-2 2-1,-6-2 0,2 22-1,-14-28 1,14 28 0,-24-4 0,24 4 0,-30 14-1,30-14 1,-30 34 0,30-34 1,-20 36-1,20-36 0,0 30 0,0-30 0,0 0 0,20 12 1,-20-12-1,24-10 0,-24 10 0,16-28 0,-16 28 0,8-32 1,-4 14-1,-4 18 0,-6-28 0,6 28 0,-20-20 0,20 20 0,-30 0 0,30 0-1,-30 14 1,30-14 0,-22 30-1,16-12 1,6 0 0,0-18 1,18 28-1,-18-28 0,24 16 0,-24-16 0,24-6 1,-24 6-1,18-22 0,-18 22 0,4-28 0,-4 28 0,-8-30 0,8 30 0,-22-18 0,22 18 0,-30-2-1,30 2 2,-22 12-1,22-12 0,-14 22 0,14-22 0,8 20 0,-8-20-9,20 14-11,-20-14-8,16-4-6,-16 4-1,0 0-3,18-22-1,-18 22 12</inkml:trace>
          <inkml:trace contextRef="#ctx0" brushRef="#br0" timeOffset="1307.8678">2607 70 157,'11'43'36,"-7"8"-3,8 21-19,-6 23-14,-4 10-2,-4 20-8,-12 7-12,-15 3-14,-10-3-1,-13-7-2,-5-20 0,-7-25-2</inkml:trace>
          <inkml:trace contextRef="#ctx0" brushRef="#br0" timeOffset="285969.4094">1743 315 85,'0'0'36,"0"0"-3,-5 12-10,5 4-5,-3 1-2,3 8-4,-5 4-5,3 2-5,-1 3-4,0-2-8,5 2-7,-4-5-5,4-4-3,-4-10-4,2-15-4,7 16-2,-7-16 3,0 0 7</inkml:trace>
          <inkml:trace contextRef="#ctx0" brushRef="#br0" timeOffset="286335.6524">1853 454 75,'6'-18'33,"-6"18"0,0-12-7,0 12-4,0 0-6,-10 12-1,10-12-6,-6 25-8,6-7 0,2 1-1,7 2 0,0-2-1,6-2 1,0-6-1,5-7 1,2-9 0,-2-6 0,3-5-1,-9-7 2,0-6-1,-4-3 0,-6-1 1,-7 6-1,-1 2 0,-9 8 0,-3 2-8,2 14-8,-3 1-3,3 8-5,1 2-4,8 5-6,1 1-2,8-1 1,5 0 7,2-3 27</inkml:trace>
          <inkml:trace contextRef="#ctx0" brushRef="#br0" timeOffset="286687.8869">2137 454 85,'0'0'32,"0"0"-1,0 0-6,-21 9-11,14 6-1,2 3-6,1 5-6,4 0-1,4 1 0,5-2 1,7 1-1,8-9 2,2-6-1,3-8 2,0-7 0,2-8-1,-4-8 1,-5-4-1,-8-5 0,-12 2-2,-9 1 1,-7 7-10,-14 2-8,-2 12-7,-4 4-8,1 7-3,4 5-2,4 3 0,10 3 1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4-05-31T13:29:35.941"/>
    </inkml:context>
    <inkml:brush xml:id="br0">
      <inkml:brushProperty name="width" value="0.03528" units="cm"/>
      <inkml:brushProperty name="height" value="0.03528" units="cm"/>
      <inkml:brushProperty name="fitToCurve" value="1"/>
    </inkml:brush>
    <inkml:brush xml:id="br1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372831D2-DE95-4E7A-9899-0552665CA2E1}" emma:medium="tactile" emma:mode="ink">
          <msink:context xmlns:msink="http://schemas.microsoft.com/ink/2010/main" type="writingRegion" rotatedBoundingBox="17282,3077 19821,2774 19947,3825 17407,4128"/>
        </emma:interpretation>
      </emma:emma>
    </inkml:annotationXML>
    <inkml:traceGroup>
      <inkml:annotationXML>
        <emma:emma xmlns:emma="http://www.w3.org/2003/04/emma" version="1.0">
          <emma:interpretation id="{6BFDC1BB-6252-4321-A735-510C32FA9A54}" emma:medium="tactile" emma:mode="ink">
            <msink:context xmlns:msink="http://schemas.microsoft.com/ink/2010/main" type="paragraph" rotatedBoundingBox="17282,3077 19821,2774 19947,3825 17407,41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8E411F5-22DC-47FB-B0F4-1841A60F19BD}" emma:medium="tactile" emma:mode="ink">
              <msink:context xmlns:msink="http://schemas.microsoft.com/ink/2010/main" type="line" rotatedBoundingBox="17282,3077 19821,2774 19947,3825 17407,4128"/>
            </emma:interpretation>
          </emma:emma>
        </inkml:annotationXML>
        <inkml:traceGroup>
          <inkml:annotationXML>
            <emma:emma xmlns:emma="http://www.w3.org/2003/04/emma" version="1.0">
              <emma:interpretation id="{4C58BA98-F198-4085-B061-E28FAD84AFBB}" emma:medium="tactile" emma:mode="ink">
                <msink:context xmlns:msink="http://schemas.microsoft.com/ink/2010/main" type="inkWord" rotatedBoundingBox="17282,3077 19821,2774 19947,3825 17407,4128"/>
              </emma:interpretation>
              <emma:one-of disjunction-type="recognition" id="oneOf0">
                <emma:interpretation id="interp0" emma:lang="fr-CH" emma:confidence="0">
                  <emma:literal>30,100 1</emma:literal>
                </emma:interpretation>
                <emma:interpretation id="interp1" emma:lang="fr-CH" emma:confidence="0">
                  <emma:literal>d'eau) 300</emma:literal>
                </emma:interpretation>
                <emma:interpretation id="interp2" emma:lang="fr-CH" emma:confidence="0">
                  <emma:literal>330, 100)</emma:literal>
                </emma:interpretation>
                <emma:interpretation id="interp3" emma:lang="fr-CH" emma:confidence="0">
                  <emma:literal>diol 300</emma:literal>
                </emma:interpretation>
                <emma:interpretation id="interp4" emma:lang="fr-CH" emma:confidence="0">
                  <emma:literal>3300, 100)</emma:literal>
                </emma:interpretation>
              </emma:one-of>
            </emma:emma>
          </inkml:annotationXML>
          <inkml:trace contextRef="#ctx0" brushRef="#br0">1123 614 145,'-1'19'32,"1"6"0,-7-5-11,-5 6-10,0-1-23,-6-5-11,2-3-9,-2-7 0,2 0-2,3-14-1,13 4-2</inkml:trace>
          <inkml:trace contextRef="#ctx0" brushRef="#br0" timeOffset="-2009.3333">152 16 38,'4'-19'31,"-4"19"-1,0 0 1,-17-4-1,4 20 1,-10 8-5,2 14-6,-6 12-11,5 12-8,4 9-1,6 7-1,10 3 1,8-5-6,13-4-13,4-10-8,9-12-3,-3-19-2,2-11 0,-6-15-2,-4-9-2,-6-6 7</inkml:trace>
          <inkml:trace contextRef="#ctx0" brushRef="#br0" timeOffset="68353.627">261 296 74,'-16'-1'26,"16"1"2,-17-10-2,17 10-3,-12-12-5,8 0-1,4 12-3,8-16-5,-8 16-3,23-16-1,-6 10-2,0-1-2,5 2-1,-1 2-1,2 1 0,-4 2 0,0 2 0,-5 4 0,-14-6-1,16 19 1,-16-7-1,-1 4 1,-7-2 0,-3 3-1,-6 2 2,1-2-1,1-1 0,0-1 1,1-2 0,3 2-1,11-15 0,-12 17 0,12-17 0,0 0-1,7 16 0,-7-16-1,17 4-1,-4-3 0,-1-1 1,1 4 0,-1 0 0,0 4 1,-12-8 0,17 18 1,-14-6 0,2 4 1,-5-1 0,-5 0 0,-2 0 0,-5 0 0,3-3 0,-5-3 0,2 0 1,-1-4-1,-2-2 0,2 0 0,13-3 0,-16 1-6,16-1-6,0 0-4,-10-5-6,10 5-3,0 0-4,0 0 0,18-8-3,-18 8 7</inkml:trace>
          <inkml:trace contextRef="#ctx0" brushRef="#br0" timeOffset="68733.8793">523 362 93,'0'0'34,"-15"6"-1,6 10-5,-3 3-11,2 7-3,1-1-4,5 2-6,0-2-2,12-1-1,1-11 0,7-4 1,3-8-1,4-7 1,2-9-1,-2-7-1,-3-3 1,-4-4 0,-3 1 0,-8-3-1,-9 6 0,-2 4 0,-7 7-8,-3 7-4,1 7-5,-3-2-1,4 10-3,0-3-5,14-5-4,-1 16 0,1-16 4,21 5 4,-2-10 4,4 5 2</inkml:trace>
          <inkml:trace contextRef="#ctx0" brushRef="#br0" timeOffset="69030.0758">758 383 80,'-10'17'22,"-1"3"-1,0 3-5,4 0-7,3 0-3,5-3-2,7-2-2,7-5 0,2-5 1,5-8 1,2-6 1,1-6-1,-1-7 0,-9-5 0,0-3-1,-11-3-1,-6 3-1,-5 0-1,-5 4-9,-8 8-5,-4 7-8,2 6-3,-2 6-3,8 5-4,6 1-1,5 4 5</inkml:trace>
          <inkml:trace contextRef="#ctx0" brushRef="#br1" timeOffset="281799.8357">-96 916 39,'0'0'19,"0"0"0,0 0 0,0 0-3,18-20 0,-18 20-4,0 0-3,0 0-2,0 0-4,0 0 0,0 0-1,0 0 0,0 0 0,0 0 0,0 0 0,-4-22 1,4 22 0,0 0 1,8-18 0,-8 18 0,0 0-1,0 0 0,0 0-1,0 0 0,-18 28-2,18-28 1,-8 32-1,8-32 0,-4 26 0,4-26 1,0 0 0,0 0 0,26 4 0,-26-4 0,18-26 0,-18 26 0,14-32 0,-10 12 1,-2 2-1,-4 0 1,2 18 0,-14-29 0,14 29 0,-20-22 0,20 22 1,-20-4-1,20 4-1,0 0 1,-22 30-1,18-13-1,4 7 0,2-2 0,0 0-1,4-4 1,-6-18 1,20 22-1,-20-22 1,22 0 0,-22 0 0,22-20 0,-14 2 0,0 0 0,-6 0 0,-2 18 0,4-32 0,-4 32 1,0 0 0,-28-17-1,28 17 0,-30 19 1,30-19-1,-30 38 0,18-16-1,2 2 0,4-2 1,6-4-2,0-18 1,14 18 0,-14-18-1,24-6 1,-24 6 0,36-30 0,-20 12 0,-4-4 0,-2 4 0,-6-4 1,-4 22 0,-6-30 0,6 30 0,-20-12-2,20 12-7,-24 8-9,24-8-8,-24 20-7,24-20-3,-6 26-2,6-26 0,14 34-1</inkml:trace>
          <inkml:trace contextRef="#ctx0" brushRef="#br0" timeOffset="770.5108">1381 532 154,'-5'15'31,"5"-15"0,0 0-14,19-1-11,-4-11-5,3-8 0,3-7 0,3-8-1,1-3 1,-1-4 0,-2 2-1,-5 2 0,-5 6 0,-4 9 0,-4 8 0,-4 15-1,0 0 1,-13 25-1,5 4 1,1 6-1,2 6 1,1 1-1,3 1-8,2-9-10,7-2-7,-3-14-5,-5-18 0,16 12-1,-4-17 0,-2-8-1</inkml:trace>
          <inkml:trace contextRef="#ctx0" brushRef="#br0" timeOffset="1118.7418">1739 308 147,'0'0'32,"0"0"-1,0 0-8,-17 11-13,10 6-9,-1 6-2,4 2 1,4 5 0,4-2-1,3-1 1,3-6 0,6-6-1,2-9 1,3-7-1,1-8 1,-3-7 0,-4-6 0,-1-4 0,-7-2 0,-6 2 1,-9 1-13,-1 8-5,-5 1-2,-1 8-4,-2 2-3,4 6-2,13 0-2,-17 2-1,17-2 11,0 0 6,17 3 1</inkml:trace>
          <inkml:trace contextRef="#ctx0" brushRef="#br0" timeOffset="1494.9918">1990 338 123,'0'0'31,"-13"16"0,5 0-4,-3 0-10,5 7-8,3 3-9,5 1-1,5-1 1,4 0 0,5-5 0,5-5 0,1-6-1,4-10 2,-2-6-1,-2-9 0,-4-6 1,-4-4-1,-9-3 1,-3 0 0,-8-2 0,-3 8-1,-3 3-9,-6 2-9,5 8-2,-3 0-6,16 9-3,-17-7-2,17 7 0,0 0 0,0 0 9,13 1 7</inkml:trace>
          <inkml:trace contextRef="#ctx0" brushRef="#br0" timeOffset="1787.1852">2299 71 143,'7'-13'32,"-7"13"-2,6 23-8,1 2-9,-2 16-10,4 7-2,2 14-2,2 5 1,-2 8 0,-7 1-21,-3 0-13,-10 0-2,-11-8-1,-9-7-2,-14-13 0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</inkml:traceFormat>
        <inkml:channelProperties>
          <inkml:channelProperty channel="X" name="resolution" value="159.96094" units="1/cm"/>
          <inkml:channelProperty channel="Y" name="resolution" value="284.375" units="1/cm"/>
        </inkml:channelProperties>
      </inkml:inkSource>
      <inkml:timestamp xml:id="ts0" timeString="2014-05-31T13:30:38.235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992647DA-6D76-4B49-8F8A-6CD4FFD4D4C4}" emma:medium="tactile" emma:mode="ink">
          <msink:context xmlns:msink="http://schemas.microsoft.com/ink/2010/main" type="inkDrawing" rotatedBoundingBox="23469,6778 23484,6778 23484,6793 23469,6793" shapeName="Other"/>
        </emma:interpretation>
      </emma:emma>
    </inkml:annotationXML>
    <inkml:trace contextRef="#ctx0" brushRef="#br0">5666-669,'0'0,"0"0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</inkml:traceFormat>
        <inkml:channelProperties>
          <inkml:channelProperty channel="X" name="resolution" value="159.96094" units="1/cm"/>
          <inkml:channelProperty channel="Y" name="resolution" value="284.375" units="1/cm"/>
        </inkml:channelProperties>
      </inkml:inkSource>
      <inkml:timestamp xml:id="ts0" timeString="2014-05-31T13:26:13.383"/>
    </inkml:context>
    <inkml:brush xml:id="br0">
      <inkml:brushProperty name="width" value="0.03528" units="cm"/>
      <inkml:brushProperty name="height" value="0.03528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EC8531C-D746-46B8-8100-621AF062B8F8}" emma:medium="tactile" emma:mode="ink">
          <msink:context xmlns:msink="http://schemas.microsoft.com/ink/2010/main" type="inkDrawing" rotatedBoundingBox="22349,10456 22364,10456 22364,10471 22349,10471" shapeName="Other"/>
        </emma:interpretation>
      </emma:emma>
    </inkml:annotationXML>
    <inkml:trace contextRef="#ctx0" brushRef="#br0">4546 2321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4-05-31T13:36:01.071"/>
    </inkml:context>
    <inkml:brush xml:id="br0">
      <inkml:brushProperty name="width" value="0.03528" units="cm"/>
      <inkml:brushProperty name="height" value="0.03528" units="cm"/>
      <inkml:brushProperty name="fitToCurve" value="1"/>
    </inkml:brush>
    <inkml:brush xml:id="br1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2856D1E3-5F94-4234-9D6D-00280A6723E0}" emma:medium="tactile" emma:mode="ink">
          <msink:context xmlns:msink="http://schemas.microsoft.com/ink/2010/main" type="writingRegion" rotatedBoundingBox="3981,2772 9392,2945 9293,6031 3882,5857"/>
        </emma:interpretation>
      </emma:emma>
    </inkml:annotationXML>
    <inkml:traceGroup>
      <inkml:annotationXML>
        <emma:emma xmlns:emma="http://www.w3.org/2003/04/emma" version="1.0">
          <emma:interpretation id="{4571A37B-4E00-4C2C-A52A-58C2BF2C2E04}" emma:medium="tactile" emma:mode="ink">
            <msink:context xmlns:msink="http://schemas.microsoft.com/ink/2010/main" type="paragraph" rotatedBoundingBox="4025,2773 9392,2945 9361,3904 3995,37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29F9A25-55F9-4E60-A80F-45A921B53437}" emma:medium="tactile" emma:mode="ink">
              <msink:context xmlns:msink="http://schemas.microsoft.com/ink/2010/main" type="line" rotatedBoundingBox="4025,2773 9392,2945 9361,3904 3995,3732"/>
            </emma:interpretation>
          </emma:emma>
        </inkml:annotationXML>
        <inkml:traceGroup>
          <inkml:annotationXML>
            <emma:emma xmlns:emma="http://www.w3.org/2003/04/emma" version="1.0">
              <emma:interpretation id="{B5D2F982-E293-4018-A2EA-77C165EDD0E9}" emma:medium="tactile" emma:mode="ink">
                <msink:context xmlns:msink="http://schemas.microsoft.com/ink/2010/main" type="inkWord" rotatedBoundingBox="4022,2864 5608,2915 5580,3783 3995,3732"/>
              </emma:interpretation>
              <emma:one-of disjunction-type="recognition" id="oneOf0">
                <emma:interpretation id="interp0" emma:lang="fr-CH" emma:confidence="0">
                  <emma:literal>(oxo)</emma:literal>
                </emma:interpretation>
                <emma:interpretation id="interp1" emma:lang="fr-CH" emma:confidence="0">
                  <emma:literal>(0,)</emma:literal>
                </emma:interpretation>
                <emma:interpretation id="interp2" emma:lang="fr-CH" emma:confidence="0">
                  <emma:literal>(ado)</emma:literal>
                </emma:interpretation>
                <emma:interpretation id="interp3" emma:lang="fr-CH" emma:confidence="0">
                  <emma:literal>(Oxo)</emma:literal>
                </emma:interpretation>
                <emma:interpretation id="interp4" emma:lang="fr-CH" emma:confidence="0">
                  <emma:literal>(Omo)</emma:literal>
                </emma:interpretation>
              </emma:one-of>
            </emma:emma>
          </inkml:annotationXML>
          <inkml:trace contextRef="#ctx0" brushRef="#br0">-6616-2803 81,'-5'-11'34,"5"11"-1,-22-4-3,5 15 0,-7 10-12,-1 14-4,-1 10-6,1 11-10,4 7 2,8 3-1,7 0 0,8-5-7,11-5-11,8-14-6,10-8-7,3-12-3,4-10-2,-1-8-2,2-7-1</inkml:trace>
          <inkml:trace contextRef="#ctx0" brushRef="#br0" timeOffset="472.3133">-6374-2586 111,'0'0'32,"-13"11"-3,7 5-9,-5 6-5,6 8-2,0-1-5,6 2-4,4-4 0,6-2 0,6-12 1,4-6-2,5-13-2,1-9-1,-2-9-1,0-8 2,-4-4-1,-6-4-3,-6 4-9,-10-1-5,-3 9-3,-9 4-5,-1 11-6,-5 3-2,2 11-2,-1 5 3,6 6 6,6 2 12</inkml:trace>
          <inkml:trace contextRef="#ctx0" brushRef="#br0" timeOffset="757.5027">-6034-2421 135,'12'13'36,"-9"-3"-3,0 10-9,-6 1-7,-3 9-7,-3 6-15,-5-2-16,-3 5-11,-2-8-4,-2-1-2,0-12 0,4-6-2,3-13-1</inkml:trace>
          <inkml:trace contextRef="#ctx0" brushRef="#br0" timeOffset="6860.552">-5664-2613 70,'-7'-9'29,"7"9"0,-19-6 0,10 12-1,-6 1-7,3 11-9,-2 3-2,5 6-4,3 4-3,6 1-2,7-1 1,3-2-1,8-7 2,3-7 0,5-11 0,-1-8 0,2-10-1,-5-9-2,-6-6 0,-2-5 0,-9-1 0,-6-1-12,-4 6-7,-11 2-8,-1 10-5,-5 3-6,1 8 0,0 2-1,4 6 2,3 3 25</inkml:trace>
          <inkml:trace contextRef="#ctx0" brushRef="#br0" timeOffset="1680.1147">-5319-2869 127,'0'0'38,"10"-4"0,1 13-6,-1 4-14,7 10-16,-1 13-2,2 11 0,-4 14 0,-4 11 0,-8 15-8,-14 4-21,-12 8-8,-13-2-1,-6-7-1,-11-12-4,2-16-3</inkml:trace>
          <inkml:trace contextRef="#ctx0" brushRef="#br0" timeOffset="8032.3287">-6200-2646 9,'0'0'3,"-9"7"0,9-7 0,0 0-1,0 0 1,-8 7 2,8-7 2,0 0 3,0 0 2,-9 2 1,9-2 2,0 0-1,-7-5 0,7 5-2,0 0 1,-11-8-1,11 8-1,-9-7 0,9 7-2,-10-6-1,10 6 1,-14-3-1,7 4-2,-3 0-2,0 5-2,0 1 0,-1 3-1,1 2-2,1 0-7,3 4-11,0-1-12,2 1-5,3-1-2,2-3-1,3 0-2</inkml:trace>
        </inkml:traceGroup>
        <inkml:traceGroup>
          <inkml:annotationXML>
            <emma:emma xmlns:emma="http://www.w3.org/2003/04/emma" version="1.0">
              <emma:interpretation id="{330B6532-AA8F-4240-9E4D-50F2A8396E38}" emma:medium="tactile" emma:mode="ink">
                <msink:context xmlns:msink="http://schemas.microsoft.com/ink/2010/main" type="inkWord" rotatedBoundingBox="7271,2909 9386,2940 9373,3839 7258,3808"/>
              </emma:interpretation>
              <emma:one-of disjunction-type="recognition" id="oneOf1">
                <emma:interpretation id="interp5" emma:lang="fr-CH" emma:confidence="0">
                  <emma:literal>(100,0)</emma:literal>
                </emma:interpretation>
                <emma:interpretation id="interp6" emma:lang="fr-CH" emma:confidence="0">
                  <emma:literal>(10,0)</emma:literal>
                </emma:interpretation>
                <emma:interpretation id="interp7" emma:lang="fr-CH" emma:confidence="0">
                  <emma:literal>(1000)</emma:literal>
                </emma:interpretation>
                <emma:interpretation id="interp8" emma:lang="fr-CH" emma:confidence="0">
                  <emma:literal>(100,0</emma:literal>
                </emma:interpretation>
                <emma:interpretation id="interp9" emma:lang="fr-CH" emma:confidence="0">
                  <emma:literal>(10,00)</emma:literal>
                </emma:interpretation>
              </emma:one-of>
            </emma:emma>
          </inkml:annotationXML>
          <inkml:trace contextRef="#ctx0" brushRef="#br0" timeOffset="-345807.9087">-3304-2827 66,'-2'-25'26,"-2"12"2,-13 6-1,-5 18 0,-11 13-5,0 20-10,-6 18-5,4 22-1,5 13-4,9 7-3,17 6-8,15-8-7,19-10-11,13-20-1,19-18-2,4-24-1,6-16-2,1-20 0,-4-12 19</inkml:trace>
          <inkml:trace contextRef="#ctx0" brushRef="#br0" timeOffset="-348443.6568">-3189-2294 64,'0'0'33,"-10"22"0,10-22 0,0 0-1,0 0-2,0 0-13,8-27-4,4 0-13,6-8 0,2-6 0,3-3 0,0-1 0,0 3 0,-3 5 0,-1 4 0,-5 9 0,-5 9 0,-9 15 0,0 0 0,0 0 0,-6 22 0,-6 2 0,1 7 0,1 5 0,-1 5 0,2-6-7,5 3-12,1-9-6,6 1-7,1-9-2,5-3-1,-9-18-1,24 16 3,-24-16 9</inkml:trace>
          <inkml:trace contextRef="#ctx0" brushRef="#br0" timeOffset="-348087.4209">-2865-2488 89,'-4'-11'25,"4"11"0,-16 12-1,2 2-7,3 11-11,-3 7-1,5 2-2,1 1-2,5-1-1,6-2 0,3-9 0,10-7 1,2-9 1,7-15-1,0-8 1,3-10 0,-3-8 0,-3-6 0,-2 2 0,-9-2-1,-6 4 0,-8 5 0,-5 3-6,-2 11-3,-8 5-6,3 7-6,-2 3-6,17 2-3,-20 10 0,20-10-1,3 18 4,-3-18 3</inkml:trace>
          <inkml:trace contextRef="#ctx0" brushRef="#br0" timeOffset="-347728.1828">-2626-2446 91,'0'0'26,"0"0"-1,-14-2 0,7 14-10,-3 4-9,5 3-2,3 6-1,2 0-2,6 2-1,4-2 2,5-7 0,4-5 1,4-8 0,0-6 0,2-12 0,-1-7-1,-3-6 0,-5-7 0,-7-2-1,-5 4 1,-7 1-1,-4 5-7,-5 11-3,-5 1-8,1 12-6,-1 1-3,17 0 0,-19 13-3,19-13 1,0 17 4,0-17 5,17 14 5,-1-7 14</inkml:trace>
          <inkml:trace contextRef="#ctx0" brushRef="#br0" timeOffset="-347031.72">-2255-2294 67,'2'-16'30,"-2"16"3,0-14 0,0 14-1,0 0-9,0 0-6,0 0-3,-3 14-8,3 2-6,0 5 0,-1 0 0,-2 5 0,-2 3 0,-2-3 0,5 4-16,-7-9-6,1 0-6,8-21-5,-12 20 0,12-20-1,0 0-1,-3-22 9,7 3 4,4 0 17</inkml:trace>
          <inkml:trace contextRef="#ctx0" brushRef="#br0" timeOffset="-346504.3707">-1924-2440 67,'-13'-4'26,"13"4"2,-19 15 2,10 2-2,-8-4-5,5 10-6,-2-2-2,7 7-3,2-4-5,7 0-5,9-4-2,6-8 0,7-3 0,3-9 0,4-9 0,0-5 0,-2-7 0,-5-6-1,-6-4 1,-7 1 0,-9-2 1,-7 3-1,-4 6-7,-14 0-7,2 12-7,-6-1-9,7 7-1,-2-2-1,10 8-3,12-1-2,-13 2 9,13-2 9</inkml:trace>
          <inkml:trace contextRef="#ctx0" brushRef="#br0" timeOffset="-345131.4596">-1456-2818 131,'-4'-13'33,"-2"3"-1,6 10-7,0 0-11,-3 17 0,8 10-8,3 10-6,1 14 0,2 11 0,-5 11 0,-3 7 0,-8 13-20,-16-3-11,-6-1-3,-8-10-4,-7-6 0,-3-15-2,-1-11 0</inkml:trace>
        </inkml:traceGroup>
      </inkml:traceGroup>
    </inkml:traceGroup>
    <inkml:traceGroup>
      <inkml:annotationXML>
        <emma:emma xmlns:emma="http://www.w3.org/2003/04/emma" version="1.0">
          <emma:interpretation id="{4F1B8B06-11C3-4132-924C-19084B466C35}" emma:medium="tactile" emma:mode="ink">
            <msink:context xmlns:msink="http://schemas.microsoft.com/ink/2010/main" type="paragraph" rotatedBoundingBox="4540,3790 8100,3838 8089,4637 4530,459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056FDD0-23EA-49CF-A791-D1DE61B91D99}" emma:medium="tactile" emma:mode="ink">
              <msink:context xmlns:msink="http://schemas.microsoft.com/ink/2010/main" type="inkBullet" rotatedBoundingBox="4539,3879 4630,3880 4628,3977 4538,3976"/>
            </emma:interpretation>
            <emma:one-of disjunction-type="recognition" id="oneOf2">
              <emma:interpretation id="interp10" emma:lang="fr-CH" emma:confidence="0">
                <emma:literal>•</emma:literal>
              </emma:interpretation>
            </emma:one-of>
          </emma:emma>
        </inkml:annotationXML>
        <inkml:trace contextRef="#ctx0" brushRef="#br0" timeOffset="-207509.0857">-6191-1831 58,'0'0'25,"0"0"-1,0 0-2,0 0-4,0 0-1,-16-11-3,16 11-1,0 0-3,0 0-2,-9 14-3,9-14-3,0 0-1,0 15-1,0-15 0,0 0-1,0 0 0,0 0 1,0 0 0,12-4 1,-12 4 1,8-15 1,-8 15 0,4-17 1,-4 17-1,0-19 0,0 19 0,-4-13-1,4 13-1,0 0-1,-18-9 0,18 9 0,-14 0 0,14 0-1,-12 8 1,12-8 0,0 0-1,-10 14 1,10-14 0,5 12 0,-5-12 1,0 0-1,17 7 0,-17-7 1,17-6 0,-17 6-1,15-9 1,-15 9-1,11-14 1,-11 14-1,7-12 0,-7 12 0,0 0 0,-9-12 0,9 12 0,0 0-1,-17 3 1,17-3 0,-12 8-1,12-8 1,-9 14 0,9-14 0,0 14 0,0-14 0,5 15 0,-5-15 0,9 12 0,-9-12 0,0 0 1,16 8-2,-16-8 2,0 0-1,10-11 0,-10 11 1,3-16-1,-3 16 0,-5-19 1,5 19-1,-12-14 0,12 14-1,-15-3 1,15 3 0,-14 7 0,14-7-1,-9 17 1,7-5-1,2-12 1,3 24 0,-3-24 0,7 18 0,-7-18 0,0 0 1,14 5-1,-14-5 1,5-13-1,-5 13 1,-1-21 0,-2 10-1,3 11 1,-7-20-1,7 20 0,0 0-1,-16-13 1,16 13-1,0 0 1,-12 10-1,12-10 1,0 15-1,0-15 1,5 12 1,-5-12-1,0 0 0,16 5 1,-16-5-1,0 0 1,13-16 0,-13 16-1,4-18 0,-4 18 1,-5-17-1,5 17-1,0 0 0,-19-10 1,19 10-1,-17 6 1,17-6-1,-13 14 1,13-14 0,-4 21 0,4-21 0,9 21-15,-9-21-12,12 12-9,-12-12-3,12 4-2,-12-4-3,0 0 4</inkml:trace>
        <inkml:trace contextRef="#ctx0" brushRef="#br0" timeOffset="-219204.3629">-6211-1826 52,'0'0'16,"0"0"1,0 0 2,-5-16 1,5 16 2,-3-14-2,3 14-2,-2-12-1,2 12-1,0 0-3,0 0-4,0 0-5,0 0-3,0 0-1,0 0-1,0 0 1,0 0 0,0 0 0,0 0 0,0 0 0,11 4-1,-11-4 1,0 0 1,15-14-1,-15 14 0,0 0 0,5-12 0,-5 12 0,0 0 1,0 0-1,0 0 0,-14-4 0,14 4 0,0 0 0,-15 12 0,15-12 0,0 0 0,0 0 0,-5 14 0,5-14 0,0 0-1,0 0 1,17 4 0,-17-4 0,0 0 0,15-3 0,-15 3 0,0 0 0,0 0 0,6-13 1,-6 13-1,0 0 0,-9-17 0,9 17 0,0 0 0,-16-5 0,16 5 0,0 0 0,0 0 0,-10 14 0,10-14 0,1 15-1,-1-15 1,9 14 0,-9-14 0,0 0 0,12 12 0,-12-12 0,0 0 1,0 0-1,12-12 0,-12 12 1,0 0-2,-4-13-11,4 13-7,0 0-7,0 0-7,-13 4-1,13-4-3,0 0-1,0 0-1</inkml:trace>
      </inkml:traceGroup>
      <inkml:traceGroup>
        <inkml:annotationXML>
          <emma:emma xmlns:emma="http://www.w3.org/2003/04/emma" version="1.0">
            <emma:interpretation id="{68606EB6-D8AE-4A7C-9AFB-FCF2B972A523}" emma:medium="tactile" emma:mode="ink">
              <msink:context xmlns:msink="http://schemas.microsoft.com/ink/2010/main" type="line" rotatedBoundingBox="6140,3812 8100,3838 8089,4637 6129,4611"/>
            </emma:interpretation>
          </emma:emma>
        </inkml:annotationXML>
        <inkml:traceGroup>
          <inkml:annotationXML>
            <emma:emma xmlns:emma="http://www.w3.org/2003/04/emma" version="1.0">
              <emma:interpretation id="{7B6B8E68-E764-4CD2-BC3B-0F8062F21EE8}" emma:medium="tactile" emma:mode="ink">
                <msink:context xmlns:msink="http://schemas.microsoft.com/ink/2010/main" type="inkWord" rotatedBoundingBox="6134,4240 6464,4245 6460,4616 6129,4611"/>
              </emma:interpretation>
              <emma:one-of disjunction-type="recognition" id="oneOf3">
                <emma:interpretation id="interp11" emma:lang="fr-CH" emma:confidence="0">
                  <emma:literal>x</emma:literal>
                </emma:interpretation>
                <emma:interpretation id="interp12" emma:lang="fr-CH" emma:confidence="0">
                  <emma:literal>X</emma:literal>
                </emma:interpretation>
                <emma:interpretation id="interp13" emma:lang="fr-CH" emma:confidence="0">
                  <emma:literal>K</emma:literal>
                </emma:interpretation>
                <emma:interpretation id="interp14" emma:lang="fr-CH" emma:confidence="0">
                  <emma:literal>H</emma:literal>
                </emma:interpretation>
                <emma:interpretation id="interp15" emma:lang="fr-CH" emma:confidence="0">
                  <emma:literal>k</emma:literal>
                </emma:interpretation>
              </emma:one-of>
            </emma:emma>
          </inkml:annotationXML>
          <inkml:trace contextRef="#ctx0" brushRef="#br0" timeOffset="-274616.1692">-4678-1197 85,'0'0'32,"0"0"0,13-19-11,0 0-8,9-2-1,6-8-4,6-5-8,1 0-13,3-5-7,0 1-10,-4 2-1,-5 6-2,-5 4-1,-10 8-1</inkml:trace>
          <inkml:trace contextRef="#ctx0" brushRef="#br0" timeOffset="-274420.0391">-4524-1514 99,'0'0'33,"2"31"-2,5-6-9,8 9-10,-1 4-13,9 3-20,2 4-10,-2-5-2,2-2-1,-1-6-2,-6-11-2</inkml:trace>
        </inkml:traceGroup>
        <inkml:traceGroup>
          <inkml:annotationXML>
            <emma:emma xmlns:emma="http://www.w3.org/2003/04/emma" version="1.0">
              <emma:interpretation id="{DDEF770D-9863-40DD-A154-B8F8E80161FF}" emma:medium="tactile" emma:mode="ink">
                <msink:context xmlns:msink="http://schemas.microsoft.com/ink/2010/main" type="inkWord" rotatedBoundingBox="7980,3837 8100,3838 8098,4002 7978,4000"/>
              </emma:interpretation>
              <emma:one-of disjunction-type="recognition" id="oneOf4">
                <emma:interpretation id="interp16" emma:lang="fr-CH" emma:confidence="0">
                  <emma:literal>à</emma:literal>
                </emma:interpretation>
                <emma:interpretation id="interp17" emma:lang="fr-CH" emma:confidence="0">
                  <emma:literal>a</emma:literal>
                </emma:interpretation>
                <emma:interpretation id="interp18" emma:lang="fr-CH" emma:confidence="0">
                  <emma:literal>A</emma:literal>
                </emma:interpretation>
                <emma:interpretation id="interp19" emma:lang="fr-CH" emma:confidence="0">
                  <emma:literal>.</emma:literal>
                </emma:interpretation>
                <emma:interpretation id="interp20" emma:lang="fr-CH" emma:confidence="0">
                  <emma:literal>D</emma:literal>
                </emma:interpretation>
              </emma:one-of>
            </emma:emma>
          </inkml:annotationXML>
          <inkml:trace contextRef="#ctx0" brushRef="#br1" timeOffset="-105086.6003">-2742-1842 34,'-18'4'14,"18"-4"0,0 0 0,0 0-3,0 0-1,0 0-2,0 0-2,-20-12-2,20 12-1,0 0-1,0 0-1,0 0 0,0 0-1,0 0 1,0 0 0,0 0-1,20 12 0,-20-12 0,0 0 0,18 4 0,-18-4 1,14-18-1,-14 18 0,8-26 1,-8 26 0,-2-32-1,2 32 1,-14-27 1,14 27-1,-24-10 1,24 10-1,-28 11 1,28-11-1,-25 36 0,17-12-1,6 0 1,2 0-1,2-6 0,-2-18 0,14 26 0,-14-26 1,21 0-1,-21 0 1,22-24 0,-22 24 0,20-32 0,-12 14 1,-2-2-1,-6 2 0,0 18 1,-6-26 0,6 26 0,-16-12 1,16 12-1,-28 10 0,28-10 0,-27 26 0,17-8-1,10-18-1,-12 36 1,12-18-1,0-18 0,12 26 0,-12-26 0,25 6 0,-25-6 1,34-12-1,-34 12 0,24-30 1,-12 12 0,-4 0 0,-6 0 1,2 0 1,-4 18 0,-14-20 0,14 20 0,0 0 0,-28 10 0,28-10-1,-22 34-1,16-12-1,4-2-5,2-20-8,6 22-13,-6-22-6,22 6-1,-22-6-3,30-10-1</inkml:trace>
        </inkml:traceGroup>
      </inkml:traceGroup>
    </inkml:traceGroup>
    <inkml:traceGroup>
      <inkml:annotationXML>
        <emma:emma xmlns:emma="http://www.w3.org/2003/04/emma" version="1.0">
          <emma:interpretation id="{CC6AED2A-D529-47F5-B0AB-14076A448FA8}" emma:medium="tactile" emma:mode="ink">
            <msink:context xmlns:msink="http://schemas.microsoft.com/ink/2010/main" type="paragraph" rotatedBoundingBox="4241,4976 4351,5829 4006,5874 3896,50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8BE351D-97D8-4783-B946-50E11CBC10DE}" emma:medium="tactile" emma:mode="ink">
              <msink:context xmlns:msink="http://schemas.microsoft.com/ink/2010/main" type="line" rotatedBoundingBox="4241,4976 4351,5829 4006,5874 3896,5021"/>
            </emma:interpretation>
          </emma:emma>
        </inkml:annotationXML>
        <inkml:traceGroup>
          <inkml:annotationXML>
            <emma:emma xmlns:emma="http://www.w3.org/2003/04/emma" version="1.0">
              <emma:interpretation id="{627E7C2B-0F04-4602-89ED-E75A57FCA2D5}" emma:medium="tactile" emma:mode="ink">
                <msink:context xmlns:msink="http://schemas.microsoft.com/ink/2010/main" type="inkWord" rotatedBoundingBox="4241,4976 4351,5829 4006,5874 3896,5021"/>
              </emma:interpretation>
              <emma:one-of disjunction-type="recognition" id="oneOf5">
                <emma:interpretation id="interp21" emma:lang="fr-CH" emma:confidence="0">
                  <emma:literal>y</emma:literal>
                </emma:interpretation>
                <emma:interpretation id="interp22" emma:lang="fr-CH" emma:confidence="0">
                  <emma:literal>Y</emma:literal>
                </emma:interpretation>
                <emma:interpretation id="interp23" emma:lang="fr-CH" emma:confidence="0">
                  <emma:literal>g</emma:literal>
                </emma:interpretation>
                <emma:interpretation id="interp24" emma:lang="fr-CH" emma:confidence="0">
                  <emma:literal>J</emma:literal>
                </emma:interpretation>
                <emma:interpretation id="interp25" emma:lang="fr-CH" emma:confidence="0">
                  <emma:literal>j</emma:literal>
                </emma:interpretation>
              </emma:one-of>
            </emma:emma>
          </inkml:annotationXML>
          <inkml:trace contextRef="#ctx0" brushRef="#br0" timeOffset="-275488.7481">-6860-755 60,'0'0'30,"0"0"1,-12-10-2,12 10-1,-13 5-8,9 9-6,-4-2-3,6 9-2,0 3-9,4 1-1,3-4 0,1 1 1,8-4 0,1-7 0,8-9 0,0-10 0,2-6 1,1-8-1,1-7 1,-6-4 0,-3 0-1,-1 4 1,-8 7-1,-3 6 0,-6 16 0,0 0-1,-4 34 0,0 3 0,-2 14 0,2 11 1,4 9-1,4 8 0,0 3 1,-1 1-1,5-3 0,-4-5 1,-4-7 0,-4-12-1,-5-10 0,-6-14 1,-4-15 0,-1-15 1,0-11 0,2-13 0,6-11 0,7-8 0,10-8 0,11-3 0,9-3-1,5 4 1,7 4-2,-2 2-2,7 13-13,-12 3-4,-2 13-11,-12 4-2,-16 12-1,0 0-1,3 13-1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4-05-31T13:35:04.412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23D62CC2-DDD0-4C1A-B929-D7888556C9B7}" emma:medium="tactile" emma:mode="ink">
          <msink:context xmlns:msink="http://schemas.microsoft.com/ink/2010/main" type="writingRegion" rotatedBoundingBox="14066,8642 14586,8642 14586,10362 14066,10362"/>
        </emma:interpretation>
      </emma:emma>
    </inkml:annotationXML>
    <inkml:traceGroup>
      <inkml:annotationXML>
        <emma:emma xmlns:emma="http://www.w3.org/2003/04/emma" version="1.0">
          <emma:interpretation id="{FD0456BD-DA58-4B61-8B01-7EE804599658}" emma:medium="tactile" emma:mode="ink">
            <msink:context xmlns:msink="http://schemas.microsoft.com/ink/2010/main" type="paragraph" rotatedBoundingBox="14066,8642 14586,8642 14586,10362 14066,103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3B9101F-C92E-4D86-888B-2DB90DE7A3DB}" emma:medium="tactile" emma:mode="ink">
              <msink:context xmlns:msink="http://schemas.microsoft.com/ink/2010/main" type="line" rotatedBoundingBox="14066,8642 14586,8642 14586,10362 14066,10362"/>
            </emma:interpretation>
          </emma:emma>
        </inkml:annotationXML>
        <inkml:traceGroup>
          <inkml:annotationXML>
            <emma:emma xmlns:emma="http://www.w3.org/2003/04/emma" version="1.0">
              <emma:interpretation id="{0BC0C182-4B20-41CB-8C63-79DBB6630254}" emma:medium="tactile" emma:mode="ink">
                <msink:context xmlns:msink="http://schemas.microsoft.com/ink/2010/main" type="inkWord" rotatedBoundingBox="14066,8642 14586,8642 14586,10362 14066,10362"/>
              </emma:interpretation>
              <emma:one-of disjunction-type="recognition" id="oneOf0">
                <emma:interpretation id="interp0" emma:lang="fr-CH" emma:confidence="0">
                  <emma:literal>?</emma:literal>
                </emma:interpretation>
                <emma:interpretation id="interp1" emma:lang="fr-CH" emma:confidence="0">
                  <emma:literal>f</emma:literal>
                </emma:interpretation>
                <emma:interpretation id="interp2" emma:lang="fr-CH" emma:confidence="0">
                  <emma:literal>Ï</emma:literal>
                </emma:interpretation>
                <emma:interpretation id="interp3" emma:lang="fr-CH" emma:confidence="0">
                  <emma:literal>1</emma:literal>
                </emma:interpretation>
                <emma:interpretation id="interp4" emma:lang="fr-CH" emma:confidence="0">
                  <emma:literal>F</emma:literal>
                </emma:interpretation>
              </emma:one-of>
            </emma:emma>
          </inkml:annotationXML>
          <inkml:trace contextRef="#ctx0" brushRef="#br0">-3717 1921 126,'0'0'35,"-4"-27"-3,12 4-10,0-16-7,9-8-5,0-15-9,7-10-3,3-15 1,2-6-1,3-9 0,0-10 0,0-6 1,-1 8 1,-6 7-1,-3 9 1,-7 16 0,-4 12 3,-5 19-2,-6 19 1,0 28 0,0 0 0,-15 0-1,14 12 0,2 4-17,-3-3-8,2-13-7,9 18-6,-9-18-1,0 0-1,2 15-1</inkml:trace>
          <inkml:trace contextRef="#ctx0" brushRef="#br0" timeOffset="995.6603">-3576 805 58,'0'0'34,"0"0"-1,4-21-4,-4 21-6,17-30-1,1 11-4,1-8-4,3-1-5,2 2-9,3-4-1,2 4 1,-1-2 1,-3 6-1,-5 3 0,-4 6 0,-3 5 0,-13 8 1,15-1-1,-15 1 0,4 13-1,-4-13 1,-1 21-1,-2-8 1,6-1 1,0 1-2,-1 0 2,5 3-1,1 1 0,1 1 0,2 2 0,-1 4 0,-1-1 0,-3 1 0,3-4 1,-5-2-1,-3-2 0,-1-16 0,-9 10 0,9-10 0,-25-8 0,5-2 0,-5-3 0,-4 0 0,-2-2 0,-4 5 0,4-1 0,1 3 0,3 4 0,5 3 0,10 1 0,12 0 0,0 0-15,0 0-13,0 0-8,16 16-1,-16-16-2,17 20-1,-12-7 0</inkml:trace>
          <inkml:trace contextRef="#ctx0" brushRef="#br0" timeOffset="18699.4051">-3722 2209 82,'0'0'35,"0"0"-4,-15 1-2,15-1-7,0 0-6,0 0-3,0 0-6,15 12-6,2-11-1,4 0 0,3-3-3,7 2-13,-3-5-10,3 2-8,-2 0-1,-2 5-3,-5 3 0,-6 4-1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4-05-31T13:30:22.463"/>
    </inkml:context>
    <inkml:brush xml:id="br0">
      <inkml:brushProperty name="width" value="0.03528" units="cm"/>
      <inkml:brushProperty name="height" value="0.03528" units="cm"/>
      <inkml:brushProperty name="fitToCurve" value="1"/>
    </inkml:brush>
    <inkml:brush xml:id="br1">
      <inkml:brushProperty name="width" value="0.03528" units="cm"/>
      <inkml:brushProperty name="height" value="0.03528" units="cm"/>
      <inkml:brushProperty name="color" value="#ED1C24"/>
      <inkml:brushProperty name="fitToCurve" value="1"/>
    </inkml:brush>
    <inkml:context xml:id="ctx1">
      <inkml:inkSource xml:id="inkSrc0">
        <inkml:traceFormat>
          <inkml:channel name="X" type="integer" max="4095" units="cm"/>
          <inkml:channel name="Y" type="integer" max="4095" units="cm"/>
        </inkml:traceFormat>
        <inkml:channelProperties>
          <inkml:channelProperty channel="X" name="resolution" value="159.96094" units="1/cm"/>
          <inkml:channelProperty channel="Y" name="resolution" value="284.375" units="1/cm"/>
        </inkml:channelProperties>
      </inkml:inkSource>
      <inkml:timestamp xml:id="ts1" timeString="2014-05-31T13:27:35.582"/>
    </inkml:context>
    <inkml:brush xml:id="br2">
      <inkml:brushProperty name="width" value="0.02646" units="cm"/>
      <inkml:brushProperty name="height" value="0.02646" units="cm"/>
      <inkml:brushProperty name="color" value="#ED1C24"/>
      <inkml:brushProperty name="fitToCurve" value="1"/>
    </inkml:brush>
    <inkml:brush xml:id="br3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F388DA2F-5EA9-4CBF-8A6B-A9CC52F098E7}" emma:medium="tactile" emma:mode="ink">
          <msink:context xmlns:msink="http://schemas.microsoft.com/ink/2010/main" type="writingRegion" rotatedBoundingBox="7074,8717 21256,9289 21005,15489 6823,14916"/>
        </emma:interpretation>
      </emma:emma>
    </inkml:annotationXML>
    <inkml:traceGroup>
      <inkml:annotationXML>
        <emma:emma xmlns:emma="http://www.w3.org/2003/04/emma" version="1.0">
          <emma:interpretation id="{05106EC9-F8EC-47AF-85A7-39264335CCFD}" emma:medium="tactile" emma:mode="ink">
            <msink:context xmlns:msink="http://schemas.microsoft.com/ink/2010/main" type="paragraph" rotatedBoundingBox="7071,8848 8957,8924 8930,9598 7044,95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3AF33E4-5B10-4943-BE86-197B8B2B76ED}" emma:medium="tactile" emma:mode="ink">
              <msink:context xmlns:msink="http://schemas.microsoft.com/ink/2010/main" type="line" rotatedBoundingBox="7071,8848 8957,8924 8930,9598 7044,9522"/>
            </emma:interpretation>
          </emma:emma>
        </inkml:annotationXML>
        <inkml:traceGroup>
          <inkml:annotationXML>
            <emma:emma xmlns:emma="http://www.w3.org/2003/04/emma" version="1.0">
              <emma:interpretation id="{508C7D21-D1FB-4AF6-B453-D6FF2B9700B4}" emma:medium="tactile" emma:mode="ink">
                <msink:context xmlns:msink="http://schemas.microsoft.com/ink/2010/main" type="inkWord" rotatedBoundingBox="7071,8848 8957,8924 8930,9598 7044,9522"/>
              </emma:interpretation>
              <emma:one-of disjunction-type="recognition" id="oneOf0">
                <emma:interpretation id="interp0" emma:lang="fr-CH" emma:confidence="0">
                  <emma:literal>(100,100</emma:literal>
                </emma:interpretation>
                <emma:interpretation id="interp1" emma:lang="fr-CH" emma:confidence="0">
                  <emma:literal>(100, 100</emma:literal>
                </emma:interpretation>
                <emma:interpretation id="interp2" emma:lang="fr-CH" emma:confidence="0">
                  <emma:literal>(1 00 100</emma:literal>
                </emma:interpretation>
                <emma:interpretation id="interp3" emma:lang="fr-CH" emma:confidence="0">
                  <emma:literal>(1 00,100</emma:literal>
                </emma:interpretation>
                <emma:interpretation id="interp4" emma:lang="fr-CH" emma:confidence="0">
                  <emma:literal>(1 0,100</emma:literal>
                </emma:interpretation>
              </emma:one-of>
            </emma:emma>
          </inkml:annotationXML>
          <inkml:trace contextRef="#ctx0" brushRef="#br0">-3614 3067 103,'-19'13'34,"3"9"-2,-7 15-5,4 10-10,-5 11-9,4 5-5,10 6-2,3 1-2,11 1-12,5-12-7,12-8-7,6-8-5,6-11-1,3-10-4,5-8 0,-3-7 13</inkml:trace>
          <inkml:trace contextRef="#ctx0" brushRef="#br0" timeOffset="508.3438">-3386 3507 102,'-7'13'35,"6"1"1,1-14-9,0 0-9,0 0-9,0 0-10,21-32-1,-8 3-2,3-5 2,-1-3-1,-1 1 3,0 2 0,-4 7 0,-1 8 2,-8 7-1,-1 12 0,0 12 1,-4 9-1,2 6 0,-2 6-2,4 2-11,-4-2-8,8 1-4,-3-6-7,8-7-2,-5-5-1,-4-16-1,20 10 3</inkml:trace>
          <inkml:trace contextRef="#ctx0" brushRef="#br0" timeOffset="848.5699">-3132 3426 51,'-11'25'21,"3"-7"-1,3 2-9,0 0-3,6-5-2,5-1-2,-6-14-2,23 14 0,-6-15 1,4-5 1,-2-5 2,1-3-2,-6-5 1,0-2-1,-4-2 1,-5 1 0,-5-1-1,-3 3-2,-3 4-9,-5 2-6,-2 6-3,-1 1-5,-1 5-3,2 3-3,13-1 1,-17 10-1,17-10 22</inkml:trace>
          <inkml:trace contextRef="#ctx0" brushRef="#br0" timeOffset="1231.8235">-2953 3416 56,'-8'18'19,"1"-1"-1,3 7-9,3-2-3,4-2-3,5-3-1,2-3 0,7-6 0,3-8 2,4-3 1,-3-9 3,2-1 1,-2-9 2,-1-2-1,-7-3 1,-1 1 0,-10-3-2,-4 3-3,-6 1-1,-5 4-7,-3 6-12,-5 3-4,3 10-6,-2 0-5,6 8-2,1 3-1,7 3-1,5 1 11</inkml:trace>
          <inkml:trace contextRef="#ctx0" brushRef="#br0" timeOffset="1498.0005">-2624 3557 106,'5'25'35,"-4"-3"-2,2 6-5,-8-3-14,-1 0-20,0 0-17,-7-7-5,1-3-4,-4-9 0,3 1-1,0-9-1,13 2 7</inkml:trace>
          <inkml:trace contextRef="#ctx0" brushRef="#br0" timeOffset="1936.2909">-2497 3535 117,'0'0'32,"2"-16"0,-2 3-9,5 0-11,2-3-12,3-4-1,-2 1 1,2-1 0,0 3 0,-2 1 0,-2 6 0,-6 10 0,5-20 0,-5 20 0,0 0 1,0 0 0,0 0-1,0 0 1,0 0 0,-11 25-1,9-8 1,1 3-14,5 10-6,-4-5-3,4 6-3,-2 1-4,5-3-2,0-7 0,1-4-1,-8-18 15</inkml:trace>
          <inkml:trace contextRef="#ctx0" brushRef="#br0" timeOffset="2304.536">-2260 3419 113,'0'0'34,"-9"-13"-3,9 13-7,0 0-9,-11 16-11,8-4-4,3 6 0,0 5 1,0-2 0,5 1-1,-1-1 2,6-3-2,2-6 2,3-7-1,2-5-1,1-8-2,-1-5 1,-1-5-1,-3-4 0,-5-2 0,-4-1 0,-4-1 1,-5 4 0,-4 6-9,-5-1-6,4 9-4,-9 1-5,9 7-5,-3 3-2,13-3 0,-2 14 0,2-14 15</inkml:trace>
          <inkml:trace contextRef="#ctx0" brushRef="#br0" timeOffset="2619.7441">-1989 3412 117,'-10'14'33,"10"-14"0,-13 30-9,7-13-10,6 3-12,4-2 0,2 1 1,7-4-2,0-1 0,4-7 0,1-4 0,2-7-2,-1-2-2,-4-8 1,0-3-1,-6-4 1,-4-4 0,-5 4 0,-5 2 0,-4 3-14,-6 2-7,1 7-8,-1 4-1,1 6-1,3 2-2,11-5-1</inkml:trace>
        </inkml:traceGroup>
      </inkml:traceGroup>
    </inkml:traceGroup>
    <inkml:traceGroup>
      <inkml:annotationXML>
        <emma:emma xmlns:emma="http://www.w3.org/2003/04/emma" version="1.0">
          <emma:interpretation id="{E6A3B9B7-A513-454D-B9B9-6716F002FC57}" emma:medium="tactile" emma:mode="ink">
            <msink:context xmlns:msink="http://schemas.microsoft.com/ink/2010/main" type="paragraph" rotatedBoundingBox="7812,10460 9178,8802 9497,9065 8131,1072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D4D5DFB-BE31-42D2-A115-26850AC2093F}" emma:medium="tactile" emma:mode="ink">
              <msink:context xmlns:msink="http://schemas.microsoft.com/ink/2010/main" type="line" rotatedBoundingBox="7812,10460 9178,8802 9497,9065 8131,10723"/>
            </emma:interpretation>
          </emma:emma>
        </inkml:annotationXML>
        <inkml:traceGroup>
          <inkml:annotationXML>
            <emma:emma xmlns:emma="http://www.w3.org/2003/04/emma" version="1.0">
              <emma:interpretation id="{05317B01-3750-46F1-AD22-DED550AB314E}" emma:medium="tactile" emma:mode="ink">
                <msink:context xmlns:msink="http://schemas.microsoft.com/ink/2010/main" type="inkWord" rotatedBoundingBox="7925,10597 8264,9875 8562,10015 8223,10737"/>
              </emma:interpretation>
              <emma:one-of disjunction-type="recognition" id="oneOf1">
                <emma:interpretation id="interp5" emma:lang="fr-CH" emma:confidence="0">
                  <emma:literal>m</emma:literal>
                </emma:interpretation>
                <emma:interpretation id="interp6" emma:lang="fr-CH" emma:confidence="0">
                  <emma:literal>M</emma:literal>
                </emma:interpretation>
                <emma:interpretation id="interp7" emma:lang="fr-CH" emma:confidence="0">
                  <emma:literal>N</emma:literal>
                </emma:interpretation>
                <emma:interpretation id="interp8" emma:lang="fr-CH" emma:confidence="0">
                  <emma:literal>î</emma:literal>
                </emma:interpretation>
                <emma:interpretation id="interp9" emma:lang="fr-CH" emma:confidence="0">
                  <emma:literal>n</emma:literal>
                </emma:interpretation>
              </emma:one-of>
            </emma:emma>
          </inkml:annotationXML>
          <inkml:trace contextRef="#ctx0" brushRef="#br1" timeOffset="273772.9365">-2733 4865 83,'0'0'36,"-18"8"-3,18-8-4,-11-6-8,4-7-4,11-4-4,4-12-12,4-7 1,6-12-2,6-3 0,5-9 0,1-3 0,3 0-1,-1 5 2,-4 7-2,-3 9 0,-3 8 1,-5 9 0,-4 8 0,-13 17 0,17-15 0,-17 15 0,0 0 0,0 0-1,0 0-3,0 0-15,0 0-6,-9 12-8,9-12-4,-8 19-1,3-4 0,-1 0 1</inkml:trace>
          <inkml:trace contextRef="#ctx0" brushRef="#br1" timeOffset="274585.476">-2637 4295 65,'-7'12'24,"7"-12"1,0 0-1,0 0-4,0 0-3,7-18 0,-7 18-4,19-17-2,-4 6-3,1-1-4,2-1-3,3 0-1,0 1 0,2 1 1,-4-1-2,0 0 1,-2 4 0,-3 1 0,-2 2 0,-12 5 0,13-4-1,-13 4 0,0 0 1,0 0-1,0 0 0,-2 12 1,2-12-1,0 0 1,-11 15 0,11-15 0,-4 11 0,4-11 1,1 16-1,1-3 0,-1 3 0,2 10 0,-1 6 0,2 3 0,-2 2 0,2 1 0,-1-3 0,1-3 1,0-6 0,0-12 0,-4-14 0,0 0 0,0 0-15,12 7-9,-12-7-8,0 0-5,0 0-2,0 0-1,0 0-1</inkml:trace>
        </inkml:traceGroup>
        <inkml:traceGroup>
          <inkml:annotationXML>
            <emma:emma xmlns:emma="http://www.w3.org/2003/04/emma" version="1.0">
              <emma:interpretation id="{36DC133A-064C-43CD-9520-0C7A093CE3EE}" emma:medium="tactile" emma:mode="ink">
                <msink:context xmlns:msink="http://schemas.microsoft.com/ink/2010/main" type="inkWord" rotatedBoundingBox="9080,9568 9161,8800 9275,8812 9194,9579"/>
              </emma:interpretation>
              <emma:one-of disjunction-type="recognition" id="oneOf2">
                <emma:interpretation id="interp10" emma:lang="fr-CH" emma:confidence="0">
                  <emma:literal>)</emma:literal>
                </emma:interpretation>
                <emma:interpretation id="interp11" emma:lang="fr-CH" emma:confidence="0">
                  <emma:literal>,</emma:literal>
                </emma:interpretation>
                <emma:interpretation id="interp12" emma:lang="fr-CH" emma:confidence="0">
                  <emma:literal>(</emma:literal>
                </emma:interpretation>
                <emma:interpretation id="interp13" emma:lang="fr-CH" emma:confidence="0">
                  <emma:literal>'</emma:literal>
                </emma:interpretation>
                <emma:interpretation id="interp14" emma:lang="fr-CH" emma:confidence="0">
                  <emma:literal>I</emma:literal>
                </emma:interpretation>
              </emma:one-of>
            </emma:emma>
          </inkml:annotationXML>
          <inkml:trace contextRef="#ctx0" brushRef="#br0" timeOffset="265909.7149">-1630 3016 77,'0'0'31,"8"17"-2,2 7-10,-3 7-3,4 13-3,-2 7-5,-1 6-6,-3 10-4,-5 4-12,-5 1-3,-8-3-3,-4-6-4,-6-4-4,-2-12-3,-1-6-4,0-10 12,6-9 23</inkml:trace>
        </inkml:traceGroup>
      </inkml:traceGroup>
    </inkml:traceGroup>
    <inkml:traceGroup>
      <inkml:annotationXML>
        <emma:emma xmlns:emma="http://www.w3.org/2003/04/emma" version="1.0">
          <emma:interpretation id="{F3F8AE95-0D8C-4322-BE1F-F59C6BCE3511}" emma:medium="tactile" emma:mode="ink">
            <msink:context xmlns:msink="http://schemas.microsoft.com/ink/2010/main" type="paragraph" rotatedBoundingBox="6868,10600 17401,9793 17503,11116 6970,119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BF6AE7D-86E0-4F7C-B5AC-59C3F7367375}" emma:medium="tactile" emma:mode="ink">
              <msink:context xmlns:msink="http://schemas.microsoft.com/ink/2010/main" type="line" rotatedBoundingBox="6868,10600 17401,9793 17503,11116 6970,11922"/>
            </emma:interpretation>
          </emma:emma>
        </inkml:annotationXML>
        <inkml:traceGroup>
          <inkml:annotationXML>
            <emma:emma xmlns:emma="http://www.w3.org/2003/04/emma" version="1.0">
              <emma:interpretation id="{9BF4C123-63A8-4A8F-B9E8-2200331932F4}" emma:medium="tactile" emma:mode="ink">
                <msink:context xmlns:msink="http://schemas.microsoft.com/ink/2010/main" type="inkWord" rotatedBoundingBox="6868,10600 10092,10353 10193,11675 6970,11922"/>
              </emma:interpretation>
              <emma:one-of disjunction-type="recognition" id="oneOf3">
                <emma:interpretation id="interp15" emma:lang="fr-CH" emma:confidence="0">
                  <emma:literal>grenouille</emma:literal>
                </emma:interpretation>
                <emma:interpretation id="interp16" emma:lang="fr-CH" emma:confidence="0">
                  <emma:literal>grenouilla</emma:literal>
                </emma:interpretation>
                <emma:interpretation id="interp17" emma:lang="fr-CH" emma:confidence="0">
                  <emma:literal>grenouillé</emma:literal>
                </emma:interpretation>
                <emma:interpretation id="interp18" emma:lang="fr-CH" emma:confidence="0">
                  <emma:literal>genouillé</emma:literal>
                </emma:interpretation>
                <emma:interpretation id="interp19" emma:lang="fr-CH" emma:confidence="0">
                  <emma:literal>grenaille</emma:literal>
                </emma:interpretation>
              </emma:one-of>
            </emma:emma>
          </inkml:annotationXML>
          <inkml:trace contextRef="#ctx0" brushRef="#br1" timeOffset="269485.0869">-3485 5324 65,'0'0'30,"-8"-20"1,8 20-2,0 0-9,0 0-2,4 20-4,3 3-1,1 4-7,4 6-1,-1 1-3,0 0-2,2-4 0,-6-5 1,2-8 0,-9-17 0,0 0 1,13-1-2,-10-16 1,2-6-1,2-3 1,-2 0-3,7 1-8,0-4-6,3 12-5,-5 2-7,3 10-8,-13 5-1,18 12-2,-10 2 1,-5 4 26</inkml:trace>
          <inkml:trace contextRef="#ctx0" brushRef="#br1" timeOffset="269000.7652">-3637 5409 18,'0'0'11,"9"-12"-1,-9 12 1,0 0-2,0 0 1,4-13-1,-4 13-1,0 0-1,0 0 2,0 0-1,-1-16 2,1 16 1,0 0 1,0 0 1,-12-18 0,12 18-1,-12-12 0,12 12-1,-23-9-3,12 5-2,-8 7-3,1 2 1,-6 4-2,4 6-1,-1 3-1,3 2 0,-1 2 0,12 0 1,0-1-1,7 0 0,7-4 0,0-5-1,12-4 0,1-4-1,3-5-2,0-6 1,0-3-1,0-6 1,-1-2-1,-5-3 1,-5 1 1,-4 1 4,-4 6 0,-4 13 2,0 0-1,0 0 1,-4 19 0,3 8 0,-3 13-1,4 6-1,2 11-2,4 5 1,-2 4-1,2 3 1,2-3-1,-1-2 1,-2-9-1,-5-8 1,-5-7-1,-6-11 1,-5-8 0,-7-8-1,-8-6 0,0-7 1,-2-3-1,1-7 0,5-1 1,6-5-3,10-3-15,6-3-10,11-3-6,9-2-3,5 0-2,5-5-1,5 0 0</inkml:trace>
          <inkml:trace contextRef="#ctx0" brushRef="#br1" timeOffset="269965.4051">-3185 5455 117,'0'0'37,"0"0"-3,16 4-9,-3-5-8,-1-10-3,4 2-14,0-4 1,-1 0-1,1-3 0,-4-4-2,-4 2 1,-5 0-1,-3 2 1,-3 3-1,3 13 1,-21-9-1,8 14 1,-6 11 2,4 7-1,1 6 1,6 8 0,6 0 1,7-1-2,7-4-18,10-5-13,7-11-4,8-11-3,5-9-1,4-10-3</inkml:trace>
          <inkml:trace contextRef="#ctx0" brushRef="#br1" timeOffset="270677.8786">-2878 5218 104,'0'0'34,"-13"10"-5,13 10-7,-3-3-5,7 12-2,0-2-6,3 7-7,3 2-1,-3-1 1,2-5 0,-1-3-1,0-9 1,-3-6-1,-5-12 0,0 0 0,16-25 1,-11 0-1,3-5-1,2-2-2,4 1 1,-3-3-1,4 9 1,-1 6-2,1 12 2,-3 9 0,1 13-7,-4 6-5,0 10-4,-2 2-1,2 5-2,-4-7-2,4-2-5,1-10-4,0-6 5,5-8 5,-1-9 2,3-4 7</inkml:trace>
          <inkml:trace contextRef="#ctx0" brushRef="#br1" timeOffset="271617.5075">-2437 5307 105,'0'0'36,"-19"8"0,9 1-11,0 14-6,0 0-6,5 7-8,1 1-4,8-2 0,1-6 0,9 2-1,1-14 1,5-5 0,-1-8 0,5-10-1,-6-7 1,-3-6-1,-5-1 0,-2-5-1,-6 4 0,-6-1-1,-6 7 1,0 3-1,-7 9 0,1 1 1,0 8-1,2 3 2,14-3 1,-19 15 0,19-15-1,0 20 2,0-20-1,20 16 0,-3-11 0,0-4-1,3-2-1,0 0 1,-2-3-1,-1-4-1,-2-1 1,-1-2 0,-3-1 1,-11 12 0,10-19 0,-10 19 0,0 0 0,0 0 0,0 0 1,0 0 0,4 23 0,-4-2-1,0 6 1,0 1 0,4 3 0,4-1 1,4-3-2,2-2 1,1-6 0,5-6 0,1-9-1,1-7 1,2-5 0,-5-6-1,1-2 0,-4-5 0,-2 0 0,-2 3 0,-4-2-1,-1 4 2,-7 16-1,5-18 0,-5 18-1,0 0 1,0 0-1,0 0 1,7 21 0,-5-4-1,2 1 1,3 3-1,-1 3 2,4-3 0,-1-3-1,1-3 0,2-9 1,1-4 0,-1-9-1,1-6 1,-1-6-1,1-3-1,-1 0 1,-1 0-1,-2 2 1,0 3 0,-9 17-1,15-11 0,-15 11 1,7 17-1,-3 0 1,2 6 0,2 0-1,-2 1-13,6 0-5,-1-9-8,2-3-7,-1-9-2,1-7-2,-1-11-1,-3-6 4</inkml:trace>
          <inkml:trace contextRef="#ctx0" brushRef="#br1" timeOffset="271790.6217">-1839 5043 149,'0'0'39,"-21"-16"-2,21 16-21,0 0-38,0 0-13,13-8-3,-1 11-2,5 5-2,-1 5-1</inkml:trace>
          <inkml:trace contextRef="#ctx0" brushRef="#br1" timeOffset="272865.3351">-1672 5375 146,'0'0'36,"-15"22"-3,15-22-12,0 0-6,0 0-14,21-1-2,6-23 2,6-12-1,4-15-1,4-12 0,5-8 0,-1-11-1,-6-2 0,-5-2 2,-10 2-1,-12 12 0,-10 15 0,-10 18 0,-7 15 0,-12 19 2,-4 25-2,-6 20 0,0 23 2,3 19-2,6 13 3,6 5-1,10 1 1,15-2-1,13-15 1,9-11 0,13-26-1,5-22 0,6-27-1,5-23-2,-3-25 1,-5-21-1,-3-10 0,-6-9 0,-8-1 1,-9 1 0,-9 10 1,-8 13 0,-9 21-1,-7 25 2,-7 18-1,-5 18 0,0 22 1,0 22-2,5 17 2,4 12 0,13 3 1,4-1-2,12-3 1,12-11 0,4-13 0,8-16-1,8-18 0,2-19-1,0-11 1,2-11 0,-8-10-1,-3-4 1,-7-8-1,-7 2 0,-11 2 1,-11 5 0,-12 8 0,-7 9 1,-6 9 0,-4 9 0,0 8-1,3 6 1,7 2-1,10 4 1,10-4-1,14-2 0,12-6 0,8-3-1,5-5 2,3-5-1,-2-1 0,-3-2 0,-5 3-18,-14-4-11,-4 3-6,-17-4-3,0 0-2,-4 12-1,-11-15-2</inkml:trace>
        </inkml:traceGroup>
        <inkml:traceGroup>
          <inkml:annotationXML>
            <emma:emma xmlns:emma="http://www.w3.org/2003/04/emma" version="1.0">
              <emma:interpretation id="{E82AA254-B826-4358-B0AC-58A088AF9874}" emma:medium="tactile" emma:mode="ink">
                <msink:context xmlns:msink="http://schemas.microsoft.com/ink/2010/main" type="inkWord" rotatedBoundingBox="13192,10206 15031,10065 15094,10886 13255,11027"/>
              </emma:interpretation>
              <emma:one-of disjunction-type="recognition" id="oneOf4">
                <emma:interpretation id="interp20" emma:lang="fr-CH" emma:confidence="0">
                  <emma:literal>Voiture</emma:literal>
                </emma:interpretation>
                <emma:interpretation id="interp21" emma:lang="fr-CH" emma:confidence="0">
                  <emma:literal>Voituré</emma:literal>
                </emma:interpretation>
                <emma:interpretation id="interp22" emma:lang="fr-CH" emma:confidence="0">
                  <emma:literal>Vouture</emma:literal>
                </emma:interpretation>
                <emma:interpretation id="interp23" emma:lang="fr-CH" emma:confidence="0">
                  <emma:literal>Voiturè</emma:literal>
                </emma:interpretation>
                <emma:interpretation id="interp24" emma:lang="fr-CH" emma:confidence="0">
                  <emma:literal>Voitura</emma:literal>
                </emma:interpretation>
              </emma:one-of>
            </emma:emma>
          </inkml:annotationXML>
          <inkml:trace contextRef="#ctx0" brushRef="#br0" timeOffset="284005.7261">2399 4520 60,'2'-28'36,"-6"-2"-1,4 8-3,-4 2-4,4 20-5,0 0-4,0 0-4,-6 34-10,9 5-6,4 14 0,-2 12-1,3 10 2,1 9-1,1 0 1,4-4 0,-1-10 3,1-15-2,1-21 1,1-21-1,-2-22-1,3-23 0,-2-17 0,-4-14 0,4-12 0,-1-3 0,-2 1 0,-1 10 0,1 16-12,-7 13-14,-1 19-11,-4 19 0,4 23-3,-7 14-3,2 15 1</inkml:trace>
          <inkml:trace contextRef="#ctx0" brushRef="#br0" timeOffset="284509.0589">2794 4924 85,'0'0'35,"-15"12"-2,15-12-4,-18 7-5,18-7-4,-18 20-5,11-4-8,3 4-6,4 0-1,5 3 1,5-1-1,4-6 1,6-3-1,2-8 1,4-6 0,-2-8 0,0-7 0,-4-5-1,-3-4 0,-9 0-1,-6-1 1,-7 4-1,-8-1-1,-4 9 2,-4 2-1,1 4 0,1 4 0,2 2 1,17 2 0,-18-2 0,18 2-8,0 0-6,18 0-5,-3-2-3,5 0-6,-5 1-4,5 1 0,-5 0-1,-1 1 6,-2 5 6</inkml:trace>
          <inkml:trace contextRef="#ctx0" brushRef="#br0" timeOffset="284817.2634">3047 4922 115,'0'0'34,"0"0"-2,0 0-3,-2 21-9,0 3-4,0 4-9,1 2-7,1 4 0,1-4 1,5 2-12,-3-13-9,7-7-5,-10-12-7,14-14 0,-11-13-2,5-3-1,-7-8-1,-1-8 12</inkml:trace>
          <inkml:trace contextRef="#ctx0" brushRef="#br0" timeOffset="284989.3776">3048 4682 126,'0'0'36,"0"0"-2,0 0-2,0 0-18,0 0-25,0 0-19,0 0-8,0 0 0,13 3-3,-13-3 1,24 6-2</inkml:trace>
          <inkml:trace contextRef="#ctx0" brushRef="#br0" timeOffset="285448.6821">3233 4381 154,'0'0'37,"-10"23"-5,10 10-13,-4 8-7,5 9-13,-1 10 0,0 7-1,2 6-8,-4-1-9,4 7-2,-6-9-1,1-2-2,-6-16-2,5-11-2,-5-16 0,2-13 9,7-12 8,-14-23 3,6-4 5,5-6 6,3-4 5,-3 2 11,7 5 11,-5-2 0,5 14 0,-4 1-1,0 17-2,9-21-5,-9 21-3,15-3-12,-15 3-7,26 9 0,-10-3 0,2 0 0,2 1 0,4 2-17,-5-2-8,1 0-8,-4-4-2,0 1-3,-16-4 0,21 5 0</inkml:trace>
          <inkml:trace contextRef="#ctx0" brushRef="#br0" timeOffset="285896.9794">3435 4878 119,'0'0'36,"0"0"-3,0 0-5,-15 9-8,15-9-7,-10 28-14,7-2 1,2 0 0,3 3 0,4-3 1,0-4 0,6 2 1,0-13-1,6-11 0,1-12 0,2-7-1,-1-7 0,-1-3 0,1-2 0,-4-1 0,-6 3 0,0 8 0,-5 8-2,-5 13 1,0 0 0,0 0-1,-3 12 2,1 9-1,0 8 0,2-1 2,3 2 0,3-7-7,8 2-10,-3-12-4,8 0-4,-3-10-5,3-7-3,-2-5-3,1-2 0,-4 1 6,-2-3 9</inkml:trace>
          <inkml:trace contextRef="#ctx0" brushRef="#br0" timeOffset="286325.2644">3774 4879 95,'3'12'33,"-3"-12"-2,6 20-4,-6-7-6,8 8-2,-6 1-5,3 4-9,-3-1-4,2-5 0,-1-4 1,-3-16-1,0 0 1,0 0-1,8-27 0,-5 2 0,0-3-1,5-1-1,-1 2-9,2 1-5,3 10-4,-3 2-1,8 6-3,-6 3-1,3 5-1,-1 0 0,3 5 5,-1 2 2,-1-3 1,-1 1 2,-13-5 1,20 9 6</inkml:trace>
          <inkml:trace contextRef="#ctx0" brushRef="#br0" timeOffset="286784.5685">4029 4943 126,'0'0'36,"0"0"-3,0 0-7,0 0-6,0 0-6,0 0-14,0 0 0,24-19 0,-8 8 0,4-2 0,2-3 0,-2-1 0,-2 2-1,-3-2 1,-2 1-1,-11 4 1,-2 12-1,-15-8 0,0 13 1,-9 10 0,3 3-1,-1 8 1,1 7 1,3 3-1,7 0 1,4 0 0,10-5 0,8-5 0,4-3-1,12-7 0,3-10 0,0-2 0,3-5 0,-4-3 0,0-1 0,-5 2 0,-10-5-20,-14 8-15,15-5-3,-15 5-2,0 0 0,0 0-2</inkml:trace>
        </inkml:traceGroup>
        <inkml:traceGroup>
          <inkml:annotationXML>
            <emma:emma xmlns:emma="http://www.w3.org/2003/04/emma" version="1.0">
              <emma:interpretation id="{C4EA6CDD-6231-45E9-BD1D-A3B265FB1B4E}" emma:medium="tactile" emma:mode="ink">
                <msink:context xmlns:msink="http://schemas.microsoft.com/ink/2010/main" type="inkWord" rotatedBoundingBox="15768,10142 17418,10016 17496,11033 15846,11159"/>
              </emma:interpretation>
              <emma:one-of disjunction-type="recognition" id="oneOf5">
                <emma:interpretation id="interp25" emma:lang="fr-CH" emma:confidence="0">
                  <emma:literal>(car)</emma:literal>
                </emma:interpretation>
                <emma:interpretation id="interp26" emma:lang="fr-CH" emma:confidence="0">
                  <emma:literal>(car}</emma:literal>
                </emma:interpretation>
                <emma:interpretation id="interp27" emma:lang="fr-CH" emma:confidence="0">
                  <emma:literal>[car)</emma:literal>
                </emma:interpretation>
                <emma:interpretation id="interp28" emma:lang="fr-CH" emma:confidence="0">
                  <emma:literal>(Car)</emma:literal>
                </emma:interpretation>
                <emma:interpretation id="interp29" emma:lang="fr-CH" emma:confidence="0">
                  <emma:literal>(car]</emma:literal>
                </emma:interpretation>
              </emma:one-of>
            </emma:emma>
          </inkml:annotationXML>
          <inkml:trace contextRef="#ctx0" brushRef="#br0" timeOffset="297824.8922">5142 4343 139,'-17'19'35,"-9"18"-6,0 19-11,-1 11-8,2 13-10,7 8 0,10 5 0,13-1-15,5-12-9,16-12-9,11-14-2,4-17-1,10-16-2,0-17 0</inkml:trace>
          <inkml:trace contextRef="#ctx0" brushRef="#br0" timeOffset="298269.1874">5635 4701 122,'0'0'36,"-27"-7"-2,13 14-9,-7 6-11,0 9-12,2 6-1,1 3-2,9 2 1,5 0-1,9-4 2,7-6-6,9-3-12,4-10-2,6-3-7,1-8-6,1-6-4,-2-2 0,-3-2-1,-3 0 13</inkml:trace>
          <inkml:trace contextRef="#ctx0" brushRef="#br0" timeOffset="298756.5105">5907 4796 95,'0'0'36,"12"-15"-1,-12 15-8,-6-16-10,6 16-2,-15-16-8,15 16-7,-21-8 1,7 10-2,1 3 1,-1 4 0,1 6-2,0 2 2,1 2-1,4 2 1,3 2-1,1-4 1,6-3 1,2-3-1,-4-13 1,17 9-1,-5-10 0,0-7 1,2-2-1,-2-4 0,-1-1 1,-1 0-2,-3 4 1,-7 11 0,8-16 0,-8 16-1,0 0 1,0 0 0,0 0-1,1 21 1,2-9 0,1-1 0,1 1 0,4 0 0,-9-12-8,24 17-9,-12-13-5,3-3-8,1-1-5,0-6-1,1-3-1,0-2 0</inkml:trace>
          <inkml:trace contextRef="#ctx0" brushRef="#br0" timeOffset="299220.8185">6120 4786 60,'0'0'25,"0"0"-2,0 0-3,-5 18 0,9-3-4,-2 1 0,8 4-2,-6-2-3,1 3-1,0-7-2,3 0-3,-8-14-4,0 0-1,16-1 0,-11-15 1,0-6-1,3-4 0,-3-2-1,3-2 2,-1 4-2,1 4 2,-2 6-1,-6 16-9,16-9-11,-16 9-8,19 13-6,-6-1-2,3 2-2,1-4-1,2 1 14</inkml:trace>
          <inkml:trace contextRef="#ctx0" brushRef="#br0" timeOffset="299701.1375">6561 4375 116,'0'0'37,"0"0"-6,9 20-11,0 11-8,6 17-7,1 11-5,2 12 0,-2 5 1,-8 12-1,-7 9-8,-12-7-10,-6-3-11,-10-10-7,-11-15 0,-5-11-2,-5-19-1</inkml:trace>
        </inkml:traceGroup>
      </inkml:traceGroup>
    </inkml:traceGroup>
    <inkml:traceGroup>
      <inkml:annotationXML>
        <emma:emma xmlns:emma="http://www.w3.org/2003/04/emma" version="1.0">
          <emma:interpretation id="{3AB5CD03-0691-41FF-9E88-FE6118513A91}" emma:medium="tactile" emma:mode="ink">
            <msink:context xmlns:msink="http://schemas.microsoft.com/ink/2010/main" type="paragraph" rotatedBoundingBox="8765,10553 21077,13726 20333,16610 8022,1343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47F9849-44AD-4B2C-BDDE-7936BA22EBEF}" emma:medium="tactile" emma:mode="ink">
              <msink:context xmlns:msink="http://schemas.microsoft.com/ink/2010/main" type="line" rotatedBoundingBox="8765,10553 21077,13726 20333,16610 8022,13437"/>
            </emma:interpretation>
          </emma:emma>
        </inkml:annotationXML>
        <inkml:traceGroup>
          <inkml:annotationXML>
            <emma:emma xmlns:emma="http://www.w3.org/2003/04/emma" version="1.0">
              <emma:interpretation id="{72BB19F7-9241-4B64-B3F6-3BC6BDC3F575}" emma:medium="tactile" emma:mode="ink">
                <msink:context xmlns:msink="http://schemas.microsoft.com/ink/2010/main" type="inkWord" rotatedBoundingBox="8606,11233 15614,13226 15044,15234 8035,13241"/>
              </emma:interpretation>
              <emma:one-of disjunction-type="recognition" id="oneOf6">
                <emma:interpretation id="interp30" emma:lang="fr-CH" emma:confidence="0">
                  <emma:literal>cris' :</emma:literal>
                </emma:interpretation>
                <emma:interpretation id="interp31" emma:lang="fr-CH" emma:confidence="0">
                  <emma:literal>iris' :</emma:literal>
                </emma:interpretation>
                <emma:interpretation id="interp32" emma:lang="fr-CH" emma:confidence="0">
                  <emma:literal>ais' :</emma:literal>
                </emma:interpretation>
                <emma:interpretation id="interp33" emma:lang="fr-CH" emma:confidence="0">
                  <emma:literal>Isis' :</emma:literal>
                </emma:interpretation>
                <emma:interpretation id="interp34" emma:lang="fr-CH" emma:confidence="0">
                  <emma:literal>Iris' :</emma:literal>
                </emma:interpretation>
              </emma:one-of>
            </emma:emma>
          </inkml:annotationXML>
          <inkml:trace contextRef="#ctx1" brushRef="#br2">4236 9448</inkml:trace>
          <inkml:trace contextRef="#ctx1" brushRef="#br1" timeOffset="434638.9654">2265 8093,'0'0</inkml:trace>
          <inkml:trace contextRef="#ctx0" brushRef="#br1" timeOffset="291412.6389">-2280 5922 137,'0'0'35,"-19"-13"-3,6 25-7,-7 9-10,3 14-7,0 15-7,1 9-1,1 8 0,7 7 0,8-5 1,7-5-1,11-6-12,5-15-9,11-9-10,4-13-4,7-10-3,-3-7-1,0-4-1,-5-4 3</inkml:trace>
          <inkml:trace contextRef="#ctx0" brushRef="#br1" timeOffset="293032.7138">-1882 6261 153,'0'0'36,"0"0"-4,0 0-12,-1-12-9,10-7-10,1-8-1,1-6 0,2-5 0,-1-5-1,0-3 0,-4-1 1,-6 3 0,-3 6 0,-3 12-1,-4 9 0,8 17 1,-16 16 0,7 15 0,4 19-1,2 14 0,6 12 1,2 12-2,4 3-7,2 3-1,-1-7 0,2-2-1,-5-10 0,-3-8 0,-8-16 1,-7-13 6,-5-14 13,-7-16 3,-5-10 0,-1-15 0,4-6 1,1-15-1,9-4-1,5-8-6,10 0-5,11 3 0,3-1-10,11 13-14,3 4-11,2 10-2,-1 5 0,2 9-3,-3 5 0</inkml:trace>
          <inkml:trace contextRef="#ctx0" brushRef="#br1" timeOffset="293481.0112">-1586 6162 98,'0'0'35,"-17"-10"-2,17 10-8,-12-2-7,12 2-3,-3 12-4,5 0-3,-1 2-3,2 5-4,2 4-1,0 2 0,3 2 0,-1-2 1,0-3-1,1-4 1,2-6-1,-10-12 0,17-1 1,-7-12-1,1-10 1,-2-2-2,1-5 1,1-1 0,-2 1 0,-2-2-12,6 11-8,-6 3-9,-7 18-7,17-15 0,-17 15-2,18 13 0,-6-1 0</inkml:trace>
          <inkml:trace contextRef="#ctx0" brushRef="#br1" timeOffset="293869.2683">-1257 6211 96,'0'0'36,"-20"18"-1,20-18-5,-13 28-9,10-14-6,9 6-4,1-7-6,7-1-5,3-4 0,2-4 0,2-6 0,2-8 0,-5-3-1,-2-6 1,-7-2 0,-3-1 0,-6 2 0,-6 2-1,-3 6 2,-5 2-5,-1 8-9,-5 2-4,6 6-6,-1-3-6,15-3-5,-11 16-2,11-16 0,0 0 2,17 7 13</inkml:trace>
          <inkml:trace contextRef="#ctx0" brushRef="#br1" timeOffset="294824.9021">-589 5906 126,'0'0'38,"0"0"-1,-1 25-8,9 2-17,9 9-10,1 10-1,1 9-1,-1 10 0,-7 2-16,-6 10-12,-14 4-5,-11-2-3,-14-3-3,-7-10-1,-8-14-2</inkml:trace>
          <inkml:trace contextRef="#ctx1" brushRef="#br3" timeOffset="-54043.6622">8563 9561,'0'0,"0"0,0 0,0 0,0 0,0 0,0 0,0 0,0 0,0 0,0 0,0 0,0 0,0 0,0 0,0 0,0 0</inkml:trace>
        </inkml:traceGroup>
        <inkml:traceGroup>
          <inkml:annotationXML>
            <emma:emma xmlns:emma="http://www.w3.org/2003/04/emma" version="1.0">
              <emma:interpretation id="{7F426D31-19AB-4B4C-B5F8-9C282A7D4532}" emma:medium="tactile" emma:mode="ink">
                <msink:context xmlns:msink="http://schemas.microsoft.com/ink/2010/main" type="inkWord" rotatedBoundingBox="19371,15346 21062,13726 21072,13736 19381,15357"/>
              </emma:interpretation>
              <emma:one-of disjunction-type="recognition" id="oneOf7">
                <emma:interpretation id="interp35" emma:lang="fr-CH" emma:confidence="0">
                  <emma:literal>:</emma:literal>
                </emma:interpretation>
                <emma:interpretation id="interp36" emma:lang="fr-CH" emma:confidence="0">
                  <emma:literal>"</emma:literal>
                </emma:interpretation>
                <emma:interpretation id="interp37" emma:lang="fr-CH" emma:confidence="0">
                  <emma:literal>;</emma:literal>
                </emma:interpretation>
                <emma:interpretation id="interp38" emma:lang="fr-CH" emma:confidence="0">
                  <emma:literal>i</emma:literal>
                </emma:interpretation>
                <emma:interpretation id="interp39" emma:lang="fr-CH" emma:confidence="0">
                  <emma:literal>C</emma:literal>
                </emma:interpretation>
              </emma:one-of>
            </emma:emma>
          </inkml:annotationXML>
          <inkml:trace contextRef="#ctx0" brushRef="#br1" timeOffset="294448.6529">-911 6250 144,'-15'-10'37,"15"10"-1,-25-11-13,12 11-12,-1 1-11,-1 2 1,-1 1-1,2 5 0,0 4-1,0 0 2,6 6-1,2-2 0,3 0 0,3-1 0,6-5 0,-6-11 0,21 16 0,-2-13 0,0-4-1,0-5 1,3 0-1,-1-5 1,-4 2 0,-3 1 0,-1-1-1,-13 9 1,0 0 0,0 0 0,0 0 0,0 0 0,-5 28 0,1-5 0,4 9 1,0 3-3,5 7-5,1 4-3,3 3 1,-1-4-1,1 3 0,-4-8 0,-2-3 0,-6-8 2,-6-9 6,-5-10 3,-5-10 2,2-8 1,-5-11-1,6-6 0,1-9 1,6-6-1,5-1-1,12-3-10,9 3-10,7 1-10,6 3-2,3 5-3,5 2 0,3 5-1</inkml:trace>
          <inkml:trace contextRef="#ctx1" brushRef="#br0" timeOffset="463519.1291">10254 7940,'0'0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4-05-31T13:28:04.105"/>
    </inkml:context>
    <inkml:brush xml:id="br0">
      <inkml:brushProperty name="width" value="0.07" units="cm"/>
      <inkml:brushProperty name="height" value="0.07" units="cm"/>
      <inkml:brushProperty name="color" value="#ED1C24"/>
      <inkml:brushProperty name="fitToCurve" value="1"/>
    </inkml:brush>
    <inkml:brush xml:id="br1">
      <inkml:brushProperty name="width" value="0.03528" units="cm"/>
      <inkml:brushProperty name="height" value="0.03528" units="cm"/>
      <inkml:brushProperty name="color" value="#ED1C24"/>
      <inkml:brushProperty name="fitToCurve" value="1"/>
    </inkml:brush>
    <inkml:brush xml:id="br2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74433C75-6A6E-4F27-99BC-D2640E4D71EA}" emma:medium="tactile" emma:mode="ink">
          <msink:context xmlns:msink="http://schemas.microsoft.com/ink/2010/main" type="writingRegion" rotatedBoundingBox="7590,7592 13290,5119 13927,6588 8228,9061"/>
        </emma:interpretation>
      </emma:emma>
    </inkml:annotationXML>
    <inkml:traceGroup>
      <inkml:annotationXML>
        <emma:emma xmlns:emma="http://www.w3.org/2003/04/emma" version="1.0">
          <emma:interpretation id="{BC4DDFC1-5225-450F-9D68-3401A3E20ED3}" emma:medium="tactile" emma:mode="ink">
            <msink:context xmlns:msink="http://schemas.microsoft.com/ink/2010/main" type="paragraph" rotatedBoundingBox="7590,7592 13290,5119 13927,6588 8228,90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CF28FE8-A899-4DE8-8290-98055E43E8FE}" emma:medium="tactile" emma:mode="ink">
              <msink:context xmlns:msink="http://schemas.microsoft.com/ink/2010/main" type="line" rotatedBoundingBox="7590,7592 13290,5119 13927,6588 8228,9061"/>
            </emma:interpretation>
          </emma:emma>
        </inkml:annotationXML>
        <inkml:traceGroup>
          <inkml:annotationXML>
            <emma:emma xmlns:emma="http://www.w3.org/2003/04/emma" version="1.0">
              <emma:interpretation id="{D75AF387-054B-40A4-B337-44057F33F4F0}" emma:medium="tactile" emma:mode="ink">
                <msink:context xmlns:msink="http://schemas.microsoft.com/ink/2010/main" type="inkWord" rotatedBoundingBox="7671,7917 11991,5599 12549,6639 8229,8957"/>
              </emma:interpretation>
              <emma:one-of disjunction-type="recognition" id="oneOf0">
                <emma:interpretation id="interp0" emma:lang="fr-CH" emma:confidence="0">
                  <emma:literal>1.150.</emma:literal>
                </emma:interpretation>
                <emma:interpretation id="interp1" emma:lang="fr-CH" emma:confidence="0">
                  <emma:literal>4.150,</emma:literal>
                </emma:interpretation>
                <emma:interpretation id="interp2" emma:lang="fr-CH" emma:confidence="0">
                  <emma:literal>4.150.</emma:literal>
                </emma:interpretation>
                <emma:interpretation id="interp3" emma:lang="fr-CH" emma:confidence="0">
                  <emma:literal>6.150.</emma:literal>
                </emma:interpretation>
                <emma:interpretation id="interp4" emma:lang="fr-CH" emma:confidence="0">
                  <emma:literal>5.150.</emma:literal>
                </emma:interpretation>
              </emma:one-of>
            </emma:emma>
          </inkml:annotationXML>
          <inkml:trace contextRef="#ctx0" brushRef="#br0">-82 1235 47,'0'0'24,"0"0"2,0 0-3,-15-25-3,15 25-3,-4-18-3,4 18-1,0 0-3,0 0-3,-20-13-4,20 13-2,0 0 0,-13 25 0,13-25-1,7 25 0,-7-25 0,16 18-1,-16-18 0,27 4 0,-27-4 0,31-12 1,-31 12-1,24-31 0,-11 13 1,-5-1 0,-6 1 0,-4-1 0,2 19 1,-14-18 0,14 18 0,-29 0 0,29 0 0,-31 16 0,31-16-1,-23 29 1,23-29-1,-14 27 0,14-27 0,6 24 0,-6-24-1,16 15 0,-16-15 1,27 4-2,-27-4 2,33-4-1,-33 4 0,31-17 0,-31 17 0,23-26 1,-23 26 0,14-29 0,-14 29 0,-4-27 1,4 27 0,-19-12 0,19 12 0,-30 6 0,30-6 0,-37 21 1,37-21-1,-23 36-1,15-17 0,8-19-1,-2 33 1,2-33-1,10 24 0,-10-24 0,29 9 0,-29-9 1,35-11-2,-15 3 2,-1-4-1,-1-5 0,-3-1 1,-1-1 0,-8 1 0,-6 18 0,-6-29 1,6 29 0,-24-16 0,3 16 0,-2 4 0,-1 4 0,1 4 0,0 3 0,23-15-1,-29 33 0,29-33 0,-8 31 0,8-31-1,10 24 0,-10-24 0,29 15 0,-29-15 0,35 0 0,-16-5 1,-1-3-1,-18 8 0,27-22 1,-27 22 0,15-35 0,-15 35 0,-7-35 0,7 35 1,-26-27-1,26 27 1,-35-10 0,14 12 1,2 6-1,19-8 0,-28 31 0,19-13-1,3 5 0,10 0 0,0-5 0,9 1-1,-13-19-1,25 22 1,-25-22 0,30 0 0,-30 0 0,33-20 0,-33 20 0,21-33 1,-15 12 0,0 3 0,-6 18 1,-2-31-1,2 31 1,-20-14 0,20 14 1,-31 4-1,10 6-1,3 2 1,18-12 0,-33 33-1,33-33 1,-19 31-2,19-31 1,-4 25-1,4-25 1,0 0-1,23 20 0,-23-20 0,29 2 0,-29-2 0,35-12 0,-35 12 1,30-21-1,-30 21 1,21-31 0,-21 31 0,4-32 0,-4 32 1,-23-27-1,23 27 1,-37-12 0,15 12 0,-1 6 0,0 4-1,7 2 1,16-12-1,-21 33 0,21-14 0,0-19 0,15 33-1,-15-33 1,41 22-1,-16-16 0,-1-6 1,-1-2-1,0-6 1,-5 0-1,-18 8 1,25-33 0,-23 12 0,-4 3 0,2 18 0,-21-33 0,21 33 1,-31-16 0,13 14 0,-3 6 0,21-4-1,-31 20 1,31-20-1,-16 35 1,16-35-2,4 31 1,-4-31-1,23 23 0,-23-23 1,27 10-1,-27-10 0,24-8 1,-24 8-1,17-23 1,-17 23-1,0-31 2,0 31-1,-15-27 0,15 27 1,-24-14 0,24 14 0,-31 10 0,31-10 0,-23 25-1,23-25 0,-6 27-8,6-27-13,23 20-12,-5-16-2,1-4-1,3 2-2,1 3 5</inkml:trace>
          <inkml:trace contextRef="#ctx0" brushRef="#br1" timeOffset="175942.5325">409 251 97,'-10'-12'32,"10"12"0,-29 12-4,11 16-11,-8 8-2,3 15-11,-2 11-4,6 6-2,5 7 0,8-3 1,15 0-13,3-14-8,13-7-11,2-13-3,10-13-1,-6-9-1,-1-13-1</inkml:trace>
          <inkml:trace contextRef="#ctx0" brushRef="#br1" timeOffset="176481.8906">607 689 100,'0'0'35,"0"0"-1,0 0-8,0 0-10,5-17-10,10-1-6,-1-5 0,6-3 1,-1-5-1,0-2 1,0 0-1,-1 2 1,-3 2-2,-5 4 2,-5 8 0,-5 17 0,0 0-1,0 0 1,-2 19-1,-4 8 0,0 8 0,1 7-9,-3 0-11,6 3-8,-2-5-6,3-4-3,2-10-1,3-6 1</inkml:trace>
          <inkml:trace contextRef="#ctx0" brushRef="#br1" timeOffset="177113.3092">947 479 93,'-10'-12'33,"10"12"-4,-14 0-5,14 0-6,-22 21-4,12-3-7,0 1-8,-2 5 1,5-3 0,2 0-1,1-5 1,6-3-1,-2-13 1,18 10-1,-1-14 1,4-1 0,3 0 0,-2-3 0,4 5 0,-2-1 0,-3 4 0,-2 6 0,-5 3 1,-5 3-1,-5 2 0,-5 3 0,-6 1 0,-3 1 0,-9 0 0,-3-2-1,0-2 1,-2-3 0,2-3-1,1-8-9,6 1-9,2-9-4,13 7-7,-7-20-2,10 8-1,2-2-1,3 1 3</inkml:trace>
          <inkml:trace contextRef="#ctx0" brushRef="#br1" timeOffset="177382.488">923 494 103,'-15'8'33,"15"-8"-2,0 0-9,0 0-7,12 6-4,4-10-10,4-1-2,7-2 2,-2 0-19,8 0-10,-1 0-3,2 5-1,-6-1-1,-2 6-1</inkml:trace>
          <inkml:trace contextRef="#ctx0" brushRef="#br1" timeOffset="177749.7314">1312 553 124,'-11'17'32,"-3"4"-5,0 1-9,3 6-4,4-1-14,4-2-1,6 0 0,4-7 1,8-3-1,6-10 1,4-9 0,3-9 0,1-8-1,-1-4 2,-4-6-1,-5-1 1,-9-3-1,-7 5 1,-7 2-1,-9 4 0,-6 9-6,-4 4-11,-1 6-5,-4 0-5,8 9-3,1-3-1,19-1-2,-11 18 0</inkml:trace>
          <inkml:trace contextRef="#ctx0" brushRef="#br1" timeOffset="178091.9593">1682 744 113,'0'13'32,"-6"2"0,0 7-8,-4-1-10,-1 4-14,-1 1-1,-3-2-19,0-2-12,2-3-5,0-9 0,1-7-3,0-10 0</inkml:trace>
          <inkml:trace contextRef="#ctx0" brushRef="#br2" timeOffset="370231.5267">-2766 2607 49,'-16'-8'21,"16"8"-4,-19 10-5,19-10-4,-18 22-2,18-22-2,-10 27-3,10-27-1,4 30 0,-4-30 1,12 18 0,-12-18-1,21 4 1,-21-4 1,20-10-1,-20 10 1,20-24 0,-20 24 0,8-24-1,-8 24 0,0-19 1,0 19 0,0 0 1,-22-6-1,22 6 1,-22 15 0,22-15 0,-19 26 0,19-26-1,-14 28 1,14-28-1,-2 20 0,2-20-1,0 0 1,24 12-1,-24-12 1,25-2-1,-25 2 1,22-8-1,-22 8 1,18-14 0,-18 14 1,12-18-1,-12 18 0,-2-20 0,2 20 0,0 0 0,-20-10-1,20 10 0,-22 12-1,22-12 1,-14 26 0,6-8 0,8-18-1,0 34 1,0-34-1,6 26 1,-6-26 0,20 12-1,-20-12 1,26-6-1,-26 6 1,20-24-1,-20 24 0,10-28 0,-10 28 0,-2-30 0,2 30 0,0 0 1,-28-18-1,28 18 0,-24 8 0,24-8 0,-26 14 0,26-14-1,-13 18 1,13-18 0,0 0 1,0 0-1,0 0 0,21 4 0,-21-4 0,26-18 1,-26 18-1,24-20 0,-24 20 0,22-22 0,-22 22 0,0 0 0,0 0 0,0 0 0,-16-10 0,16 10-1,-30 20 1,30-20 0,-26 20 0,26-20 0,-10 24 0,10-24-10,0 0-13,22 10-11,-22-10-3,30-12-1,-8-6-1,-2-8 21</inkml:trace>
        </inkml:traceGroup>
        <inkml:traceGroup>
          <inkml:annotationXML>
            <emma:emma xmlns:emma="http://www.w3.org/2003/04/emma" version="1.0">
              <emma:interpretation id="{9B3C780E-B863-4D0E-970C-0EA786C989CD}" emma:medium="tactile" emma:mode="ink">
                <msink:context xmlns:msink="http://schemas.microsoft.com/ink/2010/main" type="inkWord" rotatedBoundingBox="12773,5898 13714,5860 13748,6707 12807,6745"/>
              </emma:interpretation>
              <emma:one-of disjunction-type="recognition" id="oneOf1">
                <emma:interpretation id="interp5" emma:lang="fr-CH" emma:confidence="0">
                  <emma:literal>50)</emma:literal>
                </emma:interpretation>
                <emma:interpretation id="interp6" emma:lang="fr-CH" emma:confidence="0">
                  <emma:literal>56)</emma:literal>
                </emma:interpretation>
                <emma:interpretation id="interp7" emma:lang="fr-CH" emma:confidence="0">
                  <emma:literal>te)</emma:literal>
                </emma:interpretation>
                <emma:interpretation id="interp8" emma:lang="fr-CH" emma:confidence="0">
                  <emma:literal>i)</emma:literal>
                </emma:interpretation>
                <emma:interpretation id="interp9" emma:lang="fr-CH" emma:confidence="0">
                  <emma:literal>tr)</emma:literal>
                </emma:interpretation>
              </emma:one-of>
            </emma:emma>
          </inkml:annotationXML>
          <inkml:trace contextRef="#ctx0" brushRef="#br1" timeOffset="179193.6895">2027 419 83,'0'0'32,"0"0"-3,0 0-5,-19 4-5,19-4-3,-13 16-5,8-5-4,1 1-7,-1 1 0,5 2-1,2-3 1,1-1-1,-3-11 1,15 19 1,-2-14-1,1-1 0,2-3 0,2-2 1,2 1-1,0 0 0,1 1 1,-4 3-1,0 3 0,-5 2 0,-12-9 0,9 25-1,-10-9 1,-7-2 0,-3-1 0,-3 0 0,-1-5-1,0 1 1,-2-3 0,5-8 0,0 1-1,12 1-5,-17-7-12,17 7-6,0 0-6,-5-15-1,5 15-2,1-16 1,-1 16-2</inkml:trace>
          <inkml:trace contextRef="#ctx0" brushRef="#br1" timeOffset="179442.855">2041 423 108,'0'0'32,"0"0"0,0 0-7,0 0-8,0 0-7,15-5-9,2 2-1,5 0 0,3 1 0,11 0-18,-5 0-7,4 4-6,-3 0-1,-1 2-2,-6 2 1,-2 3-2</inkml:trace>
          <inkml:trace contextRef="#ctx0" brushRef="#br1" timeOffset="179838.117">2424 513 100,'0'0'33,"0"0"-1,0 0-5,-17 16-8,17-16-6,-14 28-12,8-9-1,5 4-1,2 0 1,11-2-1,3-1 1,2-7 0,5-6 0,3-9 0,-1-8 0,0-7 1,-6-4-1,-8-3 1,-6-1-1,-5 0 0,-11 4-8,-1 8-7,-8 0-5,1 8-5,-7 1-4,7 5-4,2 3 0,7 3-2,11-7 9</inkml:trace>
          <inkml:trace contextRef="#ctx0" brushRef="#br1" timeOffset="180313.4321">2806 80 115,'0'0'35,"0"0"-5,0 0-7,9 38-6,3 1-5,5 12-8,1 9-5,5 7 1,-2 12-2,-8 5-17,-5 6-12,-13 2-6,-13-4-1,-13-4-2,-7-9 0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4-05-31T14:30:54.67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B4DBAE09-BFF1-42EB-929A-7E77587A68DC}" emma:medium="tactile" emma:mode="ink">
          <msink:context xmlns:msink="http://schemas.microsoft.com/ink/2010/main" type="writingRegion" rotatedBoundingBox="10369,7503 10481,7454 10508,7513 10396,7562"/>
        </emma:interpretation>
      </emma:emma>
    </inkml:annotationXML>
    <inkml:traceGroup>
      <inkml:annotationXML>
        <emma:emma xmlns:emma="http://www.w3.org/2003/04/emma" version="1.0">
          <emma:interpretation id="{62F548E9-A267-4D36-A47A-E63C4941AB7A}" emma:medium="tactile" emma:mode="ink">
            <msink:context xmlns:msink="http://schemas.microsoft.com/ink/2010/main" type="paragraph" rotatedBoundingBox="10369,7503 10481,7454 10508,7513 10396,75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463E181-742A-4754-96D6-842B47B0D084}" emma:medium="tactile" emma:mode="ink">
              <msink:context xmlns:msink="http://schemas.microsoft.com/ink/2010/main" type="line" rotatedBoundingBox="10369,7503 10481,7454 10508,7513 10396,7562"/>
            </emma:interpretation>
          </emma:emma>
        </inkml:annotationXML>
        <inkml:traceGroup>
          <inkml:annotationXML>
            <emma:emma xmlns:emma="http://www.w3.org/2003/04/emma" version="1.0">
              <emma:interpretation id="{BDB50AA6-86E3-4CF1-AE76-4AFD50091990}" emma:medium="tactile" emma:mode="ink">
                <msink:context xmlns:msink="http://schemas.microsoft.com/ink/2010/main" type="inkWord" rotatedBoundingBox="10369,7503 10481,7454 10508,7513 10396,7562"/>
              </emma:interpretation>
              <emma:one-of disjunction-type="recognition" id="oneOf0">
                <emma:interpretation id="interp0" emma:lang="fr-CH" emma:confidence="0">
                  <emma:literal>00</emma:literal>
                </emma:interpretation>
                <emma:interpretation id="interp1" emma:lang="fr-CH" emma:confidence="0">
                  <emma:literal>000</emma:literal>
                </emma:interpretation>
                <emma:interpretation id="interp2" emma:lang="fr-CH" emma:confidence="0">
                  <emma:literal>œ</emma:literal>
                </emma:interpretation>
                <emma:interpretation id="interp3" emma:lang="fr-CH" emma:confidence="0">
                  <emma:literal>d</emma:literal>
                </emma:interpretation>
                <emma:interpretation id="interp4" emma:lang="fr-CH" emma:confidence="0">
                  <emma:literal>Œ</emma:literal>
                </emma:interpretation>
              </emma:one-of>
            </emma:emma>
          </inkml:annotationXML>
          <inkml:trace contextRef="#ctx0" brushRef="#br0">30 37 33,'0'0'19,"0"0"-1,-4-10-4,4 10-3,0 0 0,-12-5-3,12 5 0,0 0 1,0 0-1,-11 13 0,11-13-1,-4 14-2,4-14 0,4 14-1,-4-14 0,10 9 0,-10-9 0,16 0-1,-8-2 1,-8 2-1,19-15 0,-13 3 0,0 4-3,-2-3 1,-4 1 0,0 10-1,-7-12 1,7 12 0,-17-2-1,6 4 1,0 4-1,0 0 0,4 4 1,2 1-2,1-1 1,4-10 0,8 16-1,-8-16 1,19 9 0,-7-9-1,2-4 1,0-3 0,0-1 0,-2-2 1,0 1-1,-7-2 1,-5 11-1,3-14 0,-3 14 1,-8-8-1,-3 9 0,2 1 0,-3 5 1,0-2-1,12-5 0,-15 17 0,15-17 0,-8 14 0,8-14 0,3 12-1,-3-12 1,12 4-1,-12-4 1,13-4 0,-13 4-1,15-6-16,-15 6-11,0 0-9,0 0-3,0 0 0,0 0 3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4CDC-633F-4DE3-8204-B2D5CE06B6FA}" type="datetimeFigureOut">
              <a:rPr lang="fr-CH" smtClean="0"/>
              <a:t>31.05.2014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31D5-804B-497B-AFFA-AA0223111FE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1159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4CDC-633F-4DE3-8204-B2D5CE06B6FA}" type="datetimeFigureOut">
              <a:rPr lang="fr-CH" smtClean="0"/>
              <a:t>31.05.2014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31D5-804B-497B-AFFA-AA0223111FE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2283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4CDC-633F-4DE3-8204-B2D5CE06B6FA}" type="datetimeFigureOut">
              <a:rPr lang="fr-CH" smtClean="0"/>
              <a:t>31.05.2014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31D5-804B-497B-AFFA-AA0223111FE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2049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4CDC-633F-4DE3-8204-B2D5CE06B6FA}" type="datetimeFigureOut">
              <a:rPr lang="fr-CH" smtClean="0"/>
              <a:t>31.05.2014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31D5-804B-497B-AFFA-AA0223111FE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7501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4CDC-633F-4DE3-8204-B2D5CE06B6FA}" type="datetimeFigureOut">
              <a:rPr lang="fr-CH" smtClean="0"/>
              <a:t>31.05.2014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31D5-804B-497B-AFFA-AA0223111FE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765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4CDC-633F-4DE3-8204-B2D5CE06B6FA}" type="datetimeFigureOut">
              <a:rPr lang="fr-CH" smtClean="0"/>
              <a:t>31.05.2014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31D5-804B-497B-AFFA-AA0223111FE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9896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4CDC-633F-4DE3-8204-B2D5CE06B6FA}" type="datetimeFigureOut">
              <a:rPr lang="fr-CH" smtClean="0"/>
              <a:t>31.05.2014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31D5-804B-497B-AFFA-AA0223111FE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4767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4CDC-633F-4DE3-8204-B2D5CE06B6FA}" type="datetimeFigureOut">
              <a:rPr lang="fr-CH" smtClean="0"/>
              <a:t>31.05.2014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31D5-804B-497B-AFFA-AA0223111FE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8211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4CDC-633F-4DE3-8204-B2D5CE06B6FA}" type="datetimeFigureOut">
              <a:rPr lang="fr-CH" smtClean="0"/>
              <a:t>31.05.2014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31D5-804B-497B-AFFA-AA0223111FE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97334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4CDC-633F-4DE3-8204-B2D5CE06B6FA}" type="datetimeFigureOut">
              <a:rPr lang="fr-CH" smtClean="0"/>
              <a:t>31.05.2014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31D5-804B-497B-AFFA-AA0223111FE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3345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4CDC-633F-4DE3-8204-B2D5CE06B6FA}" type="datetimeFigureOut">
              <a:rPr lang="fr-CH" smtClean="0"/>
              <a:t>31.05.2014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31D5-804B-497B-AFFA-AA0223111FE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6371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F4CDC-633F-4DE3-8204-B2D5CE06B6FA}" type="datetimeFigureOut">
              <a:rPr lang="fr-CH" smtClean="0"/>
              <a:t>31.05.2014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D31D5-804B-497B-AFFA-AA0223111FE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21590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smtClean="0"/>
              <a:t>détection de collisions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375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86942" y="1415445"/>
            <a:ext cx="3384376" cy="1656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Rectangle 4"/>
          <p:cNvSpPr/>
          <p:nvPr/>
        </p:nvSpPr>
        <p:spPr>
          <a:xfrm>
            <a:off x="1748551" y="2510239"/>
            <a:ext cx="2122764" cy="1075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1" name="Encre 60"/>
              <p14:cNvContentPartPr/>
              <p14:nvPr/>
            </p14:nvContentPartPr>
            <p14:xfrm>
              <a:off x="6246050" y="2928696"/>
              <a:ext cx="1114745" cy="457464"/>
            </p14:xfrm>
          </p:contentPart>
        </mc:Choice>
        <mc:Fallback>
          <p:pic>
            <p:nvPicPr>
              <p:cNvPr id="61" name="Encre 6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25887" y="2922217"/>
                <a:ext cx="1145350" cy="466102"/>
              </a:xfrm>
              <a:prstGeom prst="rect">
                <a:avLst/>
              </a:prstGeom>
            </p:spPr>
          </p:pic>
        </mc:Fallback>
      </mc:AlternateContent>
      <p:sp>
        <p:nvSpPr>
          <p:cNvPr id="120" name="ZoneTexte 119"/>
          <p:cNvSpPr txBox="1"/>
          <p:nvPr/>
        </p:nvSpPr>
        <p:spPr>
          <a:xfrm>
            <a:off x="1521052" y="4999846"/>
            <a:ext cx="6723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mtClean="0"/>
              <a:t>Un des sommets du rectangle délimitant la grenouille se trouve à l'intérieur du rectangle délimitant la voiture</a:t>
            </a:r>
          </a:p>
          <a:p>
            <a:endParaRPr lang="fr-CH"/>
          </a:p>
          <a:p>
            <a:r>
              <a:rPr lang="fr-CH" smtClean="0">
                <a:sym typeface="Wingdings" panose="05000000000000000000" pitchFamily="2" charset="2"/>
              </a:rPr>
              <a:t> Collision !!!</a:t>
            </a:r>
            <a:endParaRPr lang="fr-CH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4" name="Encre 133"/>
              <p14:cNvContentPartPr/>
              <p14:nvPr/>
            </p14:nvContentPartPr>
            <p14:xfrm>
              <a:off x="6261101" y="1093776"/>
              <a:ext cx="906189" cy="346603"/>
            </p14:xfrm>
          </p:contentPart>
        </mc:Choice>
        <mc:Fallback>
          <p:pic>
            <p:nvPicPr>
              <p:cNvPr id="134" name="Encre 13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39499" y="1086218"/>
                <a:ext cx="937151" cy="375757"/>
              </a:xfrm>
              <a:prstGeom prst="rect">
                <a:avLst/>
              </a:prstGeom>
            </p:spPr>
          </p:pic>
        </mc:Fallback>
      </mc:AlternateContent>
      <p:cxnSp>
        <p:nvCxnSpPr>
          <p:cNvPr id="197" name="Connecteur droit 196"/>
          <p:cNvCxnSpPr/>
          <p:nvPr/>
        </p:nvCxnSpPr>
        <p:spPr>
          <a:xfrm rot="5400000">
            <a:off x="1293142" y="1670145"/>
            <a:ext cx="707040" cy="0"/>
          </a:xfrm>
          <a:prstGeom prst="line">
            <a:avLst/>
          </a:prstGeom>
          <a:ln w="127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eur droit 200"/>
          <p:cNvCxnSpPr/>
          <p:nvPr/>
        </p:nvCxnSpPr>
        <p:spPr>
          <a:xfrm>
            <a:off x="1534882" y="1415445"/>
            <a:ext cx="758880" cy="0"/>
          </a:xfrm>
          <a:prstGeom prst="line">
            <a:avLst/>
          </a:prstGeom>
          <a:ln w="127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2" name="Encre 231"/>
              <p14:cNvContentPartPr/>
              <p14:nvPr/>
            </p14:nvContentPartPr>
            <p14:xfrm>
              <a:off x="8448981" y="2440380"/>
              <a:ext cx="269" cy="488"/>
            </p14:xfrm>
          </p:contentPart>
        </mc:Choice>
        <mc:Fallback>
          <p:pic>
            <p:nvPicPr>
              <p:cNvPr id="232" name="Encre 23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46560" y="2435988"/>
                <a:ext cx="5111" cy="92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34" name="Encre 233"/>
              <p14:cNvContentPartPr/>
              <p14:nvPr/>
            </p14:nvContentPartPr>
            <p14:xfrm>
              <a:off x="8045781" y="3764256"/>
              <a:ext cx="454" cy="488"/>
            </p14:xfrm>
          </p:contentPart>
        </mc:Choice>
        <mc:Fallback>
          <p:pic>
            <p:nvPicPr>
              <p:cNvPr id="234" name="Encre 23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37609" y="3755472"/>
                <a:ext cx="16798" cy="18056"/>
              </a:xfrm>
              <a:prstGeom prst="rect">
                <a:avLst/>
              </a:prstGeom>
            </p:spPr>
          </p:pic>
        </mc:Fallback>
      </mc:AlternateContent>
      <p:sp>
        <p:nvSpPr>
          <p:cNvPr id="251" name="Rectangle à coins arrondis 250"/>
          <p:cNvSpPr/>
          <p:nvPr/>
        </p:nvSpPr>
        <p:spPr>
          <a:xfrm>
            <a:off x="395536" y="260648"/>
            <a:ext cx="248496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mtClean="0"/>
              <a:t>Gestion des collisions</a:t>
            </a:r>
            <a:endParaRPr lang="fr-CH"/>
          </a:p>
        </p:txBody>
      </p:sp>
      <p:sp>
        <p:nvSpPr>
          <p:cNvPr id="252" name="Rectangle à coins arrondis 251"/>
          <p:cNvSpPr/>
          <p:nvPr/>
        </p:nvSpPr>
        <p:spPr>
          <a:xfrm>
            <a:off x="3026464" y="260648"/>
            <a:ext cx="3244854" cy="4320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mtClean="0"/>
              <a:t>Méthode des rectangles</a:t>
            </a:r>
            <a:endParaRPr lang="fr-CH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83" name="Encre 282"/>
              <p14:cNvContentPartPr/>
              <p14:nvPr/>
            </p14:nvContentPartPr>
            <p14:xfrm>
              <a:off x="1405850" y="1051153"/>
              <a:ext cx="1972080" cy="1060675"/>
            </p14:xfrm>
          </p:contentPart>
        </mc:Choice>
        <mc:Fallback>
          <p:pic>
            <p:nvPicPr>
              <p:cNvPr id="283" name="Encre 28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95770" y="1042152"/>
                <a:ext cx="1993320" cy="10797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97" name="Encre 296"/>
              <p14:cNvContentPartPr/>
              <p14:nvPr/>
            </p14:nvContentPartPr>
            <p14:xfrm>
              <a:off x="5066330" y="3111216"/>
              <a:ext cx="185585" cy="619464"/>
            </p14:xfrm>
          </p:contentPart>
        </mc:Choice>
        <mc:Fallback>
          <p:pic>
            <p:nvPicPr>
              <p:cNvPr id="297" name="Encre 29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55880" y="3100778"/>
                <a:ext cx="206486" cy="6392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02" name="Encre 301"/>
              <p14:cNvContentPartPr/>
              <p14:nvPr/>
            </p14:nvContentPartPr>
            <p14:xfrm>
              <a:off x="2506730" y="3168816"/>
              <a:ext cx="5076000" cy="2356532"/>
            </p14:xfrm>
          </p:contentPart>
        </mc:Choice>
        <mc:Fallback>
          <p:pic>
            <p:nvPicPr>
              <p:cNvPr id="302" name="Encre 30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98090" y="3163056"/>
                <a:ext cx="5091120" cy="23655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11" name="Encre 310"/>
              <p14:cNvContentPartPr/>
              <p14:nvPr/>
            </p14:nvContentPartPr>
            <p14:xfrm>
              <a:off x="2873210" y="2111713"/>
              <a:ext cx="2071800" cy="971755"/>
            </p14:xfrm>
          </p:contentPart>
        </mc:Choice>
        <mc:Fallback>
          <p:pic>
            <p:nvPicPr>
              <p:cNvPr id="311" name="Encre 31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59890" y="2102712"/>
                <a:ext cx="2093400" cy="99875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886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7" name="Groupe 1046"/>
          <p:cNvGrpSpPr/>
          <p:nvPr/>
        </p:nvGrpSpPr>
        <p:grpSpPr>
          <a:xfrm>
            <a:off x="1619672" y="1844824"/>
            <a:ext cx="3240360" cy="1738226"/>
            <a:chOff x="1619672" y="1844824"/>
            <a:chExt cx="3240360" cy="1738226"/>
          </a:xfrm>
        </p:grpSpPr>
        <p:grpSp>
          <p:nvGrpSpPr>
            <p:cNvPr id="20" name="Groupe 19"/>
            <p:cNvGrpSpPr/>
            <p:nvPr/>
          </p:nvGrpSpPr>
          <p:grpSpPr>
            <a:xfrm>
              <a:off x="2627784" y="1844824"/>
              <a:ext cx="2232248" cy="1738226"/>
              <a:chOff x="2051720" y="1484783"/>
              <a:chExt cx="3486150" cy="2714625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1720" y="1484783"/>
                <a:ext cx="3486150" cy="27146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cxnSp>
            <p:nvCxnSpPr>
              <p:cNvPr id="5" name="Connecteur droit 4"/>
              <p:cNvCxnSpPr/>
              <p:nvPr/>
            </p:nvCxnSpPr>
            <p:spPr>
              <a:xfrm>
                <a:off x="2051720" y="1484783"/>
                <a:ext cx="3486150" cy="27146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 flipV="1">
                <a:off x="2051720" y="1484783"/>
                <a:ext cx="3486150" cy="27146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5" name="Groupe 1044"/>
            <p:cNvGrpSpPr/>
            <p:nvPr/>
          </p:nvGrpSpPr>
          <p:grpSpPr>
            <a:xfrm>
              <a:off x="1619672" y="2107980"/>
              <a:ext cx="831600" cy="889512"/>
              <a:chOff x="5220072" y="2413596"/>
              <a:chExt cx="831600" cy="889512"/>
            </a:xfrm>
          </p:grpSpPr>
          <p:cxnSp>
            <p:nvCxnSpPr>
              <p:cNvPr id="14" name="Connecteur droit 13"/>
              <p:cNvCxnSpPr/>
              <p:nvPr/>
            </p:nvCxnSpPr>
            <p:spPr>
              <a:xfrm>
                <a:off x="5383512" y="2413596"/>
                <a:ext cx="0" cy="889512"/>
              </a:xfrm>
              <a:prstGeom prst="line">
                <a:avLst/>
              </a:prstGeom>
              <a:ln w="12700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/>
              <p:cNvCxnSpPr/>
              <p:nvPr/>
            </p:nvCxnSpPr>
            <p:spPr>
              <a:xfrm>
                <a:off x="5220072" y="2589636"/>
                <a:ext cx="831600" cy="0"/>
              </a:xfrm>
              <a:prstGeom prst="line">
                <a:avLst/>
              </a:prstGeom>
              <a:ln w="12700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040" name="Encre 1039"/>
                <p14:cNvContentPartPr/>
                <p14:nvPr/>
              </p14:nvContentPartPr>
              <p14:xfrm>
                <a:off x="3738320" y="2692440"/>
                <a:ext cx="40680" cy="26280"/>
              </p14:xfrm>
            </p:contentPart>
          </mc:Choice>
          <mc:Fallback>
            <p:pic>
              <p:nvPicPr>
                <p:cNvPr id="1040" name="Encre 1039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720320" y="2674440"/>
                  <a:ext cx="766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6" name="ZoneTexte 1045"/>
                <p:cNvSpPr txBox="1"/>
                <p:nvPr/>
              </p:nvSpPr>
              <p:spPr>
                <a:xfrm>
                  <a:off x="3413063" y="2843603"/>
                  <a:ext cx="65051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H" sz="1400" b="0" i="1" smtClean="0">
                            <a:latin typeface="Cambria Math"/>
                          </a:rPr>
                          <m:t>(0;0)</m:t>
                        </m:r>
                      </m:oMath>
                    </m:oMathPara>
                  </a14:m>
                  <a:endParaRPr lang="fr-CH" sz="1400"/>
                </a:p>
              </p:txBody>
            </p:sp>
          </mc:Choice>
          <mc:Fallback>
            <p:sp>
              <p:nvSpPr>
                <p:cNvPr id="1046" name="ZoneTexte 10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3063" y="2843603"/>
                  <a:ext cx="650513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ZoneTexte 54"/>
                <p:cNvSpPr txBox="1"/>
                <p:nvPr/>
              </p:nvSpPr>
              <p:spPr>
                <a:xfrm>
                  <a:off x="2123728" y="2257127"/>
                  <a:ext cx="65051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H" sz="1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fr-CH" sz="1400"/>
                </a:p>
              </p:txBody>
            </p:sp>
          </mc:Choice>
          <mc:Fallback>
            <p:sp>
              <p:nvSpPr>
                <p:cNvPr id="55" name="ZoneTexte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3728" y="2257127"/>
                  <a:ext cx="650513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1619672" y="2761183"/>
                  <a:ext cx="65051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H" sz="1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fr-CH" sz="1400"/>
                </a:p>
              </p:txBody>
            </p:sp>
          </mc:Choice>
          <mc:Fallback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9672" y="2761183"/>
                  <a:ext cx="650513" cy="3077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2200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34</Words>
  <Application>Microsoft Office PowerPoint</Application>
  <PresentationFormat>Affichage à l'écran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détection de collisions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détection de collisions</dc:title>
  <dc:creator>donnerc</dc:creator>
  <cp:lastModifiedBy>donnerc</cp:lastModifiedBy>
  <cp:revision>22</cp:revision>
  <dcterms:created xsi:type="dcterms:W3CDTF">2014-05-31T13:24:00Z</dcterms:created>
  <dcterms:modified xsi:type="dcterms:W3CDTF">2014-05-31T19:25:04Z</dcterms:modified>
</cp:coreProperties>
</file>