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3" r:id="rId7"/>
    <p:sldId id="262" r:id="rId8"/>
    <p:sldId id="259" r:id="rId9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23" d="100"/>
          <a:sy n="123" d="100"/>
        </p:scale>
        <p:origin x="-438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09:16:0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1510 4864,'1'-21'7842,"0"0"-3997,4-12-3474,9-31-371,-5 3 187,-5 41-229,-2-1 0,0-14 42,-1 11 9,2-123 92,-2 40-15,-1 57-28,-1 22-57,-2-1 0,-4-17-1,3 18 77,0-1-1,1-18-76,3-233 864,9 155-1051,1 121-9823,-5 1 6976,5-4-177</inkml:trace>
  <inkml:trace contextRef="#ctx0" brushRef="#br0" timeOffset="659.808">0 319 5504,'0'0'1834,"7"-1"2396,-5-1-3903,1 1 1,-1-1 0,1 1-1,0 0 1,-1 0 0,1 0-1,0 0 1,0 0 0,0 1-1,0-1 1,-1 1 0,1 0-1,0 0 1,0 0 0,0 0-1,2 0-327,2 2 325,0-1 0,1-1 0,-1 1 0,1-1 0,-1-1 0,3 0-325,12 0 386,80-2 553,-65 3-749,14 0 388,-16 0-9517,-33 0 5121</inkml:trace>
  <inkml:trace contextRef="#ctx0" brushRef="#br0" timeOffset="1750.067">4 337 3328,'0'0'136,"0"0"1,-1-1-1,1 1 0,0 0 1,0 0-1,0 0 0,0-1 1,0 1-1,0 0 0,-1 0 1,1 0-1,0-1 0,0 1 1,0 0-1,0 0 0,0-1 1,0 1-1,0 0 0,0 0 1,0-1-1,0 1 0,0 0 1,0 0-1,0 0 1,1-1-1,-1 1 0,0 0 1,0 0-1,0 0 0,0-1 1,0 1-1,0 0 0,0 0 1,1 0-1,-1-1 0,0 1 1,0 0-1,0 0 0,0 0 1,1 0-1,-1 0 0,0-1-136,14-5 3968,-11 6-3704,-1-1 0,1 0-1,-1 0 1,1-1 0,-1 1 0,0 0 0,2-2-264,7-7 345,0 0 1,-1-1 0,-1-1-1,1 1 1,3-9-346,6-14 44,3-9-44,-12 20 33,2 1 0,1 0 0,0 0 0,8-7-33,-19 27-8,0-1 67,0 1 0,0 0 1,0-1-1,0 1 0,-1-1 0,1 1 1,-1-1-1,0 0 0,1 1 1,-1-1-1,-1 0 0,1 0 0,0-2-59,-1 4-52,3 2 712,-2-1-612,-1 0 54,0 0-6,0 0 53,0 0-32,0 0 81,-1 1-164,1 0-1,0 0 1,0 0 0,0 0 0,0 0-1,0 0 1,0 0 0,0 0 0,1 0 0,-1 0-1,0 0 1,0 0 0,1 0 0,-1-1-34,2 9 1,3 17 78,0-1-1,1 1 0,3 3-78,1 5 32,1 9-32,-10-35 51,0 1-1,1-2 1,0 1 0,1 0-1,-1 0 1,2-1 0,-1 1-1,1-1 1,0 0 0,1 0-1,-1 0 1,3 1-51,-6-7-915,8 8 2588,-7-7-5015,-1 0-4879,-1-2 5352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7:43.691"/>
    </inkml:context>
    <inkml:brush xml:id="br0">
      <inkml:brushProperty name="width" value="0.07" units="cm"/>
      <inkml:brushProperty name="height" value="0.07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2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ED4D723-DBBF-4F6D-99A9-A9597D91B084}" emma:medium="tactile" emma:mode="ink">
          <msink:context xmlns:msink="http://schemas.microsoft.com/ink/2010/main" type="writingRegion" rotatedBoundingBox="14986,5729 23009,6100 22763,11412 14740,11041"/>
        </emma:interpretation>
      </emma:emma>
    </inkml:annotationXML>
    <inkml:traceGroup>
      <inkml:annotationXML>
        <emma:emma xmlns:emma="http://www.w3.org/2003/04/emma" version="1.0">
          <emma:interpretation id="{5425B500-EC1B-44CE-AED7-FC5E2963CAE2}" emma:medium="tactile" emma:mode="ink">
            <msink:context xmlns:msink="http://schemas.microsoft.com/ink/2010/main" type="paragraph" rotatedBoundingBox="15062,5599 23037,6630 22928,7478 14953,6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B3D0AF-D486-4E74-B85C-0D0CB98B76BD}" emma:medium="tactile" emma:mode="ink">
              <msink:context xmlns:msink="http://schemas.microsoft.com/ink/2010/main" type="line" rotatedBoundingBox="15062,5599 23037,6630 22928,7478 14953,6447"/>
            </emma:interpretation>
          </emma:emma>
        </inkml:annotationXML>
        <inkml:traceGroup>
          <inkml:annotationXML>
            <emma:emma xmlns:emma="http://www.w3.org/2003/04/emma" version="1.0">
              <emma:interpretation id="{15A4ED51-96FD-464E-A21C-8DA865C62769}" emma:medium="tactile" emma:mode="ink">
                <msink:context xmlns:msink="http://schemas.microsoft.com/ink/2010/main" type="inkWord" rotatedBoundingBox="14943,5835 16683,5807 16693,6426 14953,6454"/>
              </emma:interpretation>
            </emma:emma>
          </inkml:annotationXML>
          <inkml:trace contextRef="#ctx0" brushRef="#br0">79-8 32 0,'0'0'17'0,"-9"24"-6"15,6 0-5-15,-3 9-4 16,-3 10-1-16,3 6-1 16,-1 5 0-16,-2-2-2 15,2 0-2-15,-1-5-2 16,0-9-3-16,3-10-5 15,3-15-4-15,2-13 3 16,0 0 15-16</inkml:trace>
          <inkml:trace contextRef="#ctx0" brushRef="#br0" timeOffset="656.308">273 90 20 0,'8'-13'13'0,"-8"13"-5"0,0 0-4 16,0 0 0-16,0 0-2 15,0 0 1-15,0 0-1 16,0 0 2-16,-10-14 2 16,10 14 2-16,0 0 3 15,-14-14 1-15,14 14-1 16,-13-3 1-16,13 3-1 15,-20 6-1-15,20-6-3 16,-24 18-2-16,13-4-2 16,-3 4-2-16,5 0 0 15,0 1 0-15,5-1 0 16,4 0 0-16,5-3 0 0,5-3 0 16,6-2 0-16,3-6 0 15,2 0 1-15,2 0-1 16,1 1 1-16,-4-2 0 15,-2 2 0-15,-5 2-1 16,-13-7 0-16,13 21 0 16,-16-9 0-16,-7 2 0 15,-6 0-1-15,-5 1 0 16,-1 1 0-16,-5-3 0 16,-1-3 0-16,4-2 1 15,0 2-1-15,4-3 0 16,4-3 0-16,16-4 0 15,-20 0-6-15,20 0-11 0,0 0-9 16,0 0-9-16,0 0 0 16,20-9-2-16,-8 12 14 15</inkml:trace>
          <inkml:trace contextRef="#ctx0" brushRef="#br0" timeOffset="1076.553">541 309 52 0,'-19'6'32'0,"19"-6"-4"16,-17 2-7-16,17-2-5 16,0 0 0-16,0 0-4 15,17-2-16-15,7-1-14 16,-2-2-11-16,8 0-6 0,6 1 0 16,-2 1-2-16,2 3 19 15</inkml:trace>
          <inkml:trace contextRef="#ctx0" brushRef="#br0" timeOffset="1599.715">1001 439 69 0,'-3'-13'34'16,"8"-1"-1"-16,3-10-11 15,3-2-6-15,6-8-4 16,7-5-7-16,2-3-4 16,2-1-1-16,1-1 0 15,0 3 0-15,-1 2 0 0,-1 4 0 16,-8 5 1-16,-1 10-2 16,-6 5 1-16,-12 15 0 15,13-10-1-15,-13 10 0 16,-7 21 1-16,4 0-1 15,0 11 0-15,-7 6 0 16,5 6 0-16,2 5 1 16,3 0 0-16,6-2 0 15,0-2 0-15,-2-7 0 16,4-5-9-16,2-11-8 16,0-4-5-16,-10-18-8 15,0 0-4-15,0 0-2 16,0 0 0-16,0 0 35 0</inkml:trace>
          <inkml:trace contextRef="#ctx0" brushRef="#br0" timeOffset="1842.066">991 304 35 0,'15'-9'20'15,"-3"6"-7"-15,7 0-8 0,7 1-5 16,0-1-7-16,0 2-10 16,5-2-4-1,0 4-1-15,-2-2 17 16,-3 5 5-16</inkml:trace>
        </inkml:traceGroup>
        <inkml:traceGroup>
          <inkml:annotationXML>
            <emma:emma xmlns:emma="http://www.w3.org/2003/04/emma" version="1.0">
              <emma:interpretation id="{F35961E7-E85B-417C-929F-FD65713AD778}" emma:medium="tactile" emma:mode="ink">
                <msink:context xmlns:msink="http://schemas.microsoft.com/ink/2010/main" type="inkWord" rotatedBoundingBox="19251,6668 22979,6964 22948,7357 19220,7062"/>
              </emma:interpretation>
            </emma:emma>
          </inkml:annotationXML>
          <inkml:trace contextRef="#ctx0" brushRef="#br1" timeOffset="-145138.069">5982 1131 47 0,'0'0'20'0,"0"0"-1"16,0 0-5-16,0 0-8 15,0 0-5-15,3-14-6 16,-3 14-3-16,0 0-2 16,7-19 0-16,-7 19 0 15,8-18 2-15,-8 18 3 16,2-21 3-16,-2 21 6 0,0-21 3 15,0 21 3-15,-5-12 0 16,5 12-1-16,0 0 0 16,-15-16-2-16,15 16-5 15,-13-7-6-15,13 7-6 16,0 0-5-16,-17-12-2 16,17 12-2-16,0 0 0 15,-14-17 3-15,14 17 10 16,-13-8 6-16,13 8 0 15,-13-7 0-15,13 7 9 16,-18-6 4-16,18 6 1 16,-19-8-2-16,19 8-3 15,-12-10-6-15,12 10-5 0,-7-15-5 16,7 15-4-16,-3-16-1 16,3 16 0-16,3-18 0 15,-3 18 8-15,-6-13 4 16,6 13 0-16,-14-8 8 15,14 8 8-15,-23-8 4 16,7 7 1-16,0 0 1 16,-2-1-3-16,0-2-2 15,2 4-3-15,1-4-6 16,15 4-8-16,-20-6-5 16,20 6-7-16,-12-7-6 15,12 7-3-15,0 0-3 0,0 0 0 16,-15-15 0-16,15 15 7 15</inkml:trace>
          <inkml:trace contextRef="#ctx0" brushRef="#br1" timeOffset="-144863.065">5545 805 35 0,'-21'0'17'16,"5"0"-2"-16,-4 0-3 16,2 0-4-16,2-2-5 15,1 2-5-15,3-1-3 16,12 1-3-16,-25-7-1 15,25 7 1-15,-26-5 2 16,11 2 4-16,-1 0 3 16,-5 3 6-16,1 0 3 0,-5 3 2 15,3 0 1-15,-3-1-2 16,0 4-1 0,5-4-3-16,4 0-1 0,0-1-4 15,16-1-5-15,-21 3-7 16,21-3-6-16,-13-6-4 15,13 6-3-15,-12-2 0 16,12 2 0-16,-15-5 13 16</inkml:trace>
          <inkml:trace contextRef="#ctx0" brushRef="#br1" timeOffset="-144566.497">4936 775 54 0,'-18'-3'24'0,"-1"3"-4"16,-1-2-3-1,5 1-6-15,-1-4-3 16,6 4-6-16,10 1-2 16,-21-6-2-16,21 6 1 0,-24-5-1 15,24 5 0-15,-25 1 1 16,14-1 0-16,-9-1 1 16,4 0 1-16,-5 1 1 15,0 1 1-15,-3 3-1 16,-1-1 1-16,3 0-1 15,-5-2 0-15,8 2-2 16,-2-2-4-16,3-2-6 16,1-1-7-16,5 1-4 15,12 1-3-15,-16-7 0 16,16 7 1-16,-15-7 5 16</inkml:trace>
          <inkml:trace contextRef="#ctx0" brushRef="#br1" timeOffset="-144198.289">4325 751 67 0,'-26'1'20'0,"3"1"-2"16,-1 0-5-16,5-2-8 15,1-2-7-15,4 1-9 16,1 0-5-16,13 1-2 16,-18-6-1-16,18 6 1 15,-18-1 1-15,18 1 7 16,-25 0 6-16,13 1 7 15,-4 2 7-15,-3 0 5 16,-2-1 4-16,-4 1 1 16,-1 0-2-16,-3-1-1 0,6 0-2 15,-6 0-2-15,5-1-5 16,3-1-2-16,4 2-2 16,1-4-2-16,16 2 0 15,-21-4 0-15,21 4-1 16,-15-6-1-16,15 6 0 15,0 0-1-15,-12-1-4 16,12 1-5-16,0 0-8 16,0 0-8-16,0 0-2 15,7 14-1-15,-7-14-1 16,25 2 15-16</inkml:trace>
          <inkml:trace contextRef="#ctx0" brushRef="#br1" timeOffset="-148865.781">3745 745 29 0,'0'0'14'0,"0"0"-3"16,0 0-9-16,0 0-6 15,-18-15-8-15,18 15 0 16,0 0-2-16,-11-12 2 16</inkml:trace>
          <inkml:trace contextRef="#ctx0" brushRef="#br1" timeOffset="-148678.669">3631 709 45 0,'0'0'16'15,"-11"4"-3"-15,11-4-3 16,0 0-3-16,-15 4-6 16,15-4-3-16,0 0-5 15,0 0-2-15,0 0-5 16,0 0-2-16,0 0-2 16,0 0 1-16,-13-2 9 15</inkml:trace>
          <inkml:trace contextRef="#ctx0" brushRef="#br1" timeOffset="-148500.449">3468 723 9 0,'0'0'1'16,"-15"2"-2"-16,15-2-4 15,-15 3 2-15,15-3 3 16</inkml:trace>
          <inkml:trace contextRef="#ctx0" brushRef="#br1" timeOffset="-148262.525">3277 781 43 0,'0'0'18'16,"-22"9"-2"-16,22-9-2 16,-18 5-3-16,18-5-4 15,0 0-4-15,-15 4-2 16,15-4-4-16,0 0-5 16,0 0-2-16,0 0-4 0,0 0-3 15,0 0-2-15,-13 4 0 16,13-4 2-16,0 0 12 15</inkml:trace>
        </inkml:traceGroup>
      </inkml:traceGroup>
    </inkml:traceGroup>
    <inkml:traceGroup>
      <inkml:annotationXML>
        <emma:emma xmlns:emma="http://www.w3.org/2003/04/emma" version="1.0">
          <emma:interpretation id="{612BB97F-F08D-4EE4-B380-C0DD93D6B1E2}" emma:medium="tactile" emma:mode="ink">
            <msink:context xmlns:msink="http://schemas.microsoft.com/ink/2010/main" type="paragraph" rotatedBoundingBox="19025,7004 22851,7181 22825,7745 18999,756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08B68A7-B5EA-4822-92EE-0195786659D1}" emma:medium="tactile" emma:mode="ink">
              <msink:context xmlns:msink="http://schemas.microsoft.com/ink/2010/main" type="line" rotatedBoundingBox="19025,7004 22851,7181 22825,7745 18999,7568"/>
            </emma:interpretation>
          </emma:emma>
        </inkml:annotationXML>
        <inkml:traceGroup>
          <inkml:annotationXML>
            <emma:emma xmlns:emma="http://www.w3.org/2003/04/emma" version="1.0">
              <emma:interpretation id="{EFF58DAB-B2B4-4400-871C-047DE7AE00E9}" emma:medium="tactile" emma:mode="ink">
                <msink:context xmlns:msink="http://schemas.microsoft.com/ink/2010/main" type="inkWord" rotatedBoundingBox="19025,7004 22851,7181 22825,7745 18999,7568">
                  <msink:destinationLink direction="with" ref="{DB78BCB6-A6E2-4C8A-9D9F-C9414C14F7E8}"/>
                </msink:context>
              </emma:interpretation>
            </emma:emma>
          </inkml:annotationXML>
          <inkml:trace contextRef="#ctx0" brushRef="#br1" timeOffset="-147594.755">3067 1012 52 0,'0'0'24'0,"-8"22"-3"15,8-22-1-15,-10 17-5 16,10-17-3-16,-4 19-5 16,4-19-3-16,0 0-4 15,1 15-3-15,-1-15-6 16,0 0-2-16,0 0-4 16,15 8-3-16,-15-8 0 15,0 0-1-15,11 13 2 16,-11-13 5-16,3 14 7 15,-3-14 7-15,4 17 6 16,-4-17 8-16,2 15 2 0,-2-15 2 16,1 13-2-16,-1-13-1 15,2 12-3-15,-2-12-4 16,5 14-3-16,-5-14-5 16,0 0-7-16,16 10-7 15,-16-10-4-15,15 6-3 16,-15-6-4-16,21 7 0 15,-21-7 0-15,21 3 0 16,-21-3 8-16,21 6 15 16,-21-6 0-16,22 7 0 15,-22-7 11-15,15 7 5 16,-15-7 2-16,0 0 1 16,20 12-1-16,-20-12-2 0,0 0-3 15,15 9-3-15,-15-9-5 16,18 3-5-16,-6-5-7 15,-12 2-6-15,20 0-5 16,-4 2-2-16,-1-2 0 16,-1 3-1-16,-1 0 1 15</inkml:trace>
          <inkml:trace contextRef="#ctx0" brushRef="#br1" timeOffset="-148106.003">3139 871 32 0,'0'0'14'0,"-8"13"-1"15,8-13-3-15,-11 14-5 16,11-14-5-16,0 0-4 15,-15 11-6-15,15-11-3 16,0 0-3-16,-7 15 0 0,7-15 2 16</inkml:trace>
          <inkml:trace contextRef="#ctx0" brushRef="#br1" timeOffset="-147278.42">3431 1302 73 0,'15'6'24'16,"-15"-6"-2"-16,13 0-2 15,-13 0-6-15,12-5-7 16,-12 5-4-16,15-1-4 0,-15 1-5 16,20 0-6-16,-20 0-4 15,21 0-2-15,-21 0-2 16,23 0-1-16,-23 0 1 16,26 0 4-16,-14-3 5 15,2 3 9-15,1 3 7 16,-2-3 7-16,-13 0 3 15,24 4 1-15,-24-4 0 16,16 4-1-16,-16-4-3 16,20 6-2-16,-20-6-5 15,12 5-6-15,-12-5-6 16,18 0-3-16,-18 0-5 0,21-1-3 16,-9 1-2-16,1-3 0 15,0 2 0-15,0-2 6 16</inkml:trace>
          <inkml:trace contextRef="#ctx0" brushRef="#br1" timeOffset="-147130.433">3890 1326 63 0,'0'0'19'0,"16"2"-3"16,-16-2-8-16,0 0-9 15,19-2-8-15,-19 2-8 16,23-2-2-16,-8-2-1 15,0 4 0-15,2-2 2 0</inkml:trace>
          <inkml:trace contextRef="#ctx0" brushRef="#br1" timeOffset="-146958.306">4131 1313 72 0,'14'1'23'15,"-14"-1"-4"-15,13 0-3 16,-13 0-7-16,12-3-7 15,-12 3-8-15,18-3-6 16,-18 3-4-16,24-3-4 16,-10 1-2-16,0 2 0 15,0-1 1-15,3-1 3 16</inkml:trace>
          <inkml:trace contextRef="#ctx0" brushRef="#br1" timeOffset="-146812.798">4380 1300 37 0,'18'3'15'0,"-18"-3"-1"16,15 3-4-16,-15-3-8 16,16 0-5-16,-16 0-8 15,20-1-4-15,-20 1-1 16,25-6-1-16,-11 2 2 16</inkml:trace>
          <inkml:trace contextRef="#ctx0" brushRef="#br1" timeOffset="-146654.201">4604 1288 72 0,'16'11'21'0,"-16"-11"-3"15,0 0-6-15,14 9-10 16,-14-9-8-16,17 0-9 0,-17 0-4 16,28-6-3-16,-12 4 0 15,2-1 0-15,2 0 4 16</inkml:trace>
          <inkml:trace contextRef="#ctx0" brushRef="#br1" timeOffset="-145718.637">4836 1291 75 0,'0'0'20'0,"12"9"-3"16,-12-9-4-16,0 0-6 16,15 5-7-16,-15-5-7 15,16 0-3-15,-16 0-1 16,24-3 0-16,-11 0-1 15,0 2 1-15,3 0 2 0,-2 1 4 16,-2 0 5-16,0 0 5 16,3 1 3-16,-15-1 3 15,19 2 1-15,-19-2 1 16,0 0 1-16,14 6-1 16,-14-6 0-16,0 0-4 15,12 8-3-15,-12-8-6 16,0 0-2-16,20 2-9 15,-20-2-5-15,21-2-4 16,-7-2-3-16,1 2 0 16,2 0 2-16,-2-1 6 15,5 0 4-15,-4 2 11 0,-4 1 9 16,2 0 6-16,-14 0 4 16,16 1 0-16,-16-1 2 15,0 0-4-15,15 6-4 16,-15-6-4-16,0 0-4 15,15 5-6-15,-15-5-2 16,19 3-8-16,-6-4-3 16,2 1-2-16,-1 0-1 15,6-3-3-15,-2 1 0 16,1 0 3-16,2-1 1 16,-1-1 8-16,-1 2 7 15,-2-1 2-15,-2 1 8 16,-1 2 7-16,-14 0 3 0,16 2 1 15,-16-2 0-15,0 0-2 16,12 14 0-16,-12-14-6 16,0 0-2-1,15 12-7-15,-15-12 0 0,21 6-6 16,-21-6-2-16,28 0-8 16,-16-5-5-16,5-2-1 15,1 1-3-15,-1-2 2 16,-1 0 0-16,-3 4 7 15,1 1 6-15,-14 3 10 16,17 3 8-16,-17-3 7 16,0 0 3-16,10 15-1 15,-10-15 0-15,0 0-4 0,0 0-3 16,0 0-4 0,18 10-4-16,-18-10-7 15,18-7-4-15,-18 7-2 16,21-9-2-16,-21 9 1 0,19-10-1 15,-19 10 2-15,18-8 1 16,-18 8 5-16,16-5 4 16,-16 5 3-16,13-7 3 15,-13 7 0-15,0 0 3 16,16-12 3-16,-16 12 3 16,0 0-2-16,13-7-3 15,-13 7-1-15,0 0 0 16,0 0-1-16,13-2-4 0,-13 2-15 15,0 0-12 1,15-3-7-16,-15 3-5 16,12-5-1-16,-12 5 0 15,18-16 0-15</inkml:trace>
        </inkml:traceGroup>
      </inkml:traceGroup>
    </inkml:traceGroup>
    <inkml:traceGroup>
      <inkml:annotationXML>
        <emma:emma xmlns:emma="http://www.w3.org/2003/04/emma" version="1.0">
          <emma:interpretation id="{86103E3C-F657-4E32-A5B2-96131AF446DB}" emma:medium="tactile" emma:mode="ink">
            <msink:context xmlns:msink="http://schemas.microsoft.com/ink/2010/main" type="paragraph" rotatedBoundingBox="16810,10646 21099,9230 21291,9811 17002,112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FF7A0C8-F6D4-4EA8-891E-C2E0AD8B2813}" emma:medium="tactile" emma:mode="ink">
              <msink:context xmlns:msink="http://schemas.microsoft.com/ink/2010/main" type="line" rotatedBoundingBox="16810,10646 21099,9230 21291,9811 17002,11227"/>
            </emma:interpretation>
          </emma:emma>
        </inkml:annotationXML>
        <inkml:traceGroup>
          <inkml:annotationXML>
            <emma:emma xmlns:emma="http://www.w3.org/2003/04/emma" version="1.0">
              <emma:interpretation id="{239164D8-BF25-41E4-9958-07343C3E07A6}" emma:medium="tactile" emma:mode="ink">
                <msink:context xmlns:msink="http://schemas.microsoft.com/ink/2010/main" type="inkWord" rotatedBoundingBox="16810,10646 21099,9230 21291,9811 17002,11227">
                  <msink:destinationLink direction="with" ref="{DB78BCB6-A6E2-4C8A-9D9F-C9414C14F7E8}"/>
                </msink:context>
              </emma:interpretation>
            </emma:emma>
          </inkml:annotationXML>
          <inkml:trace contextRef="#ctx0" brushRef="#br2" timeOffset="34967.061">1599 3947 118 0,'-13'7'36'0,"-6"-2"-1"16,5 5-8-16,-3-7-12 15,17-3-2-15,-20 0-4 16,20 0-10-16,10-28 0 16,7-2 1-16,13-11-1 15,11-14 0-15,20-11 1 16,11-6-1-16,15-6 1 0,9-1-1 16,7 4 1-1,4 6-1-15,-2 13 0 16,-2 16 2-16,-8 16-1 15,-11 10 1-15,-16 17 0 0,-10 9 1 16,-14 11-1-16,-7 3-1 16,-10-1 1-16,-11-4-2 15,-8-8 0-15,-8-13-9 16,0 0-8-16,0 0-7 16,2-18-8-16,-6 1-4 15,0 1-1-15,-3 3-1 16,7 13-1-16</inkml:trace>
          <inkml:trace contextRef="#ctx0" brushRef="#br2" timeOffset="35599.988">2797 3158 112 0,'-14'1'35'16,"0"-2"-4"-16,14 1-6 16,-26 3-6-16,26-3-4 15,-13 6-4-15,13-6-11 0,0 0 0 16,1 16-1-16,-1-16 1 16,21 11-1-16,-4-4 1 15,-1 1 0-15,2 2 0 16,-3-3 1-16,-4 7-1 15,-4 4 0-15,-7 4 1 16,-6 3 0-16,-6 3 0 16,-8 2-1-16,-5-1 2 15,-2 4-2-15,3-9 0 16,-1-4 0-16,9-2-15 16,3-10-11-16,13-8-10 15,0 14-3-15,0-14-2 16,23 13-2-16,-9 4 0 0</inkml:trace>
          <inkml:trace contextRef="#ctx0" brushRef="#br1" timeOffset="-152906.518">3282 3052 88 0,'-13'11'25'0,"-4"4"-1"15,3-2-5-15,3-3-8 16,-1 2-8-16,1 2-9 16,3-1-8-16,8-13-6 15,-12 20-2-15,12-20-1 16,-7 16 1-16,7-16 0 16,0 0 4-16,-10 16 8 15,10-16 12-15,-5 15 11 0,5-15 7 16,-12 24 3-16,3-12-1 15,3 7 2-15,-8-4-1 16,3 6-3-16,0-5-7 16,1 4-6-16,0-4-6 15,5 1-6-15,0-1-3 16,5-16-4-16,0 23-2 16,0-23 0-16,0 19 1 15,0-19 3-15,5 17 5 16,-5-17 7-16,4 16 5 15,-3-5 4-15,-1-11 1 16,5 18 1-16,-5-18 0 16,1 15-3-16,-1-15-3 0,0 0-4 15,4 15-7-15,-4-15-9 16,0 0-8-16,0 0-3 16,19-4 0-1,-19 4-1-15,24-6 0 0,-24 6 1 16</inkml:trace>
          <inkml:trace contextRef="#ctx0" brushRef="#br1" timeOffset="-153358.023">3459 2967 41 0,'-21'8'12'15,"21"-8"-1"-15,-24 10-3 16,24-10-7-16,-18 5-9 15,18-5-3-15,-20 9-1 16,20-9-2-16,-15 6 0 16,15-6 1-16</inkml:trace>
          <inkml:trace contextRef="#ctx0" brushRef="#br1" timeOffset="-153506.237">3603 2960 70 0,'-16'-1'21'16,"16"1"-2"-16,-14-2-5 16,14 2-11-16,-13-3-8 15,13 3-7-15,0 0-6 0,-15 0-3 16,15 0 0-16,0 0 1 15,-16 0 1-15</inkml:trace>
          <inkml:trace contextRef="#ctx0" brushRef="#br1" timeOffset="-153665.312">3737 2925 84 0,'0'0'25'0,"0"0"0"0,0 0-1 15,-14-2-8 1,14 2-6-16,0 0-5 16,-14 2-2-16,14-2-4 15,0 0-7-15,0 0-7 0,-13 2-5 16,13-2-7-16,0 0 1 16,-12 6-2-16,12-6 1 15,0 0 4-15</inkml:trace>
          <inkml:trace contextRef="#ctx0" brushRef="#br1" timeOffset="-149789.185">4011 2936 36 0,'-23'2'17'15,"2"-2"2"-15,-6 0 1 16,4 1-2-16,-4 1-1 15,2 2-2-15,0-1 1 16,3 1-1-16,4-2-2 16,2 5-2-16,1-5-3 15,15-2-2-15,-19 4-8 0,19-4-11 16,0 0-15-16,0 0-3 16,0 0-3-16,1-16-2 15,-1 16-2-15</inkml:trace>
          <inkml:trace contextRef="#ctx0" brushRef="#br1" timeOffset="-149982.305">4721 2874 78 0,'-27'4'22'0,"-2"2"-1"16,2-1-4-16,-3 1-5 15,3-4-4-15,1 3-4 0,4-1-4 16,4-4 1-16,2 0-2 16,1 0 1-16,1-3 0 15,1 2 0-15,13 1-1 16,-23-2 1-16,23 2 0 15,-26 0-1-15,14 0 1 16,-2-1 1-16,-1 1-1 16,1-2 0-16,-1-1 0 15,2 0-1-15,-2-2 1 16,15 5-1-16,-26-7-1 16,26 7-3-16,-22-3-3 15,7 1-2-15,0 5-4 16,-1-2-2-16,1 3-3 0,-1 2-2 15,1 0 1-15,0-1 1 16,0 3 4-16,0 0 6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7:56.710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30EB192-9167-478C-97D3-C73E7402B099}" emma:medium="tactile" emma:mode="ink">
          <msink:context xmlns:msink="http://schemas.microsoft.com/ink/2010/main" type="writingRegion" rotatedBoundingBox="416,5078 3764,5193 3635,8943 287,8828"/>
        </emma:interpretation>
      </emma:emma>
    </inkml:annotationXML>
    <inkml:traceGroup>
      <inkml:annotationXML>
        <emma:emma xmlns:emma="http://www.w3.org/2003/04/emma" version="1.0">
          <emma:interpretation id="{C6EE1335-7735-460C-AB28-5B0AEE9492CE}" emma:medium="tactile" emma:mode="ink">
            <msink:context xmlns:msink="http://schemas.microsoft.com/ink/2010/main" type="paragraph" rotatedBoundingBox="411,5086 3347,5174 3313,6314 377,62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0DC45F-D242-4BE5-9801-14F641379BC5}" emma:medium="tactile" emma:mode="ink">
              <msink:context xmlns:msink="http://schemas.microsoft.com/ink/2010/main" type="line" rotatedBoundingBox="411,5086 3347,5174 3313,6314 377,6226"/>
            </emma:interpretation>
          </emma:emma>
        </inkml:annotationXML>
        <inkml:traceGroup>
          <inkml:annotationXML>
            <emma:emma xmlns:emma="http://www.w3.org/2003/04/emma" version="1.0">
              <emma:interpretation id="{790466BB-B990-4DDB-9942-59608C8404CB}" emma:medium="tactile" emma:mode="ink">
                <msink:context xmlns:msink="http://schemas.microsoft.com/ink/2010/main" type="inkWord" rotatedBoundingBox="411,5086 3347,5174 3313,6314 377,6226"/>
              </emma:interpretation>
            </emma:emma>
          </inkml:annotationXML>
          <inkml:trace contextRef="#ctx0" brushRef="#br0">258-43 57 0,'0'-21'34'0,"-5"9"-4"15,-6-5-7-15,-3 4-7 16,-3-5-1-16,-2 3-2 16,-7 4-3-16,4 5-4 15,-5 5-6-15,4 7 2 16,-1 6-1-16,3 8-1 15,0 5 1-15,10 7 0 0,1 4-1 16,3-1 0-16,5 4 0 16,6-3 0-16,1-5-1 15,5-3 0-15,4-6 0 16,-1-4 1-16,5-11-2 16,0-8 1-16,0-9 0 15,3-5 1-15,-2-9-1 16,-2-4 0-16,-1-3 1 0,-3 0 0 15,-4 1 0 1,-4 3 0-16,-2 6 0 16,-6 8 1-16,3 13 1 15,0 0-1-15,-16 5 0 16,10 13 0-16,2 3-1 0,3 7 1 16,1 4-1-16,5-1-1 15,5-2-8-15,2-6-6 16,6-2-2-16,-2-9-3 15,5-5-7-15,-1-10-6 16,1-8-2-16,0-5-1 16,-3-8 23-16</inkml:trace>
          <inkml:trace contextRef="#ctx0" brushRef="#br0" timeOffset="336.714">476-631 55 0,'0'0'29'0,"-15"2"-3"15,10 14-9-15,-2 9-5 16,4 15-1-16,0 6-2 16,0 11-3-16,1 11-3 15,1 7-1-15,-1 3-2 0,1 1-2 16,1-1-5 0,0-13-5-16,3-4-5 0,-2-15-7 15,3-16-5 1,2-11-1-16,-6-19-1 0,0 0 14 15</inkml:trace>
          <inkml:trace contextRef="#ctx0" brushRef="#br0" timeOffset="603.613">584-565 84 0,'0'0'33'16,"-12"14"-3"-16,9 9-12 16,-1 11-4-16,2 9-3 15,4 8-6-15,1 14-6 0,-1-3 2 16,3 6-1-16,0-3-1 16,1-4-9-16,5-5-5 15,-7-10-5-15,3-11-6 16,-4-12-6-16,-2-8-3 15,-1-15 1-15,0 0 13 16</inkml:trace>
          <inkml:trace contextRef="#ctx0" brushRef="#br0" timeOffset="797.788">416-77 85 0,'0'0'33'15,"0"0"-5"-15,16 18-13 16,-3-16-2-16,6-2 0 16,2-2-9-16,7-6-19 15,0-1-11-15,3 3-8 16,-2-5-1-16,0 4-1 16,-2 1-2-16</inkml:trace>
          <inkml:trace contextRef="#ctx0" brushRef="#br0" timeOffset="1292.918">764-72 26 0,'0'0'13'0,"0"0"-2"16,0 0-2-16,-12-4 2 15,12 4-1-15,0 0 2 0,0 0 2 16,0 0 2-16,-12 12-2 15,12-12 1-15,-1 18-2 16,2-3-2-16,5 7-2 16,-3-2-3-16,3 7-3 15,5 6-3-15,-1-3 0 16,1 1-1-16,-1-7 2 16,-1-1-1-16,-2-9 1 15,-7-14-1-15,13 5 0 16,-13-21 1-16,0-5-1 15,-3-5 1-15,0-4-2 16,-1-3-2-16,0-4-9 16,5 5-3-16,-1 1-5 0,5 8-5 15,3 2-5-15,7 6-5 16,0 2 1-16,3 5 14 16</inkml:trace>
          <inkml:trace contextRef="#ctx0" brushRef="#br0" timeOffset="1614.031">1058-36 37 0,'5'20'22'0,"-7"-1"-2"16,-1 4-7-16,2 4-6 16,-1 1-2-16,4-1-1 15,1 0-7-15,0-8-4 16,0-6-5-16,-3-13-4 15,0 0-3-15,13 1-3 16,-13-1-2-16,5-24 20 16</inkml:trace>
          <inkml:trace contextRef="#ctx0" brushRef="#br0" timeOffset="1800.842">1029-285 64 0,'-13'-13'27'16,"2"2"-1"-16,11 11-14 15,-17-13-13-15,17 13-12 16,0 0-12-16,0 0-6 16,0 0-1-16,17 8 6 15</inkml:trace>
          <inkml:trace contextRef="#ctx0" brushRef="#br0" timeOffset="2373.212">1188-632 41 0,'4'39'21'0,"-4"7"-2"16,7 12-9-16,3 10-4 0,3 7 0 15,-2 3-1-15,4 0-2 16,-4-2 0-16,-1-10 1 15,-4-7 3-15,-3-15 2 16,-3-9 1 0,-3-17-1-16,0-6 1 0,3-12-1 15,0 0 1-15,-3-23-3 16,9 1-5-16,3-6-3 16,5 0 0-16,4 4 0 15,5-2-1-15,7 8 0 16,-2 6 0-16,3 9 1 15,-1 10 1-15,-2 9 0 16,-7 5 1-16,-4 5 0 0,-12 5 0 16,-9 1 0-16,-3-1 0 15,-13-1-1-15,0-3 1 16,-11-5-1-16,4-3 1 16,-2-7-1-16,6-5 1 15,0-7-1-15,7-6-7 16,16 6-9-16,-12-16-7 15,15 3-8-15,-3 13-4 16,25-23-1-16,-7 13 0 16,5-1 32-16</inkml:trace>
          <inkml:trace contextRef="#ctx0" brushRef="#br0" timeOffset="2757.251">1650-81 53 0,'-10'15'31'0,"1"8"-1"16,-1 6-8-16,-1 3-8 16,9 6-2-16,2 1-4 15,5-2-4-15,2-2-4 16,2-13-1-16,5-10-1 15,1-10 0-15,2-10-1 16,-1-15 0-16,-1-7 1 0,0-5 0 16,0-1 2-16,-5 3 0 15,-2 2 3-15,0 8 0 16,-6 8 1 0,-2 15 0-16,0 0-1 0,3 22 1 15,-3 4-1-15,2 4 0 16,1 7-2-16,2-3-5 15,6 0-13-15,-1-6-7 16,4-8-10-16,-2-10-1 16,2-12-1-16,1-6 0 15</inkml:trace>
          <inkml:trace contextRef="#ctx0" brushRef="#br0" timeOffset="3020.473">1891-609 104 0,'0'0'33'0,"0"0"-1"16,1 38-16-16,5 1-12 15,3 10-5-15,-1 17 1 16,2 9-1-16,-1 8 1 15,0 4 0-15,-1 3-12 0,-2-8-6 16,-2-7-5 0,-3-14-7-16,1-19-5 15,-4-14 0-15,2-28 2 16</inkml:trace>
          <inkml:trace contextRef="#ctx0" brushRef="#br0" timeOffset="3433.07">1910-40 43 0,'19'-13'28'16,"-7"17"-4"-16,4 6-11 15,3-5-5-15,5 1-1 16,0-5-4-16,1-3-8 16,1-4-3-16,-3-8-1 15,0 2 0-15,-7-8 0 16,-1-1 4-16,-7 3 8 15,-5-3 7-15,-2 8 4 0,-9-2 2 16,8 15-1-16,-24-8 1 16,11 14-1-16,-2 5-2 15,1 6-8-15,4 6-5 16,4-2-1-16,4 7 1 16,5-2 1-16,8-3-1 15,3 0 0-15,3-4 1 16,3-1-1-16,1-3 0 15,-5 1-1-15,-1 1 1 16,-7 4-1-16,-8 1 1 16,-5 5 0-16,-9-1-1 15,-1-4-13-15,-2-1-9 16,2-3-10-16,0-9-3 0,15-9-1 16,-18-2-1-16,18 2 34 15</inkml:trace>
        </inkml:traceGroup>
      </inkml:traceGroup>
    </inkml:traceGroup>
    <inkml:traceGroup>
      <inkml:annotationXML>
        <emma:emma xmlns:emma="http://www.w3.org/2003/04/emma" version="1.0">
          <emma:interpretation id="{66816003-5D5B-4F4D-AD1A-BE016DD76FB8}" emma:medium="tactile" emma:mode="ink">
            <msink:context xmlns:msink="http://schemas.microsoft.com/ink/2010/main" type="paragraph" rotatedBoundingBox="599,7823 3670,7928 3635,8943 564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59F7D4-A981-4A56-A71B-BF5A8B875773}" emma:medium="tactile" emma:mode="ink">
              <msink:context xmlns:msink="http://schemas.microsoft.com/ink/2010/main" type="line" rotatedBoundingBox="599,7823 3670,7928 3635,8943 564,8837"/>
            </emma:interpretation>
          </emma:emma>
        </inkml:annotationXML>
        <inkml:traceGroup>
          <inkml:annotationXML>
            <emma:emma xmlns:emma="http://www.w3.org/2003/04/emma" version="1.0">
              <emma:interpretation id="{3129E596-95E5-4B11-92A9-FCBDB21FE149}" emma:medium="tactile" emma:mode="ink">
                <msink:context xmlns:msink="http://schemas.microsoft.com/ink/2010/main" type="inkWord" rotatedBoundingBox="599,7823 3670,7928 3635,8943 564,8837"/>
              </emma:interpretation>
            </emma:emma>
          </inkml:annotationXML>
          <inkml:trace contextRef="#ctx0" brushRef="#br1" timeOffset="7581.9">194 1767 95 0,'0'0'32'16,"-21"-19"-3"-16,21 19-8 15,-18 12-6-15,14 10-2 16,-2-1-2-16,6 12-9 16,3 2-2-16,0 7 1 15,2 0-2-15,1-3-9 16,5 2-5-16,-1-9-4 0,1-4-6 16,-5-12-5-16,-6-16-3 15,13 6-1-15,-13-6 1 16,6-26 15-16</inkml:trace>
          <inkml:trace contextRef="#ctx0" brushRef="#br1" timeOffset="7888.185">229 1739 68 0,'14'-19'20'15,"-14"19"0"-15,25-14-8 16,-5 5-5-16,1-3-2 15,3 1 0-15,4-2-2 0,0 4 0 16,0 2-1-16,-2 7-1 16,-5 7 0-16,-4 9 1 15,-3 13 0-15,-6 12 3 16,-6 2 4-16,-5 10-1 16,-4-2 1-16,3 4-1 15,-8-7 0-15,9 0-1 16,-2-12 0-16,5-9-5 15,10-6-15-15,-10-21-9 16,24 15-10-16,-6-16-3 16,4-4-1-16,-4-7 0 15,3 3-1-15</inkml:trace>
          <inkml:trace contextRef="#ctx0" brushRef="#br1" timeOffset="8248.412">646 2054 96 0,'-14'6'32'0,"14"-6"-2"15,0 0-8-15,0 0-8 16,-6 14-2-16,6-14-5 16,15-5-7-16,0-1 0 15,1-6 0-15,2-1 1 16,0-2-1-16,-2-2 1 15,-4-1-2-15,-2 0 1 0,-3 3 0 16,-7 0-1-16,0 15 1 16,0 0-1-16,-22-3 1 15,10 14-1-15,-1 7 1 16,2 7 0-16,1 4 1 16,2 5-1-16,6-3 1 15,7-2 0-15,4-4-2 16,10-4-13-16,2-13-5 15,5-8-10-15,4-9-5 16,0-8-1-16,-1-6-1 16,-5-5 0-16</inkml:trace>
          <inkml:trace contextRef="#ctx0" brushRef="#br1" timeOffset="8437.517">669 1647 126 0,'-15'-12'32'16,"15"12"-2"-16,-10-18-28 15,16 4-12-15,3 1-22 16,7 3-4-16,5 1-1 16,-1 6-1-16,6 0 2 15</inkml:trace>
          <inkml:trace contextRef="#ctx0" brushRef="#br1" timeOffset="9013.029">943 1440 61 0,'-2'29'27'16,"2"10"-1"-16,4 10-9 0,3 8-7 15,5 13-1-15,0-5 0 16,2 6-5-16,-1-7-3 16,-4-2-2-16,1-9 0 15,-6-10-2-15,-4-12 1 16,-4-14-1-16,4-17-2 16,-14 2-4-16,14-2-1 15,-17-29-3-15,9 5-4 16,-3 0 1-16,3-4 0 15,-1 1 2-15,-1 2 5 16,5 7 7-16,-5 3 4 16,10 15 3-16,-11-16 5 15,11 16 3-15,0 0 2 0,0 0 2 16,0 0 1-16,0 0-2 16,15 10-1-16,-3-10-1 15,3-4-2-15,4 1-1 16,-2-1-3-16,-1-4-5 15,8 5-18-15,-8 0-8 16,4 3-9-16,-4 3-3 16,-1 1-2-16,-4 1 1 15,-11-5 13-15</inkml:trace>
          <inkml:trace contextRef="#ctx0" brushRef="#br1" timeOffset="9488.635">1092 1418 50 0,'-8'22'23'0,"8"-4"-2"16,3 8-9-16,2 7-7 15,3 6 1-15,3 6-2 16,0 7 0-16,3 5-3 16,2 0-1-16,-3 0 1 0,-1-3-1 15,-1-10 0-15,0-5-1 16,-4-11 2-16,4-12-3 16,-11-16 2-16,0 0-1 15,19-14 1 1,-13-6-1-16,3-3 0 0,-1-3 0 15,0 3 1-15,0 1 0 16,-8 22 0-16,15-15 1 16,-15 15 1-16,13 16 0 15,-11 5 1-15,4 7 0 16,-4-2-1-16,4 6 1 16,-4-7-2-16,8-1 1 15,3-7-2-15,2-9-7 0,6-4-6 16,-2-8-7-16,8-4-7 15,-2-5-1-15,0-4-1 16,0 2 14 0</inkml:trace>
          <inkml:trace contextRef="#ctx0" brushRef="#br1" timeOffset="10424.566">1855 1938 67 0,'-15'8'27'16,"15"-8"-5"-16,-25 18-11 16,12-5-3-16,2 7-1 15,-3-2-3-15,6 5-1 16,1-1 0-16,4-4-1 16,4-1 0-16,-1-17 0 15,17 13-1-15,2-18-1 16,4-6 0-16,2-6-1 15,0-7 0-15,4-6-1 16,-3-4 0-16,-3-5-1 16,-3-5-2-16,-5-4 0 0,-3 2 0 15,-3-3 1-15,-5 1 0 16,-7 3 1-16,1 8 1 16,-6 12 3-1,-4 9 1-15,12 16 1 0,-21 6 0 16,9 17 1-16,2 15-1 15,2 11 0-15,3 1-1 16,5 5-1-16,5-1 0 16,0-6-5-16,6-5-5 15,2-8-6-15,0-11-7 16,2-9-6-16,-1-9 0 16,-2-3-1-16,-12-3 20 0</inkml:trace>
          <inkml:trace contextRef="#ctx0" brushRef="#br1" timeOffset="10824.165">2093 1982 76 0,'2'15'33'16,"-2"-15"-4"-16,0 0-9 0,19-6-4 16,-1-1-2-16,-2-6-2 15,2 1-5-15,1-5-3 16,-3 0-3-16,-4-4-1 16,1 2 1-16,-12 2-2 15,-5 4 2-15,4 13-2 16,-22-5 0-16,3 14-1 15,-2 6 1-15,1 4 0 16,3 10-1-16,3-2 2 16,3 1-1-16,5-5 1 15,12-3 1-15,4-5-3 16,6-8-14-16,10-1-7 16,-1-6-9-16,4-2-3 0,-2-5-2 15,2-1 0 1,-7-2 15-16</inkml:trace>
          <inkml:trace contextRef="#ctx0" brushRef="#br1" timeOffset="11161.207">2406 1846 115 0,'-20'-18'33'0,"20"18"1"16,-26-4-14-16,15 14-6 15,-3 2-15-15,2 5-1 16,3 1 1-16,3 2 0 16,3-1 2-16,6 1-3 15,0-7 3-15,-3-13 0 16,20 20 0-16,-7-14 0 16,3-3-1-16,1-1 1 0,1 2-2 15,-3-3 1-15,-3 5 0 16,-12-6-1-16,20 15 1 15,-20-15-1-15,0 26 1 16,-5-14 0-16,-4 2-6 16,-3-6-14-16,12-8-10 15,-21 11-6-15,21-11-1 16,-18-4-2-16,18 4-1 16</inkml:trace>
          <inkml:trace contextRef="#ctx0" brushRef="#br1" timeOffset="17300.916">1490 1922 44 0,'0'0'24'0,"0"0"3"16,-20-9-4-16,20 9-3 15,-15-3-3-15,15 3-2 0,-12 4-2 16,12-4-1-16,-12 14-4 16,12-14-8-16,-2 25 0 15,2-9 1-15,7 3-1 16,3-4 1-16,6 3-1 16,7-3 0-16,3-5 0 15,2-4 0-15,4-13 0 16,0-4 0-16,-6-10 0 15,-3-7-1-15,-5-11 0 16,-10-1 2-16,-9-1-2 16,-10 7 0-16,-8 13-13 15,-10 6-4-15,-2 18-7 16,-8 13-8-16,3 11-4 0,6 10 0 16,6 5 0-16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8:59.49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AD815E-54BE-405F-99F6-395D7C8F511A}" emma:medium="tactile" emma:mode="ink">
          <msink:context xmlns:msink="http://schemas.microsoft.com/ink/2010/main" type="writingRegion" rotatedBoundingBox="28658,6117 31959,5869 32141,8280 28839,8528"/>
        </emma:interpretation>
      </emma:emma>
    </inkml:annotationXML>
    <inkml:traceGroup>
      <inkml:annotationXML>
        <emma:emma xmlns:emma="http://www.w3.org/2003/04/emma" version="1.0">
          <emma:interpretation id="{7A740505-72C8-4DF0-8F95-0C5CB600E5A5}" emma:medium="tactile" emma:mode="ink">
            <msink:context xmlns:msink="http://schemas.microsoft.com/ink/2010/main" type="paragraph" rotatedBoundingBox="28658,6117 31959,5869 32034,6856 28732,71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1AA40C-759E-41F2-A179-D998864E9BB0}" emma:medium="tactile" emma:mode="ink">
              <msink:context xmlns:msink="http://schemas.microsoft.com/ink/2010/main" type="line" rotatedBoundingBox="28658,6117 31959,5869 32034,6856 28732,7104"/>
            </emma:interpretation>
          </emma:emma>
        </inkml:annotationXML>
        <inkml:traceGroup>
          <inkml:annotationXML>
            <emma:emma xmlns:emma="http://www.w3.org/2003/04/emma" version="1.0">
              <emma:interpretation id="{EA701412-C735-450F-AD3F-C129436B6A1B}" emma:medium="tactile" emma:mode="ink">
                <msink:context xmlns:msink="http://schemas.microsoft.com/ink/2010/main" type="inkWord" rotatedBoundingBox="28658,6117 31959,5869 32034,6856 28732,7104"/>
              </emma:interpretation>
            </emma:emma>
          </inkml:annotationXML>
          <inkml:trace contextRef="#ctx0" brushRef="#br0">1986-676 67 0,'-2'-15'25'15,"-6"0"-1"-15,8 15-5 16,-21-21-7-16,6 16-2 0,-6 4-1 16,-2 5-3-1,-6 3-4-15,-1 8-1 16,2 6-1-16,-1 4-1 16,5 4 0-16,3-1 0 0,7 1-1 15,3-3 2-15,15 0-1 16,4-10 1-16,5-5 0 15,7-7 0-15,1-6 0 16,2-7 0-16,2-5 1 16,2-2 0-16,-5-7-1 15,1 1 0-15,-1-1 1 16,-7 2-1-16,-5 4 1 16,-3 4 0-16,-7 13-1 15,0 0 1-15,0 0-1 16,-20 18 1-16,12 0 0 15,-3 11-1-15,4 4 1 16,-1 0-1-16,10 2-6 0,4-6-6 16,6-7-7-16,8-5-8 15,5-13-3-15,7-12 0 16,7-12-2-16,4-9 11 16</inkml:trace>
          <inkml:trace contextRef="#ctx0" brushRef="#br0" timeOffset="428.017">2364-993 78 0,'2'-13'34'15,"-2"13"-1"-15,4-19-6 16,-4 19-8-16,0 0-4 15,-9 19-2-15,0 2-7 0,-5 7-6 16,-2 10 0-16,-5 7 0 16,-4 9-1-16,-2 9 0 15,1 0 0-15,1-3 0 16,1-4-1-16,3-11-10 16,13-5-8-16,-1-16-6 15,9-24-7-15,0 0-2 16,16-3 0-16,-7-18-1 15,7-6 15-15</inkml:trace>
          <inkml:trace contextRef="#ctx0" brushRef="#br0" timeOffset="1112.783">2254-768 64 0,'-12'-7'34'15,"12"7"0"-15,0 0-8 16,12 1-8-16,-12-1-4 15,29 8-1-15,-10-6-4 16,7-1-12-16,5 5-17 16,-3-3-11-16,0 1-4 15,-1 1-1-15,-3 0-1 16,2 0-2-16</inkml:trace>
          <inkml:trace contextRef="#ctx0" brushRef="#br0" timeOffset="904.271">2538-1009 57 0,'0'0'22'0,"0"0"3"16,0 0 0-16,-17-8-4 15,17 8-3-15,0 0-3 16,-9 20-1-16,9-20-1 0,-12 32-4 16,5-9-4-16,-3 6-5 15,0 5 0-15,0 6 0 16,-6 0 0-16,1 3-1 15,-1 1 0-15,1-7 0 16,1-2 0-16,1-5 0 16,3 0-4-16,-3-11-7 15,6 1-5-15,7-20-3 16,-14 19-5-16,14-19-5 0,0 0-4 16,0 0-1-1,-11-11 4-15,7-2 22 16</inkml:trace>
          <inkml:trace contextRef="#ctx0" brushRef="#br0" timeOffset="1632.518">2635-721 43 0,'0'0'16'0,"-3"-14"0"15,3 14-3-15,0 0-3 16,0 0-1-16,-5 16 0 16,5-4 1-16,-3 6 4 15,0 6 0-15,-2 4-1 0,3 1-1 16,-3-1-1-16,2 1-1 16,-4-4-3-16,8-4-2 15,-3-9-4 1,2-12-1-16,0 0 1 0,10-17 0 15,-4-4 0-15,6-5 0 16,-1-3-4-16,2-1-9 16,5 2-5-16,-5 1-4 15,3 7-7-15,0 5-6 16,-3 6-2-16,1 7-1 16,0 5 9-16</inkml:trace>
          <inkml:trace contextRef="#ctx0" brushRef="#br0" timeOffset="1888.992">2929-707 114 0,'0'0'34'15,"-13"-2"-4"-15,13 2-11 16,-13 21-6-16,2-1-8 15,3 4-5-15,0 4-1 16,3 1 1-16,0-1-4 16,0-5-10-16,6 1-5 15,-2-11-7-15,1-13-7 16,11 15-1-16,-11-15-1 16,12-3-1-16,-12 3 24 15</inkml:trace>
          <inkml:trace contextRef="#ctx0" brushRef="#br0" timeOffset="2060.17">2993-921 112 0,'-4'-14'34'0,"4"14"-10"15,0-17-23-15,0 17-16 16,0 0-13-16,0 0-6 15,11 17-2-15,-11-17-1 16</inkml:trace>
          <inkml:trace contextRef="#ctx0" brushRef="#br0" timeOffset="2564.411">3264-1257 69 0,'0'0'24'16,"0"0"-3"-16,0 15-9 15,-3 17-7-15,-2 10 0 16,-1 11-2-16,-3 6-1 16,-2 6-1-16,0-2 4 15,2 3 4-15,-3-9 1 0,2-5-1 16,-4-11 0-16,3-11 1 15,-2-12 0-15,13-18 0 16,-16 9-5-16,16-9-4 16,-7-16-1-16,7 4 1 15,4-4 0-15,7 3-3 16,4 0-1-16,2 3-3 16,8 5 0-16,2 2-1 15,6 3 0-15,-2 4 1 16,1 5 0-16,-2 2 3 15,-10 2 7-15,-4 4 1 16,-10-1 0-16,-6-4 2 16,-11 3-1-16,-2-3 0 0,-13-2-1 15,0-4-1-15,-4-2-4 16,4-3 1-16,2-2-1 16,5-1 1-16,6 0-14 15,13 2-7-15,-7-13-9 16,7 13-6-16,20-5 0 15,-2 4-2-15,6-1 0 16</inkml:trace>
          <inkml:trace contextRef="#ctx0" brushRef="#br0" timeOffset="3020.031">3618-774 134 0,'0'0'35'0,"2"-15"-6"16,-2 15-14 0,0 0-6-16,-15 14-9 0,2 1 1 15,-1 6-1-15,-1 3 0 16,0 2 0-16,4 0-1 16,0-3 0-16,2-5 1 15,9-4 0-15,0-14-1 16,15 11 1-16,2-17 0 15,4-7 1-15,3 0 0 16,0-4 0-16,2 0 0 16,-3-2 0-16,3-2-4 0,-5 3 0 15,-6 1 0 1,-2 2-1-16,-5 2 0 16,-8 13 0-16,4-15 0 15,-4 15 1-15,0 0 3 0,0 0 2 16,-12 18 1-16,6-2 0 15,2 3 0-15,-1 3 1 16,5 1-1-16,2-3-1 16,5 3 1-16,-1-4-5 15,2-6-14-15,5-2-6 16,-13-11-8-16,26 0-4 16,-15-9-1-16,4-1 0 15,-2-8-1-15</inkml:trace>
          <inkml:trace contextRef="#ctx0" brushRef="#br0" timeOffset="3359.781">4020-1099 55 0,'0'0'29'15,"0"0"-3"-15,0 0-2 16,0 33-7-16,0 1-3 15,-2 7-1-15,-3 8-2 16,-3 5-2-16,1 3-5 16,-7-5 1-16,7-2-4 15,-2-12 0-15,1-5 0 16,-2-15 0-16,10-18 1 16,0 0 0-16,0 0 0 15,8-32 0-15,2 7 0 0,6-2-2 16,5 1 1-16,0 1-1 15,3 4 0-15,2 4 0 16,-3 7-17-16,4 4-12 16,-7 7-8-16,-2 4-1 15,-5 3-2-15,-8 4-1 16</inkml:trace>
        </inkml:traceGroup>
      </inkml:traceGroup>
    </inkml:traceGroup>
    <inkml:traceGroup>
      <inkml:annotationXML>
        <emma:emma xmlns:emma="http://www.w3.org/2003/04/emma" version="1.0">
          <emma:interpretation id="{371C39B1-34A3-4E9F-8DDF-876950F50325}" emma:medium="tactile" emma:mode="ink">
            <msink:context xmlns:msink="http://schemas.microsoft.com/ink/2010/main" type="paragraph" rotatedBoundingBox="28871,7588 31120,7305 31248,8325 29000,86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5CF434-DE64-4795-BD52-371C169FE391}" emma:medium="tactile" emma:mode="ink">
              <msink:context xmlns:msink="http://schemas.microsoft.com/ink/2010/main" type="line" rotatedBoundingBox="28871,7588 31120,7305 31248,8325 29000,8608"/>
            </emma:interpretation>
          </emma:emma>
        </inkml:annotationXML>
        <inkml:traceGroup>
          <inkml:annotationXML>
            <emma:emma xmlns:emma="http://www.w3.org/2003/04/emma" version="1.0">
              <emma:interpretation id="{C1C45A56-F52C-4E77-B7F5-9819EDA88CCE}" emma:medium="tactile" emma:mode="ink">
                <msink:context xmlns:msink="http://schemas.microsoft.com/ink/2010/main" type="inkWord" rotatedBoundingBox="28871,7588 31120,7305 31248,8325 29000,8608"/>
              </emma:interpretation>
            </emma:emma>
          </inkml:annotationXML>
          <inkml:trace contextRef="#ctx0" brushRef="#br0" timeOffset="4728.284">2050-45 43 0,'0'0'25'16,"0"-16"1"-16,0 16-2 16,0 0-4-16,-12 29-4 0,8 0-1 15,-1 7-3-15,-1 8-2 16,-3 7-2-16,-1 6-2 15,-2 6-4-15,-2 1-1 16,-2-4-1-16,1-3 1 16,1-9-1-16,1-6 1 15,2-12 0-15,4-8-1 16,7-22 1-16,0 0 0 0,0 0-1 16,18-10 1-16,-8-10 0 15,7-7 0 1,4-1-1-16,-2 1-1 15,2 0 0-15,0 5 0 0,-3 7 1 16,-5 4-1-16,2 9 1 16,-15 2-1-16,16 18 1 15,-7-2 1-15,-5 2-1 16,3 1 1-16,3-4-1 16,7 1 1-16,3-9-1 15,0-4 1-15,5-8 0 16,4-4 0-16,-2-8-1 15,-2-1-1-15,0-4 2 16,-4-3-2-16,-5 2 0 16,-11 2-1-16,-4 9 1 15,-1 12 0-15,-19-7 2 16,1 13 0-16,-3 10-1 0,-3 7 1 16,4 3-1-16,6 2 1 15,4 0-1-15,7-2 1 16,8-4-1-16,6-5-13 15,15-6-7-15,-4-9-6 16,7-10-5-16,1-2-3 16,1-11-1-16,-2-6-2 15,-1-5 18-15</inkml:trace>
          <inkml:trace contextRef="#ctx0" brushRef="#br0" timeOffset="4877.447">2356 67 135 0,'-15'-19'35'16,"10"4"-7"-16,1 0-15 16,5 0-28-16,12 3-13 15,5-1-6-15,4 5-2 16,-2-1 0-16,2 3-2 16</inkml:trace>
          <inkml:trace contextRef="#ctx0" brushRef="#br0" timeOffset="5492.163">2542 295 39 0,'1'-13'17'0,"-1"13"2"16,0 0 2-16,0 0 0 15,0 0-2-15,0 15-3 16,1 0-1-16,-2 4 0 15,4 4-2-15,-6 4-4 16,3 0-3-16,0-1-5 16,0-1 0-16,-1-4 0 15,2-3-1-15,-1-18 1 16,1 12 0-16,-1-12 0 16,9-12 0-16,-3-6 0 15,3-7-1-15,3-4 1 16,-2-1-1-16,4-3 0 0,1 4-2 15,3 7-7-15,-6-1-7 16,7 13-2-16,-7 8-7 16,2 4-7-16,-2 8-4 15,-2 4 0-15,0 6 1 16,-3-2 26-16</inkml:trace>
          <inkml:trace contextRef="#ctx0" brushRef="#br0" timeOffset="5721.086">2806 360 121 0,'0'0'34'0,"-18"18"-6"0,6-4-12 16,2 7-3-16,3 1-12 16,0 2 0-16,4 0-1 15,0-6-10-15,11 1-8 16,-8-19-6-16,19 11-6 15,-4-15-4-15,-1-7 0 16,3-6 0-16,-1-9 5 16</inkml:trace>
          <inkml:trace contextRef="#ctx0" brushRef="#br0" timeOffset="5860.328">2897 121 100 0,'1'-16'29'0,"-1"16"-15"16,0 0-18-16,0 0-11 16,18-5-10-16,-18 5-7 15,18 6-2-15,-18-6 2 16</inkml:trace>
          <inkml:trace contextRef="#ctx0" brushRef="#br0" timeOffset="6371.661">3112-169 81 0,'0'0'35'0,"0"0"-4"0,0 0-7 16,1 21-7-16,-2 10-3 16,1 13-3-16,-6 11-7 15,-1 11-5 1,2 6 1-16,-7 1 0 0,2 0-1 15,-3-6 1-15,-3-8-1 16,3-10 1-16,0-16 0 16,3-8 1-16,2-12-1 15,8-13 1-15,0 0 0 16,0 0-1-16,0 0 1 16,15-10 0-16,1-1 0 15,4 0 0-15,2-2 0 16,6-5-1-16,3 4 1 0,3-5-2 15,-7 1 2-15,7-2-1 16,-9 1-1-16,-2-1 1 16,-7 2-1-1,-6 4 0-15,-6 2 0 0,-4 12 1 16,-17-6-1-16,-1 12 0 16,-1 6 1-16,-3 9 0 15,0 3 0-15,4 6 0 16,7 2 0-16,6 1 1 15,7-2-1-15,7-2 1 16,9-5-1-16,4-7-5 16,7-6-15-16,-2-9-8 0,-1-5-7 15,1-6-2-15,-4-5-1 16,-6-4 0 0</inkml:trace>
          <inkml:trace contextRef="#ctx0" brushRef="#br0" timeOffset="6569.989">3357 84 133 0,'0'0'36'0,"9"-24"-6"16,6 12-14-16,-2-3-11 15,5-3-22-15,8 2-10 16,-3-1-4-16,0 2-2 0,-3 0 0 15,-2 2-2 1,-5 5 1-16</inkml:trace>
          <inkml:trace contextRef="#ctx0" brushRef="#br0" timeOffset="6896.712">3156 66 141 0,'0'0'31'0,"1"-13"-3"16,-1 13-12-16,26 4-11 15,-8 0-6-15,7 4-22 16,0-2-12-16,4-1-2 16,1-3-3-16,-4-6-1 15,3 1-2-15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32:22.86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B78BCB6-A6E2-4C8A-9D9F-C9414C14F7E8}" emma:medium="tactile" emma:mode="ink">
          <msink:context xmlns:msink="http://schemas.microsoft.com/ink/2010/main" type="inkDrawing" rotatedBoundingBox="19192,10070 23458,9348 23652,10491 19385,11213" semanticType="callout" shapeName="Other">
            <msink:sourceLink direction="with" ref="{EFF58DAB-B2B4-4400-871C-047DE7AE00E9}"/>
            <msink:sourceLink direction="with" ref="{239164D8-BF25-41E4-9958-07343C3E07A6}"/>
          </msink:context>
        </emma:interpretation>
      </emma:emma>
    </inkml:annotationXML>
    <inkml:trace contextRef="#ctx0" brushRef="#br0">1 704 130 0,'4'13'33'16,"-4"-13"-1"-16,3 25-5 16,-3-25-15-16,2 15-2 15,-2-15-2-15,18 3-15 0,1-3-5 16,1-3-6-16,6 2-5 15,0-4-3 1,5 0-1-16,-2-4 0 16,7 4 3-16,-7 0 12 0,-1 4 10 15,-2 1 9-15,-2 0 6 16,-1 4 3-16,-5-2 1 16,0 3 1-16,-3 0-4 15,-3 1-3-15,-12-6-5 16,24 8-5-16,-10-4-1 15,1-3-2-15,1 0-5 16,-3-1-5-16,7 0-3 0,-3-3-2 16,2 0-2-1,-1-2-1-15,3 0 2 16,-1 1 5-16,2-1 9 16,3 0 7-16,0 3 9 15,-4 2 4-15,0 2 2 0,2-2 1 16,-5 5-2-16,0 0-1 15,-3 1-5-15,0 0-4 16,-2 0-5-16,5-5-3 16,-1 0-4-16,2-1-6 15,2-1-3-15,0-6-1 16,0 1-1-16,4-2 0 16,-2 0 4-16,1-1 4 15,2 2 10-15,0 5 8 16,-5 0 3-16,0 6 3 15,-4 2 0-15,-1 1 0 16,-16-7-3-16,23 20-4 0,-23-20-6 16,19 18-2-16,-19-18-4 15,25 8-4-15,-6-8-4 16,-3-6-3-16,7-1-2 16,-2-2-1-16,9-2 2 15,-2-1 1-15,4 2 6 16,-4 2 10-16,1 1 7 15,-1 3 4-15,-3 4 2 16,-2 3 0-16,-4-1 1 16,-4 6-2-16,1-2-4 15,-4 1-5-15,1-2-3 16,1 3-1-16,-1-5 0 16,3 2 0-16,2-4-2 0,6-1 0 15,-2-1-6-15,6-4-5 16,-4 0-3-16,7-3-2 15,-2 0 0-15,-1-2 1 16,-1 3 2-16,-3-1 5 16,0 6 10-16,0-1 9 15,-3 3 4-15,-5 5 3 16,-1 1-1-16,1-1 0 16,-4 1-2-16,1 0-4 15,0-2-5-15,2 1-6 16,3-2-6-16,0-3-4 15,3 0-5-15,1-2-3 16,2-1-2-16,1-1 1 0,0 1 0 16,2-3 4-16,-3 1 9 15,1 2 9-15,-2 0 11 16,-4 1 6-16,-3 2 1 16,-2 0 1-16,-2 3-1 15,-12-3-3-15,18 4-3 16,-18-4-6-16,18 7-6 15,-5-6-3-15,1 0-3 16,4-2-4-16,-1-3-3 16,5 0-1-16,-4-1-1 15,6-3 2-15,-3-2 2 16,-1 0 5-16,-1 3 6 16,-2 2 5-16,0 2 3 0,-3 3 1 15,-14 0 1-15,21 4 0 16,-21-4-3-1,15 10-5-15,-15-10-3 16,16 5-1-16,-16-5 0 0,26 6-1 16,-11-9-1-16,1 2 0 15,4-1-1-15,1-3 0 16,0 2 1-16,-2-1 0 16,2 0 0-16,-3-1 2 15,-1 3 0-15,-6 1 2 16,-11 1 0-16,24 3-1 15,-24-3 1-15,15 3 0 16,-15-3-2-16,18 5-1 0,-18-5-3 16,15 1-4-1,-15-1-2-15,19-3-3 16,-19 3-3-16,18-9-2 16,-18 9-2-16,26-11 1 0,-26 11 3 15,23-11 5-15,-23 11 3 16,22-2 4-16,-22 2 5 15,21 6 3-15,-21-6 3 16,14 8-1-16,-14-8 1 16,14 8-2-16,-14-8 0 15,0 0 0-15,17 5 0 16,-17-5 1-16,14-5 2 0,-14 5 3 16,13-11 0-1,-13 11 1-15,15-16 0 0,-15 16-3 16,14-19-2-1,-7 6-5-15,-7 13-4 0,13-25-2 16,-5 10-3-16,-5-1 1 16,6 3 1-16,-3-2 2 15,-3 3 2-15,0-1 3 16,0 0 3-16,-3 13 2 16,4-18-1-16,-4 18 0 15,-2-19-1-15,2 19-3 16,-3-24-5-16,0 11-3 15,-1 2-4-15,0-4-1 16,1 3-3-16,-1-4 1 16,-1 3 1-16,2-2 2 15,0 0 4-15,-2 0 5 16,0 3 5-16,0-2 2 0,5 14 1 16,-9-23 0-16,9 23-2 15,-14-22-5-15,14 22-2 16,-13-22-4-16,13 22 0 15,-15-19-2-15,15 19 3 16,-11-16 4-16,11 16 5 16,0 0 6-16,-18-19 3 15,18 19 1-15,-13-13 0 16,13 13 0-16,-11-13-8 16,11 13-7-16,-13-21-8 15,13 21-6-15,-19-15-4 16,19 15-1-16,-18-11-1 15,18 11 1-15,-17-6 6 0,17 6 14 16,-24 3 0-16,13-1 5 16,-2 0 11-16,-4-2 4 15,1 2 1-15,-3-4 0 16,2 2-2-16,-1-2-5 16,2-1-7-16,1-2-9 15,0 0-9-15,4 2-6 16,-3 0-3-16,14 3-1 15,-21-6 0-15,21 6 2 16,-23-7 7-16,11 6 12 16,0 1 0-16,-3-2 2 15,-1 1 15-15,-1-3 5 16,-2 4 1-16,-1 0-1 0,2-3 0 16,3 3-3-16,-3-1-4 15,3 0-6-15,2 1-8 16,13 0-9-1,-21-3-5-15,21 3-3 0,-21-5-2 16,21 5-1-16,-18-5 0 16,18 5 3-16,-21-3 4 15,7 2 7-15,1 4 9 16,-3 0 4-16,0 0 7 16,-5 2 2-16,0-1 0 15,-1 1-1-15,0-2-1 16,-1-2-6-16,4 1-6 15,-3-2-6-15,3-2-9 0,1 0-5 16,3-1-4-16,2-1 0 16,-2 1 0-16,15 3 3 15,-24-4 3 1,11 4 13-16,-1 0 2 0,-4 0 2 16,1 1 14-16,-4 1 4 15,-4 1 2-15,-2-1 0 16,1 1 1-16,-2-2-3 15,3 2-4-15,2 0-5 16,0-2-10-16,6-1-9 16,0-1-5-16,4-1-2 15,13 2-1-15,-21-5-1 0,21 5 0 16,-16-10 3 0,16 10 6-16,-18-4 7 15,18 4 6-15,-20 0 5 16,8 4 1-16,-5-1 2 0,-2 4-1 15,-2 1-1-15,0-2-6 16,-4-1-8-16,2-2-8 16,4 2-5-16,-1-2-3 15,5-3 2-15,-1-3-1 16,16 3 1-16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32:40.74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A55347A-B6B8-4E75-B299-8F24C747B744}" emma:medium="tactile" emma:mode="ink">
          <msink:context xmlns:msink="http://schemas.microsoft.com/ink/2010/main" type="inkDrawing" rotatedBoundingBox="23595,6841 28253,6598 28264,6827 23607,7069" shapeName="Other">
            <msink:destinationLink direction="to" ref="{C379E2B3-021E-4512-98F7-506EA2807E76}"/>
          </msink:context>
        </emma:interpretation>
      </emma:emma>
    </inkml:annotationXML>
    <inkml:trace contextRef="#ctx0" brushRef="#br0">-9 250 60 0,'0'0'21'0,"-14"-9"-4"16,14 9-5-16,0 0-2 15,0 0-1-15,0 0 0 0,14-7 1 16,4 3 0-16,11 0 0 16,12-3-1-16,9 0 0 15,12-4-1-15,13 0-4 16,9-3-1-16,9-3-2 15,14-1 0-15,7 0 0 16,8 0-1-16,5-2 2 16,9 3-2-16,5 1 2 15,10 2-2-15,1 0 1 0,1 7 0 16,2-2-1 0,1 7 0-16,1 1 0 15,-6 1 1-15,1 3-1 0,-7-1 1 16,-3 4-1-16,-8-1 0 15,-7 2 0-15,-12 1 1 16,-11 1-2-16,-8 1-4 16,-19-2-11-16,-17 2-11 15,-20 0-7-15,-22 0-1 16,-18-10 0-16,0 0-2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32:42.085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79E2B3-021E-4512-98F7-506EA2807E76}" emma:medium="tactile" emma:mode="ink">
          <msink:context xmlns:msink="http://schemas.microsoft.com/ink/2010/main" type="inkDrawing" rotatedBoundingBox="23763,6686 24006,6994 23717,7223 23474,6915" semanticType="callout" shapeName="Other">
            <msink:sourceLink direction="to" ref="{3A55347A-B6B8-4E75-B299-8F24C747B744}"/>
          </msink:context>
        </emma:interpretation>
      </emma:emma>
    </inkml:annotationXML>
    <inkml:trace contextRef="#ctx0" brushRef="#br0">169 11 47 0,'13'-13'19'0,"-13"13"-5"15,0 0-5-15,0 0-3 16,-10 16-2-16,10-16-2 16,-14 21-1-16,4-6-1 0,-4 0 0 15,0 3 0 1,-4 0 0-16,-2 0 0 15,1-1 0-15,2 2-1 16,2-4 1-16,-1 0 0 0,6-3 0 16,10-12 0-16,-5 17 1 15,5-17-1-15,14 13 1 16,-3-11 0-16,8 1-1 16,0-2 0-16,4 2 0 15,-2 0 0-15,6 0 0 16,-2 1 0-16,1-2-1 15,-2 3 1-15,1-4 0 16,-7 2 1-16,-2-3-2 16,-16 0 1-16,13-6 1 15,-13 6-1-15,-9-11 0 16,-4 1 0-16,-9-3 1 16,1-3-2-16,-5-2 2 0,5-3-2 15,-5-2-1-15,5-2-1 16,6 3-6-16,0 1 0 15,5 6-8-15,10 15-3 16,-9-15-2-16,9 15 1 16,5 17 21-16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59.96094" units="1/cm"/>
          <inkml:channelProperty channel="Y" name="resolution" value="284.375" units="1/cm"/>
          <inkml:channelProperty channel="T" name="resolution" value="1" units="1/dev"/>
        </inkml:channelProperties>
      </inkml:inkSource>
      <inkml:timestamp xml:id="ts0" timeString="2014-05-27T05:58:09.844"/>
    </inkml:context>
    <inkml:brush xml:id="br0">
      <inkml:brushProperty name="width" value="0.07" units="cm"/>
      <inkml:brushProperty name="height" value="0.07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6E7B71DB-754C-4D39-8C31-B5EE1BD17B42}" emma:medium="tactile" emma:mode="ink">
          <msink:context xmlns:msink="http://schemas.microsoft.com/ink/2010/main" type="inkDrawing" rotatedBoundingBox="30818,5696 30833,5696 30833,5711 30818,5711" shapeName="Other"/>
        </emma:interpretation>
      </emma:emma>
    </inkml:annotationXML>
    <inkml:trace contextRef="#ctx0" brushRef="#br0">0 0 0,'0'0'0,"0"0"0,0 0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8:20.65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F31188-C043-4325-AA79-31653AB99FBF}" emma:medium="tactile" emma:mode="ink">
          <msink:context xmlns:msink="http://schemas.microsoft.com/ink/2010/main" type="writingRegion" rotatedBoundingBox="15149,11232 20999,11309 20985,12391 15134,12315"/>
        </emma:interpretation>
      </emma:emma>
    </inkml:annotationXML>
    <inkml:traceGroup>
      <inkml:annotationXML>
        <emma:emma xmlns:emma="http://www.w3.org/2003/04/emma" version="1.0">
          <emma:interpretation id="{E0DAEC72-D666-4357-A8BA-AED40B62E8E1}" emma:medium="tactile" emma:mode="ink">
            <msink:context xmlns:msink="http://schemas.microsoft.com/ink/2010/main" type="paragraph" rotatedBoundingBox="15149,11232 20999,11309 20985,12391 15134,123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257EA5-1C06-45B3-A141-76CC61E60BA5}" emma:medium="tactile" emma:mode="ink">
              <msink:context xmlns:msink="http://schemas.microsoft.com/ink/2010/main" type="line" rotatedBoundingBox="15149,11232 20999,11309 20985,12391 15134,12315"/>
            </emma:interpretation>
          </emma:emma>
        </inkml:annotationXML>
        <inkml:traceGroup>
          <inkml:annotationXML>
            <emma:emma xmlns:emma="http://www.w3.org/2003/04/emma" version="1.0">
              <emma:interpretation id="{1546BBC7-0ADC-4E44-A92F-05C20500AB76}" emma:medium="tactile" emma:mode="ink">
                <msink:context xmlns:msink="http://schemas.microsoft.com/ink/2010/main" type="inkWord" rotatedBoundingBox="15146,11419 18348,11461 18336,12357 15134,12315"/>
              </emma:interpretation>
            </emma:emma>
          </inkml:annotationXML>
          <inkml:trace contextRef="#ctx0" brushRef="#br0">14824 5829 104 0,'0'0'35'0,"-7"-17"0"0,7 17-5 16,0 0-11-1,-10 17-5-15,3 3-1 16,3 9-8-16,-3 11-5 16,-2 5 0-16,3 7 0 0,-1-1 0 15,0-1 0-15,3-4 0 16,1-10 0-16,1-10 0 16,7-10-13-16,-5-16-2 15,0 0-2-15,16-26-2 16,-6-3-3-16,-6-15 0 15,6 1 0-15,-6-11 10 16,2-1 10-16,-1-4 4 16,0 9 4-16,-2 3 6 15,-1 4 7-15,2 15 2 16,-4 4 0-16,0 24-3 16,14-12-4-16,-14 12-2 15,24 1-3-15,-5 1-4 0,5-5-4 16,3-3-2-16,3 0 1 15,2-2 0-15,-1 2 0 16,-4 8 1-16,-1 8-1 16,-8 13 1-16,-5 10 0 15,-8 14 0-15,-5 7 0 16,-5 7-1-16,-5 3 0 16,0-4 0-16,0-1 0 15,4-11 0-15,1-8 0 16,7-9 0-16,1-10 0 15,-3-21 0-15,27 13 0 16,-7-14 0-16,5-9-1 16,2 2 1-16,1-3-1 0,-1-4 1 15,2-2 0-15,-4-1 0 16,-3 0-1-16,-4 0 1 16,-5 0 0-16,-6 2-1 15,-6 3 1-15,-1 13 1 16,-14-11-1-16,-1 15 0 15,-3 7 0-15,-1 5 0 16,1 5 1-16,2 5 0 16,6 0-1-16,10 0 0 15,7-1 1-15,10-8-1 16,12 1-14-16,-1-11-9 16,14-3-10-16,-6-8-3 15,7-3-2-15,-9-9-1 0,0 0-1 16</inkml:trace>
          <inkml:trace contextRef="#ctx0" brushRef="#br0" timeOffset="197.434">15402 5880 150 0,'0'0'37'0,"-11"-22"-4"15,11 22-13-15,4-18-22 16,0 4-14-16,9 4-16 0,-4-2-3 16,6 4-3-16,-2-2 0 15,5 3-2 1</inkml:trace>
          <inkml:trace contextRef="#ctx0" brushRef="#br0" timeOffset="1359.759">15637 5624 117 0,'-9'20'36'16,"1"15"-1"-16,-2 5-7 15,5 15-14-15,0 3-1 16,5 8-2-16,-3 2-10 15,1-4-1-15,2-5 0 16,0-8 0-16,5-12 0 16,-5-12 0-16,-3-12 0 15,3-15 0-15,0 0 0 16,-13-13 0-16,5-3-1 16,1-8-1-16,-1 0 2 0,0 0 0 15,7-2-1-15,-1 3 0 16,3 5 1-16,1 3 0 15,6 2 0-15,-8 13 0 16,23-10 0-16,-6 7 0 16,2 2 0-16,7-1 0 15,-3-5 0-15,6-4 0 16,1-5 1-16,-1-5-1 16,-3-7 0-16,-1-4 0 15,-2-6-1-15,-7-4 1 16,-8 2 0-16,-5 3 0 15,-4 4-1-15,-6 5 1 16,-6 7 1-16,0 10-1 0,-4 15 1 16,0 10 0-16,4 15 0 15,3 12 0-15,1 13 0 16,4 10-1-16,3 7 0 16,5 2 0-16,1-1 0 15,2-6 0-15,4-10 0 16,-1-12 0-16,3-16 0 15,-1-16 0-15,-11-12 0 16,22-17-1-16,-10-4 0 16,0-12 1-16,-3 0-1 15,3-3 1-15,-3 7-5 16,-2 2-9-16,6 12-1 16,-13 15-2-16,15-3-3 0,-15 3 0 15,16 24 1-15,-7-8-1 16,8 2 7-16,-1 2 10 15,4-4 4-15,1-6 2 16,-2-4 4-16,4-6 1 16,-5-6 3-16,1 1 8 15,-6-8-2-15,2 3-1 16,-10-2-1-16,-5 12-2 16,5-18 0-16,-5 18 0 15,0 0-4-15,-20-8-9 16,8 14 1-16,-2 3 0 15,-2 5-1-15,3 2 1 0,5 4-1 16,2 1 0-16,6 3 0 16,6-4 0-1,7 1 0-15,7-5 0 16,4-8 0-16,3-7 0 0,4-7-1 16,0-2 1-16,-2-10 0 15,-6-1-1-15,-5-6 1 16,-10 1 0-16,-10 4 0 15,-9 2 0-15,-12 5 0 16,-4 6 0-16,-7 6 1 16,-2 2 0-16,2 5-2 15,4-4-14-15,12 5-10 16,6-4-9-16,12-3-2 0,15 1-1 16,10-1-2-1,6-2-2-15</inkml:trace>
          <inkml:trace contextRef="#ctx0" brushRef="#br0" timeOffset="2191.464">16482 6158 145 0,'0'0'34'0,"-7"-14"-2"16,7 14-7-16,0 0-13 15,-14-15-7-15,14 15-5 16,-10-9 1-16,10 9-1 16,-20-4 0-16,9 8 0 15,-3 1 0-15,1 6 1 16,1 4-1-16,-1 1 0 15,2 3 0-15,4 1 0 0,6-2 0 16,2-3 0-16,12-2 0 16,5-7 0-16,7-7 0 15,8-8-1-15,6-5 1 16,6-9-1-16,0-9 0 16,2-7 1-16,-6-4 0 15,0-3 0-15,-14-1 0 16,-6 1 0-16,-8 7 0 15,-13 8 0-15,-10 12 1 16,-5 12 0-16,-6 10-1 16,-3 14 0-16,-2 12 0 15,1 8 0-15,3 8 0 16,6 4 0-16,6-1 1 0,10 1-2 16,6-6 1-16,9-9 0 15,9-7 1-15,4-12-2 16,7-8 1-16,1-8 0 15,0-10-1-15,-1-6 0 16,-3-5 1-16,-6 0 0 16,-9-2-1-16,-7 3 0 15,-8 3 1-15,-7 5 0 16,5 13 0-16,-26-5 1 16,6 14 0-16,1 4-1 15,2 5 0-15,7 5 1 16,8-1-1-16,7-2 1 15,13-2-1-15,13-5-15 0,6-10-16 16,15-7-5-16,0-10-2 16,3-4-4-1,2-6-1-15,-4-2-2 0</inkml:trace>
        </inkml:traceGroup>
        <inkml:traceGroup>
          <inkml:annotationXML>
            <emma:emma xmlns:emma="http://www.w3.org/2003/04/emma" version="1.0">
              <emma:interpretation id="{4A14F23F-2F64-4EEC-A2FB-C5FC153B29AE}" emma:medium="tactile" emma:mode="ink">
                <msink:context xmlns:msink="http://schemas.microsoft.com/ink/2010/main" type="inkWord" rotatedBoundingBox="18692,11278 20999,11309 20985,12367 18678,12336"/>
              </emma:interpretation>
            </emma:emma>
          </inkml:annotationXML>
          <inkml:trace contextRef="#ctx0" brushRef="#br0" timeOffset="3148.515">17472 5730 50 0,'-5'-47'23'16,"-5"4"4"-16,4 14 2 15,-6 3 1-15,12 26-3 16,-18 5-6-16,16 23-5 16,-2 11-2-16,4 15-4 15,-1 9-5-15,2 7-2 16,-1 5-3-16,2-3 0 0,-1-3 0 15,2-9 0-15,3-12 0 16,-3-10 0-16,2-10 0 16,0-16 0-16,-5-12 0 15,17 0 0-15,-5-7-1 16,-4-8 0-16,2 2 0 16,0-2 1-16,0-1 0 15,1 4 0-15,-11 12 0 16,21-14 1-16,-21 14-1 15,21 0 0-15,-21 0 0 16,24 11 1-16,-9-4-1 16,2 0-1-16,2-3 1 15,2-1 0-15,2-6-1 0,0-2 0 16,-2-6 0-16,4-4-1 16,-10 3 2-16,-4-6 0 15,-2 4 0-15,-9 14 0 16,-3-16 1-16,3 16 0 15,-18 6 0-15,3 9 0 16,-3 1 0-16,2 6 0 16,5 2-1-16,2 2 1 15,8-3-1-15,7-2 0 16,7-5 0-16,7-7 0 16,8-4-12-16,2-12-9 15,11 0-11-15,-4-7-2 16,7-4-3-16,-10-5-1 0,0-1-1 15,-9-4 0-15</inkml:trace>
          <inkml:trace contextRef="#ctx0" brushRef="#br0" timeOffset="3328.674">17794 5833 141 0,'-15'-11'35'0,"-1"-6"-2"15,11 5-3-15,-1-9-18 16,6-4-28-16,11 7-13 16,-4-3-6-16,7 10 0 0,0 2-3 15,1 12 0-15,0 3-2 16</inkml:trace>
          <inkml:trace contextRef="#ctx0" brushRef="#br0" timeOffset="3868.174">17992 6069 53 0,'0'0'20'0,"0"0"-2"16,0 0-2-16,0 0-1 15,0 0-2-15,0 0-1 16,0 0 0-16,0 0 3 16,-3 18-1-16,3-18-1 0,7 27 0 15,-4-12 0-15,1 5-2 16,1-2-3 0,1 0-4-16,-3-2-4 15,-2-3 1-15,-1-13-1 0,6 12-1 16,-6-12 0-16,0 0 0 15,11-22 0-15,-7 6-1 16,4-5 1-16,2-3 0 16,0-1 0-16,3 3 1 15,2 2-8-15,-3 6-9 16,6 5-9-16,-3 4-7 16,0 13-1-16,-15-8-1 15,22 24-1-15,-12-7 0 16</inkml:trace>
          <inkml:trace contextRef="#ctx0" brushRef="#br0" timeOffset="4237.074">18288 5717 155 0,'-12'-11'34'0,"12"11"-2"16,-17-2-8-16,17 2-19 15,1 20-15-15,-1-20-11 16,16 22-11-16,-4-15-3 16,4-2-1-16,-3-3 0 15,4-6-1-15</inkml:trace>
          <inkml:trace contextRef="#ctx0" brushRef="#br0" timeOffset="4096.228">18297 6093 129 0,'0'0'35'16,"0"0"-1"-16,0 0-7 15,-8 15-11-15,5 5-10 16,3 8-4-16,-3-1-2 15,1 2 1-15,2-1-1 16,5-7-6-16,1-1-10 16,-6-20-9-16,13 3-6 15,-5-19-2-15,2-7-2 16,-2-16 0-16,1-6 0 16,-8-9 8-16</inkml:trace>
          <inkml:trace contextRef="#ctx0" brushRef="#br0" timeOffset="5628.994">18414 5903 133 0,'-14'3'32'16,"14"-3"0"-16,0 0-5 15,0 0-9-15,18-3-17 16,-6-3-17-16,16 2-12 16,1-2-5-16,6 1-3 15,-3-1-1-15,7-2-1 16,-4-1-1-16</inkml:trace>
          <inkml:trace contextRef="#ctx0" brushRef="#br0" timeOffset="5019.933">18457 5521 108 0,'0'0'34'16,"-2"18"0"-16,-2 2-3 15,3 18-7-15,-1 7-11 16,5 14-9-16,3 14-4 15,-2 7 0-15,1 2 0 16,4-1 0-16,-2-2 0 16,3-8 0-16,-5-12 0 15,0-13 1-15,0-17-1 16,-10-15 0-16,5-14-1 16,-13-3 0-16,3-10 0 0,-4-8-1 15,0-2 1-15,3-2-1 16,3 1 1-16,2 3-1 15,6 3 2 1,4 5-1-16,8 3 1 0,4 5 0 16,8 0 0-16,5 4 1 15,7 4-1-15,2-1-1 16,2-2 1-16,-1-4-1 16,-5-2 1-16,-1 0-1 15,-11-3 1-15,-4-2-1 16,-18 11 2-16,7-23 0 15,-7 23 1-15,-21-8-1 16,2 11 1-16,-2 5 0 0,-4 8 0 16,2 6 0-16,4 4-2 15,4 4 1-15,10 0-1 16,5 1 0 0,7-2 0-16,12-5-1 0,10-8-1 15,3-11 1-15,8-6-1 16,1-9 0-16,1-6 1 15,-2-7-1-15,1-3 1 16,-7-3 0-16,-5 1 0 16,-5 2 0-16,-9 6 2 15,-2 3-1-15,-10 4 1 16,-3 13 0-16,-11-16 0 16,11 16 1-16,-26 3 0 15,11 5 0-15,-3 3-1 16,1 3 0-16,4 5 0 15,1 2 0-15,6 3-1 16,0 2 0-16,9-2 0 0,2-2-1 16,8-1 0-16,6-7 0 15,1-6 0-15,2-3-1 16,1-9 1-16,1-7-7 16,-1-2-10-16,-5-7-9 15,0-3-7-15,-4-1 0 16,-2-4-2-16,-4-3 0 15,-6 2-1-15</inkml:trace>
          <inkml:trace contextRef="#ctx0" brushRef="#br0" timeOffset="5305.406">18752 5808 129 0,'0'0'33'0,"-10"-24"-1"15,13 9-4-15,-1-7-15 16,13-1-12-16,6 1-17 15,-3-2-13-15,6 0-4 16,-4 4-3-16,1 4-1 0,-3 8-2 16,-18 8 1-16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58:12.566"/>
    </inkml:context>
    <inkml:brush xml:id="br0">
      <inkml:brushProperty name="width" value="0.03528" units="cm"/>
      <inkml:brushProperty name="height" value="0.03528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6DDB5314-2E50-4270-B11A-9161F4A69B5E}" emma:medium="tactile" emma:mode="ink">
          <msink:context xmlns:msink="http://schemas.microsoft.com/ink/2010/main" type="writingRegion" rotatedBoundingBox="6053,10042 2185,13575 1204,12500 5072,8968"/>
        </emma:interpretation>
      </emma:emma>
    </inkml:annotationXML>
    <inkml:traceGroup>
      <inkml:annotationXML>
        <emma:emma xmlns:emma="http://www.w3.org/2003/04/emma" version="1.0">
          <emma:interpretation id="{DBE10791-FBDA-4E14-B233-3CAF2FBBEC3C}" emma:medium="tactile" emma:mode="ink">
            <msink:context xmlns:msink="http://schemas.microsoft.com/ink/2010/main" type="paragraph" rotatedBoundingBox="6053,10042 2185,13575 1204,12500 5072,89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9330E5-EB29-4340-9AA0-0F7855101EF5}" emma:medium="tactile" emma:mode="ink">
              <msink:context xmlns:msink="http://schemas.microsoft.com/ink/2010/main" type="line" rotatedBoundingBox="6053,10042 2185,13575 1204,12500 5072,8968"/>
            </emma:interpretation>
          </emma:emma>
        </inkml:annotationXML>
        <inkml:traceGroup>
          <inkml:annotationXML>
            <emma:emma xmlns:emma="http://www.w3.org/2003/04/emma" version="1.0">
              <emma:interpretation id="{1CAC92DA-C3D0-4B67-82BA-605C31596F10}" emma:medium="tactile" emma:mode="ink">
                <msink:context xmlns:msink="http://schemas.microsoft.com/ink/2010/main" type="inkWord" rotatedBoundingBox="1204,12500 5072,8968 6053,10042 2185,13575"/>
              </emma:interpretation>
            </emma:emma>
          </inkml:annotationXML>
          <inkml:trace contextRef="#ctx0" brushRef="#br0">3777 3373 63 0,'0'0'23'15,"0"0"0"-15,0 0-5 16,-9-11-8-16,9 11-3 16,0 0-2-16,0 0-3 15,0 0-2-15,0 0-4 16,0 0-3-16,-14-8-2 16,14 8-3-16,0 0-3 15,0 0-2-15,0 0-1 16,-13-3 1-16,13 3 3 15,0 0 6-15,0 0 5 16,-12-3 6-16,12 3 6 16,0 0 5-16,-11 4 4 0,11-4 0 15,0 0 0-15,-16 5-3 16,16-5-2-16,0 0-3 16,-13 9-3-1,13-9-10-15,0 0-8 0,0 0-7 16,0 0-4-16,-11 12-1 15,11-12-1-15,0 0 1 16,0 0 0-16</inkml:trace>
          <inkml:trace contextRef="#ctx0" brushRef="#br0" timeOffset="-394.343">3865 3372 76 0,'0'0'22'15,"0"0"-1"-15,0 0-6 16,0 0-4-16,0 0-4 16,0 0-3-16,0 0-3 0,0 0 0 15,0 0 0-15,-12 8-1 16,12-8-2-16,0 0-8 16,0 0-9-16,0 0-6 15,0 0 0-15,0 0-1 16,-11-2 0-16,11 2 1 15</inkml:trace>
          <inkml:trace contextRef="#ctx0" brushRef="#br0" timeOffset="176.985">3645 3413 91 0,'-14'12'24'15,"14"-12"-3"-15,-17 14-7 16,17-14-7-16,-13 11-3 15,13-11-5 1,0 0-7-16,-12 12-7 16,12-12-6-16,0 0-2 0,0 0 0 15,-5 15 0-15,5-15-1 16,0 0 3-16</inkml:trace>
          <inkml:trace contextRef="#ctx0" brushRef="#br0" timeOffset="324.201">3566 3519 84 0,'-11'16'23'16,"11"-16"-2"-16,-5 18-4 0,5-18-7 16,-7 20-7-16,7-20-10 15,-4 18-8 1,4-18-5-16,2 15-4 16,-2-15 1-16,0 0-1 0,4 14 1 15</inkml:trace>
          <inkml:trace contextRef="#ctx0" brushRef="#br0" timeOffset="484.645">3545 3672 71 0,'-4'24'24'0,"0"-11"-1"15,3-2-2-15,-3 1-9 16,3 1-4-16,1-13-5 16,1 17-9-16,-1-17-9 15,4 15-6-15,-4-15-2 0,0 0-2 16,14 9 1-1,-14-9-1-15</inkml:trace>
          <inkml:trace contextRef="#ctx0" brushRef="#br0" timeOffset="972.349">3584 3825 88 0,'0'18'23'0,"0"-18"-1"15,3 14-7-15,-3-14-7 16,1 13-6-16,-1-13-7 15,0 0-6-15,0 0-5 16,15 9-1-16,-15-9-3 0,14-1 0 16,-14 1 1-1,14-4 5-15,-14 4 6 16,14 0 11-16,-14 0 9 16,12 4 5-16,-12-4 4 0,0 0 0 15,15 19 0-15,-15-19-3 16,5 16-1-16,-5-16-7 15,5 18-4-15,-5-18-3 16,7 11-3-16,-7-11-2 16,11 0-5-16,-11 0-7 15,14-2-4-15,-14 2-4 16,18-10-2-16,-18 10 0 16,19-11 1-16,-19 11 3 15,20-6 7-15,-20 6 14 16,15-1 8-16,-15 1 10 15,13 2 3-15,-13-2 2 16,0 0-2-16,4 16-1 0,-4-16-2 16,0 12-7-16,0-12-5 15,0 0-6-15,0 0-8 16,0 0-8-16,12 2-6 16,-12-2-3-16,13-9 0 15,-13 9 0-15,13-13 0 16,-13 13 0-16</inkml:trace>
          <inkml:trace contextRef="#ctx0" brushRef="#br0" timeOffset="1785.872">3965 3372 103 0,'-16'-11'26'15,"16"11"-2"-15,-13-10-8 16,13 10-8-16,-8-15-8 15,8 15-8-15,0 0-9 16,-2-14-9-16,2 14-1 16,0 0-2-16,0 0 1 15,14 8-1-15</inkml:trace>
          <inkml:trace contextRef="#ctx0" brushRef="#br0" timeOffset="1631.777">3900 3888 83 0,'0'0'24'0,"0"0"2"0,0 0-6 16,0 0-9-16,0 0-10 15,0 0-8-15,0 0-8 16,10-6-5-16,-10 6-2 15,13-15-2 1,-13 15 0-16,16-18 2 0,-16 18 4 16,14-17 10-16,-14 17 10 15,15-14 10-15,-15 14 10 16,0 0 1-16,0 0-1 16,0 0 1-16,0 0-2 15,0 0-4-15,0 0-6 16,0 0-4-16,0 0-7 15,0 0-2-15,0 0-5 0,13-4-7 16,-13 4-4-16,9-18-3 16,-4 6-2-16,2-2-1 15,-2 0 1 1,0-1 3-16,0 3 9 0,1-1 10 16,-2-1 10-16,-4 14 9 15,5-21 4-15,-5 21 1 16,0-13 1-16,0 13 1 15,0 0-3-15,0 0-5 16,0 0-6-16,-6-12-5 16,6 12-3-16,0 0-1 15,0-12-6-15,0 12-6 16,6-15-7-16,-6 15-4 0,6-21-2 16,-2 8-1-1,-2 0 0-15,0 0 1 16,-2 2 8-16,0-3 9 15,0 3 11-15,0-1 9 0,0 12 6 16,-8-16 1-16,8 16 1 16,0 0 2-16,-15-10-1 15,15 10-4-15,0 0-5 16,-11 0-6-16,11 0-2 16,0 0-2-16,0 0-5 15,-8-13-6-15,8 13-9 16,0-13-7-16,0 13-4 15,4-17-1-15,-4 17-1 16,0-18 0-16,0 18 6 16</inkml:trace>
          <inkml:trace contextRef="#ctx0" brushRef="#br0" timeOffset="2880.223">3474 5040 88 0,'-4'-12'24'0,"4"-6"0"16,3-6-9-16,3-5-7 16,0-10-1-16,6-1-2 15,-2-9 3-15,8-4 2 0,-4-8 2 16,4-1-1-16,0-10-1 16,1 5 1-16,-1-6-2 15,1 4-2-15,-2 3-3 16,0 5-2-16,-4 5-2 15,-2 8 0-15,2 9 0 16,-7 9 0-16,2 10 0 16,-3 3 0-16,-5 17 0 15,7-16 0-15,-7 16 0 16,0 0 0-16,0 0 0 16,4 12 0-16,-4-12-1 15,0 12-12-15,0-12-5 16,0 0-8-16,3 16-7 0,-3-16-3 15,0 0-1-15,0 0 0 16,0 0 2-16</inkml:trace>
          <inkml:trace contextRef="#ctx0" brushRef="#br0" timeOffset="4239.476">3621 4170 42 0,'0'0'20'15,"0"0"1"-15,-15 10-2 16,15-10-1-16,0 0-3 15,0 0-3-15,-12 2-2 16,12-2-4-16,0 0-3 16,0 0-1-16,0 0 0 15,0 0-1-15,0 0 1 16,0 0-1-16,6-11 1 16,-6 11-1-16,10-16 1 15,-10 16 0-15,16-21 0 0,-6 6 0 16,-1 1 1-16,2 0-1 15,-2-2 0-15,4 0 0 16,-4 4 0 0,-1 0-1-16,-8 12 0 0,13-15 0 15,-13 15 0-15,0 0-1 16,13-11 0-16,-13 11 1 16,0 0-1-16,0 0 0 15,0 0 0-15,11-16 1 16,-11 16-1-16,0 0 1 15,0 0-1-15,10-12 1 16,-10 12-1-16,0 0 2 16,0 0 0-16,0 0 1 0,0 0 2 15,9 12 2-15,-9-12-1 16,0 16 1 0,0-16-1-16,-4 18 0 15,4-18-2-15,-1 18-1 0,1-18-3 16,4 17 0-16,-3-5 0 15,-1-12 0-15,9 21 0 16,-2-9 0-16,0 1 0 16,2-1 0-16,2 0 0 15,-2 2 0-15,1-1 0 16,-10-13 0-16,14 21 0 16,-14-21 0-16,11 15 0 15,-11-15 0-15,5 12 0 16,-5-12 0-16,0 0 0 15,0 0 0-15,0 0 0 16,0 0 0-16,0 0 0 16,-15-8 0-16,15 8 0 0,0 0 0 15,-12-13 0-15,12 13 0 16,0 0 0-16,-17-9 0 16,17 9 0-16,-19-7 0 15,8 5 0-15,-2 1 0 16,-1-2 0-16,-5 0 0 15,4 0 0-15,-4 1 0 16,3 1 0-16,0-2 0 16,2 1 0-16,0-1 0 15,14 3 0-15,-21-4 0 16,21 4 0-16,-11 2 0 16,11-2 0-16,0 0-5 0,0 0-16 15,0 0-12-15,17 5-4 16,-17-5-1-16,13 11-2 15,-13-11-2-15</inkml:trace>
          <inkml:trace contextRef="#ctx0" brushRef="#br0" timeOffset="85143.704">3337 5050 74 0,'0'0'31'0,"0"0"1"15,0 0-5-15,-14-10-9 16,14 10-1-16,-12-9-5 16,12 9 1-16,-13-9-3 15,13 9-4-15,-22-10-6 0,-3-3-4 31,-8 3-1-15,-6-4 0-16,-7 2 1 16,-9-2-2-16,-7 3 2 0,-4-1-1 15,-2 3 1-15,5 9 4 16,2 1 0-16,4 8 1 16,7 2-1-16,7 7 1 15,9 1-2-15,8 0 2 16,6 4-1-16,9-4 0 15,7 0 1-15,4-2 0 16,10-3-1-16,-10-14 0 0,19 20 1 16,-19-20-2-1,14 7 1-15,-14-7 0 16,-2-12-1-16,-7-1 0 16,-8-1 2-16,-5-2-2 15,-7-1 1-15,-8 1 0 0,-6 1 0 16,-6 4 0-16,-6 6 1 15,-3 5 0-15,-3 7-1 16,-4 8 1-16,-1 7 0 16,-3 7 0-16,5 7 1 15,3 6-2-15,3 3 2 16,9 1-2-16,4 0 1 16,15 0-1-16,7-10 0 15,10-2 0-15,6-9 0 16,7-6 0-16,0-19-1 15,13 16 1-15,-13-16 0 16,15 0-1-16,-15 0 1 0,0 0-4 16,7-13-4-16,-7 13-3 15,-25-7-1-15,1 5-1 16,0 12-1-16,-8 2-1 16,1 12 1-16,-3 5 4 15,-3 13 4-15,5 5 3 16,6 13 2-16,0 3 2 15,6 2 1-15,3 2 0 16,5 5 0-16,8-2 0 16,1-1 0-16,8-3-1 15,-1-10 0-15,4-5 0 16,0-11-1-16,1-8 1 16,1-15-1-16,-10-17-2 0,19-5-9 15,-12-12-8-15,2-2-4 16,-4-4 0-1,-2 5-4 1,-1 6 16-16,0 0 11 16,-2 12 0-16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8:03.094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23B872-151A-4474-B75B-F987D8B9C86F}" emma:medium="tactile" emma:mode="ink">
          <msink:context xmlns:msink="http://schemas.microsoft.com/ink/2010/main" type="writingRegion" rotatedBoundingBox="3832,5595 4347,5595 4347,9859 3832,9859"/>
        </emma:interpretation>
      </emma:emma>
    </inkml:annotationXML>
    <inkml:traceGroup>
      <inkml:annotationXML>
        <emma:emma xmlns:emma="http://www.w3.org/2003/04/emma" version="1.0">
          <emma:interpretation id="{FEAFACB6-C6EB-4B85-BB7D-7A623E6E5F15}" emma:medium="tactile" emma:mode="ink">
            <msink:context xmlns:msink="http://schemas.microsoft.com/ink/2010/main" type="paragraph" rotatedBoundingBox="3832,5595 4347,5595 4347,9859 3832,98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A4F9A7-9A4F-452D-BDEC-55006B763F3E}" emma:medium="tactile" emma:mode="ink">
              <msink:context xmlns:msink="http://schemas.microsoft.com/ink/2010/main" type="line" rotatedBoundingBox="3832,5595 4347,5595 4347,9859 3832,9859"/>
            </emma:interpretation>
          </emma:emma>
        </inkml:annotationXML>
        <inkml:traceGroup>
          <inkml:annotationXML>
            <emma:emma xmlns:emma="http://www.w3.org/2003/04/emma" version="1.0">
              <emma:interpretation id="{2AB62735-027E-4220-A4DB-5F76A33195EF}" emma:medium="tactile" emma:mode="ink">
                <msink:context xmlns:msink="http://schemas.microsoft.com/ink/2010/main" type="inkWord" rotatedBoundingBox="3832,5595 4347,5595 4347,9859 3832,9859"/>
              </emma:interpretation>
            </emma:emma>
          </inkml:annotationXML>
          <inkml:trace contextRef="#ctx0" brushRef="#br0">3827 1527 59 0,'-7'-12'32'0,"7"12"-5"16,-18-11-7-16,18 11-4 15,-26-1-1-15,11 3-2 16,-6 2-4-16,5 3-4 16,-4 9-5-16,0 4 0 15,5 6 1-15,0 1-1 16,-1 3 0-16,9 0 1 16,1 3-1-16,6 2 0 15,3-6 1-15,4-1-1 0,3 0 1 16,0-2 1-16,1 3-1 15,0 2-1-15,-4-2 1 16,-2 1-1 0,-5-1 1-16,-5 1-1 0,-2-2 0 15,-3-4-1-15,-2-3 1 16,-1-5 1-16,-1-2-2 16,0-4 2-16,0-5-1 15,14-5 0-15,-21 2 1 16,21-2-1-16,-15-5 0 15,15 5 0-15,0 0 0 16,0 0 0-16,0 0 0 0,16-11 0 16,-16 11 0-16,25 5 0 15,-7 0 0 1,-3 6 0-16,1 5 1 16,-6 4-1-16,-5 7 0 15,-2 3 1-15,-6 9-1 0,-5 5 1 16,-8 5 0-16,-6 3 0 15,-4 2-1-15,1 1 1 16,-3-5 0-16,3 1-1 16,3-9 1-16,4 0-1 15,1-7 1-15,7-1-1 16,6-3 1-16,4-3 0 16,4 3-1-16,1 0 0 0,5 0 1 15,2-2-1 1,2-3 1-16,1-5 0 15,1-8-1-15,-5-9-16 16,10-4-11-16,-3-11-8 0,1 1-3 16,-2 0-3-16,-2 2-1 15</inkml:trace>
          <inkml:trace contextRef="#ctx0" brushRef="#br1" timeOffset="-8035.69">3834-169 14 0,'-13'-1'10'0,"13"1"-2"15,-25 3-2-15,13 1-1 16,-6 2 0-16,3 2-2 16,-2 5-1-1,-2 2 0-15,-1 9 1 0,-1 2-2 16,3 7 1-16,0 4-1 15,3 8-1-15,-1 0 0 16,8 6 1-16,-1 2-1 16,5-2 1-16,5 4-1 15,4-6 0-15,2 7-1 16,-1-7 2-16,4-1-1 16,-1-2 0-16,-2-7 0 0,-3 0 1 15,-1-6-1-15,-2-3 1 16,-6-4-1-16,-2-4 1 15,-5-4-1-15,-1-2 1 16,-6 1-1-16,1-5 0 16,-2 0 0-16,1-1 1 15,3-3-1-15,0-2 1 16,1-1-1-16,15-5 1 16,-19 10-1-16,19-10 1 15,0 0-1-15,0 0 0 16,3 13 1-16,-3-13-1 15,17 10 0-15,-3-10 0 16,-14 0 1-16,25 13 0 0,-9-3 0 16,-6 3-1-1,1 3 1-15,-5 2 0 16,-2 5 1-16,-4 1-1 16,-1 4 0-16,-8 4 1 0,-2 3-2 15,-3-2 3-15,-1 4 2 16,-1 0 3-16,1-2 4 15,2-2 0-15,-2-8 3 16,10 2-3-16,-1-8 3 16,8-1-3-16,2-4-3 15,-4-14-3-15,25 22-3 16,-8-12-2-16,5-2-2 16,-2 0 2-16,5-2-2 15,-4-2-18-15,4-5-16 16,-1-2-2-16,-7-3-3 15,-6 1-1-15,-11 5 18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09:16:1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1420 5888,'-11'0'12965,"10"0"-12854,1 0 1,-1 0 0,1-1 0,-1 1-1,1 0 1,0 0 0,-1-1-1,1 1 1,0 0 0,-1-1-1,1 1 1,0-1 0,-1 1-1,1 0 1,0-1 0,0 1 0,-1-1-1,1 1 1,0-1 0,0 1-1,0 0 1,0-1 0,0 1-1,-1-1 1,1 0-112,-2-15-75,1 14 222,0-14-133,1 0 0,0 0 1,1-2-15,0-22-1,-4-45 59,-6-16-58,7 80-20,-8-43-21,6 43 42,1 0 0,1 0 0,1-3-1,-5-21 667,6 44-626,0 0 1,0-1 0,0 1-1,0 0 1,0-1-1,1 1 1,-1-1-1,0 1 1,1 0-1,-1 0 1,1-1-1,-1 1 1,1 0-1,0 0 1,-1-1-1,1 1 1,0 0-1,0 0 1,0 0-1,0 0 1,0 0-1,0 0 1,0 1-1,0-1 1,0 0-1,0 0 1,1 1-1,-1-1 1,0 1-1,0-1 1,1 1-1,-1-1 1,0 1-1,1 0 1,-1 0-1,0 0 1,2-1-42,22-2 136,0 2 1,0 0-1,24 2-136,4 1 130,170-5 200,-157 0-189,-43 0-60,0 2 0,0 1 0,2 1-81,30 2 118,42-4-118,-25 0 64,-72 1-58,1-1 1,0 1 0,-1 0-1,1 0 1,0-1 0,-1 1 0,1 0-1,0-1 1,-1 1 0,1 0 0,0-1-1,-1 1 1,1-1 0,-1 1-1,1-1 1,-1 1 0,1-1 0,-1 0-1,0 1 1,1-1 0,-1 0-1,1 1 1,-1-1 0,0 0 0,0 1-1,0-1 1,1 0 0,-1 0 0,0 1-1,0-1 1,0 0 0,0 1-1,0-1 1,0 0-7,-1-34 306,1 23-254,0-28-52,-2 0 0,-6-38 0,5 52 0,1 0 0,2 0 0,1-16 0,0-8 0,-1-77-69,0 126 106,0 1-26,0 0-86,0 0-58,0 0-171,0 0-235,0 0-511,-6-2-6395,6 0 2421</inkml:trace>
  <inkml:trace contextRef="#ctx0" brushRef="#br0" timeOffset="811.722">617 293 5248,'0'0'1754,"-6"1"-509,6 1 6380,3-1-7308,-1 1 1,1-1 0,0 1 0,-1-1 0,1 0 0,0 0 0,0 0 0,0-1 0,0 1 0,0-1-1,2 1-317,40 0 1183,-32-2-769,163 5 2002,-147-9-1748,-25 4-651,-1 0 0,0 1-1,0-1 1,1 1-1,-1-1 1,0 1 0,1 0-1,-1 0 1,0 0 0,0 1-1,1-1 1,-1 1-1,0 0 1,1 0-17,-2 0 53,0 0 1,0-1-1,0 1 1,0-1-1,0 1 1,0-1-1,0 0 1,0 1-1,0-1-53,9 0-3192,-6 0 591,-9-3-3983,2 0 4144,-6 0-1810</inkml:trace>
  <inkml:trace contextRef="#ctx0" brushRef="#br0" timeOffset="1793.816">599 300 4736,'-5'5'3868,"13"-5"716,10-5-999,-11 2-3119,-1-1 0,1 0 0,-1 0 1,0 0-1,0-1 0,0-1-466,7-5 307,61-54 269,-60 52-488,-1-1 0,0 0 0,-1-1 1,5-10-89,-7 11 68,26-42 6,-26 38-127,4-1 672,-14 19-617,0 0 0,0-1-1,1 1 1,-1 0 0,0 0 0,0-1 0,0 1-1,0 0 1,0 0 0,0-1 0,0 1 0,1 0-1,-1 0 1,0-1 0,0 1 0,0 0 0,1 0-1,-1 0 1,0 0 0,0-1 0,0 1 0,1 0-1,-1 0 1,0 0 0,0 0 0,1 0 0,-1 0-1,0-1 1,0 1 0,1 0 0,-1 0 0,0 0-1,1 0 1,-1 0 0,0 0 0,0 0 0,1 0-1,-1 0-1,2 12 185,2 10-91,15 44-25,-15-48-45,1 1 0,1-1 0,1-1 0,4 10-24,-4-13 79,-1 0 1,-1 1-1,0 0-79,7 20 343,-6-21-2220,-6-14-358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59:40.205"/>
    </inkml:context>
    <inkml:brush xml:id="br0">
      <inkml:brushProperty name="width" value="0.03528" units="cm"/>
      <inkml:brushProperty name="height" value="0.03528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13E6D153-EDCD-45A2-AC52-BB45AF17EBAA}" emma:medium="tactile" emma:mode="ink">
          <msink:context xmlns:msink="http://schemas.microsoft.com/ink/2010/main" type="inkDrawing" rotatedBoundingBox="1482,12684 7593,9993 9253,13765 3142,16455" hotPoints="9157,12396 5955,15073 1839,14383 5041,11705" semanticType="enclosure" shapeName="Ellipse"/>
        </emma:interpretation>
      </emma:emma>
    </inkml:annotationXML>
    <inkml:trace contextRef="#ctx0" brushRef="#br0">1 1553 90 0,'0'0'24'16,"-14"24"-1"-16,8 1-6 15,2 2-11-15,4 8-4 0,4 1-2 16,5 5 0-16,6 4 0 16,2 1 0-16,10 4-2 15,4 1 2-15,1 4-1 16,6-8 0-16,-2 3 0 16,3-7-1-16,-5-2 2 15,-1-9-1-15,-6-7 1 16,-2-7-1-16,-6-8 1 15,-3-4 0-15,-16-6 1 16,18-6-1-16,-18 6 0 16,2-12 0-16,-2 12 1 15,0 0-1-15,0 0 0 16,0 0 0-16,-2 23 0 0,8-4 0 16,1 3 0-16,7 8 0 15,3 1-2-15,4 2 1 16,4 8 0-16,1 2 1 15,4-1-1-15,-1 0 0 16,3-1-1-16,1-5 1 16,1-1 1-16,-2-7 0 15,2-6-1-15,-2-6 1 16,1-7 0-16,-4-3-1 16,2-6 1-16,-2 0 0 15,-2-5 0-15,-2 3 0 16,-1-3-1-16,0 3 1 15,-2 4 0-15,2-2 0 0,1 6 0 16,1 3-1-16,2 5 1 16,5 3 0-16,4 7-1 15,4 2 0-15,7-1 1 16,5 6 0-16,6-7 1 16,3 0-1-16,4-4 1 15,3-2-1-15,-2-10 2 16,-1-6-1-16,-7-2-1 15,-3-8 1-15,-4-1-2 16,-5-3 2-16,-5-5-2 16,-8-4 1-16,0 3-1 15,-7 2 1-15,-6 1 0 16,1 7 0-16,-5 2 0 0,2 6 0 16,1 7 0-16,2 7 0 15,5 1 0 1,2 2 0-16,7 2-1 15,7 2 1-15,1-5 1 0,7 1 0 16,0-7 1-16,3-4-2 16,3-8 1-16,-1-4-1 15,1-10 2-15,-7-8-1 16,3-4 0-16,-6-4 0 16,-3 1-1-16,-1-4 1 15,-8 6 0-15,-3 2 0 16,-2 7 0-16,3 10 0 15,-5 5 1-15,1 7-1 0,2 3 0 16,3 3 0-16,5 4 0 16,5-4 0-1,4-4 1-15,6-8 2 16,3-9 1-16,5-7 3 0,2-14 2 16,5-1 0-16,-6-11 0 15,7 1-1-15,-5-8-1 16,3 6-1-16,-5-3-1 15,-2 6-4-15,-10 0-2 16,-5 4 0-16,-3 2 0 16,-6 2 1-16,-6 4-2 15,-2 1 2-15,2 8-1 0,2 3 0 16,3 10-1-16,9-5 2 16,0 7-1-16,9 0 0 15,2-3 1 1,1-4 0-16,1-6 0 0,2-10 1 15,-6-11-1-15,-3-6-2 16,-5-12 3-16,-8-5-4 16,-11-7 3-16,-5-1-1 15,-10 2-1-15,-8 7 0 16,-4 7 0-16,-2 2 2 16,-4 10-2-16,0 9 2 15,1 9-1-15,4 2-1 16,2 2 1-16,4 3 1 0,5-1-2 15,0-4 1 1,4 0 0-16,0-3 0 16,-2-8 1-16,0-4-2 15,-1-10 0-15,-9-8 0 0,-4-6 0 16,-12-8 0-16,-10-4 1 16,-9-4-1-16,-9 3 0 15,-6 10 0-15,-7 8 1 16,-3 15 1-16,3 12-1 15,6 13 0-15,5 11 0 16,10 9 0-16,8 5 1 16,8-2-1-16,6 0-1 15,12-4 1-15,0 0 0 16,-18-20 0-16,12-1 0 16,-8-4 0-16,-5-5 0 15,-11-4 0-15,-4-2-1 16,-12 0 1-16,-10 3 0 0,-9 4 0 15,-4 7-1-15,-6 7 0 16,-2 6 0-16,2 7 0 16,-2 6 1-16,3 4 0 15,2 1 1-15,4 1 0 16,2-3-1-16,-1 3 0 16,1-5 2-16,3-1-3 15,7-2 3-15,-1-2-2 16,8 1 0-16,2-1 0 15,7-3 0-15,2 6 0 16,3-1 0-16,1 0 1 16,-3 1-1-16,-4-2-1 15,-5-1 1-15,-3-1-1 0,-8-4 0 16,0 2 1-16,-2-4-2 16,1-2 2-16,3-1-2 15,2 1 2-15,5-1-2 16,11 4 3-16,4 0-1 15,6 1 1-15,3 1-1 16,4-1 0-16,1-1 0 16,0 1 0-16,-1-3 0 15,-4 0 0-15,-5-2 0 16,0 3 1-16,-6 1-1 16,-3 5 1-16,1 5-1 15,2 2 0-15,2 10 0 16,2-1-15-16,11 9-10 0,3-5-9 15,11-2-2-15,6-17-5 16,2 12-1-16,11-19-3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7:43.69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DA02513-05A6-43B8-801F-F7552EC2792F}" emma:medium="tactile" emma:mode="ink">
          <msink:context xmlns:msink="http://schemas.microsoft.com/ink/2010/main" type="writingRegion" rotatedBoundingBox="11958,3086 13696,3129 13675,3982 11937,3940"/>
        </emma:interpretation>
      </emma:emma>
    </inkml:annotationXML>
    <inkml:traceGroup>
      <inkml:annotationXML>
        <emma:emma xmlns:emma="http://www.w3.org/2003/04/emma" version="1.0">
          <emma:interpretation id="{C1CDECB4-8DBE-4167-928B-4716AC25111F}" emma:medium="tactile" emma:mode="ink">
            <msink:context xmlns:msink="http://schemas.microsoft.com/ink/2010/main" type="paragraph" rotatedBoundingBox="11958,3086 13696,3129 13675,3982 11937,39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B52A89-DF46-4FE4-90CD-7E73934505DE}" emma:medium="tactile" emma:mode="ink">
              <msink:context xmlns:msink="http://schemas.microsoft.com/ink/2010/main" type="line" rotatedBoundingBox="11958,3086 13696,3129 13675,3982 11937,3940"/>
            </emma:interpretation>
          </emma:emma>
        </inkml:annotationXML>
        <inkml:traceGroup>
          <inkml:annotationXML>
            <emma:emma xmlns:emma="http://www.w3.org/2003/04/emma" version="1.0">
              <emma:interpretation id="{657DF696-5FC3-4C78-854E-3C3E1E9E10DD}" emma:medium="tactile" emma:mode="ink">
                <msink:context xmlns:msink="http://schemas.microsoft.com/ink/2010/main" type="inkWord" rotatedBoundingBox="11958,3086 13696,3129 13675,3982 11937,3940"/>
              </emma:interpretation>
            </emma:emma>
          </inkml:annotationXML>
          <inkml:trace contextRef="#ctx0" brushRef="#br0">79-57 32 0,'0'0'17'0,"-8"24"-6"15,4 0-5-15,-2 10-4 16,-2 8-1-16,1 7-1 16,0 6 0-16,-2-2-2 15,2-1-2-15,-1-5-2 16,0-9-3-16,3-10-5 15,3-15-4-15,2-13 3 16,0 0 15-16</inkml:trace>
          <inkml:trace contextRef="#ctx0" brushRef="#br0" timeOffset="22497.235">76-234 64 0,'-20'6'30'0,"20"-6"-3"16,0 0-7-16,-23-4-6 16,23 4-2-16,0 0-3 15,0 0-20-15,0 0-12 16,0 0-8-16,0 0-2 15,23-7-1-15,-23 7-1 16</inkml:trace>
          <inkml:trace contextRef="#ctx0" brushRef="#br0" timeOffset="656.308">273 41 20 0,'8'-13'13'0,"-8"13"-5"0,0 0-4 16,0 0 0-16,0 0-2 15,0 0 1-15,0 0-1 16,0 0 2-16,-9-13 2 16,9 13 2-16,0 0 3 15,-15-15 1-15,15 15-1 16,-13-2 1-16,13 2-1 15,-20 5-1-15,20-5-3 16,-24 19-2-16,13-5-2 16,-2 4-2-16,3 0 0 15,1 2 0-15,5-2 0 16,4-2 0-16,5 0 0 0,5-4 0 16,6-2 0-16,3-6 0 15,2 0 1-15,3 1-1 16,0-1 1-16,-5 0 0 15,-1 0 0-15,-4 3-1 16,-14-7 0-16,12 21 0 16,-15-9 0-16,-7 2 0 15,-6 1-1-15,-5 0 0 16,-1 0 0-16,-5-1 0 16,0-4 0-16,2-2 1 15,1 2-1-15,4-3 0 16,4-3 0-16,16-4 0 15,-20 0-6-15,20 0-11 0,0 0-9 16,0 0-9-16,0 0 0 16,20-9-2-16,-7 12 14 15</inkml:trace>
          <inkml:trace contextRef="#ctx0" brushRef="#br0" timeOffset="1076.553">542 262 52 0,'-20'6'32'0,"20"-6"-4"16,-16 2-7-16,16-2-5 16,0 0 0-16,0 0-4 15,16-2-16-15,8-1-14 16,-2-2-11-16,9 0-6 0,4 0 0 16,-1 3-2-16,2 2 19 15</inkml:trace>
          <inkml:trace contextRef="#ctx0" brushRef="#br0" timeOffset="1599.715">1001 392 69 0,'-3'-13'34'16,"8"-1"-1"-16,3-10-11 15,3-2-6-15,6-8-4 16,7-5-7-16,2-4-4 16,2-1-1-16,1 2 0 15,0-1 0-15,-1 4 0 0,-1 5 0 16,-7 3 1-16,-2 11-2 16,-7 5 1-16,-11 15 0 15,13-10-1-15,-13 10 0 16,-6 21 1-16,3 0-1 15,-1 11 0-15,-6 6 0 16,6 6 0-16,1 5 1 16,3 2 0-16,6-4 0 15,-1-3 0-15,-1-6 0 16,5-4-9-16,0-12-8 16,1-4-5-16,-10-18-8 15,0 0-4-15,0 0-2 16,0 0 0-16,0 0 35 0</inkml:trace>
          <inkml:trace contextRef="#ctx0" brushRef="#br0" timeOffset="1842.066">992 256 35 0,'14'-8'20'15,"-2"5"-7"-15,7 0-8 0,7 0-5 16,0 1-7-16,0 0-10 16,5-1-4-1,0 5-1-15,-2-4 17 16,-3 7 5-16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22.24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09C1A5F-04C9-48C8-8921-DFB570460E08}" emma:medium="tactile" emma:mode="ink">
          <msink:context xmlns:msink="http://schemas.microsoft.com/ink/2010/main" type="writingRegion" rotatedBoundingBox="10220,4512 10869,4512 10869,5504 10220,5504"/>
        </emma:interpretation>
      </emma:emma>
    </inkml:annotationXML>
    <inkml:traceGroup>
      <inkml:annotationXML>
        <emma:emma xmlns:emma="http://www.w3.org/2003/04/emma" version="1.0">
          <emma:interpretation id="{646DAC91-C457-4968-8144-0637233B8593}" emma:medium="tactile" emma:mode="ink">
            <msink:context xmlns:msink="http://schemas.microsoft.com/ink/2010/main" type="paragraph" rotatedBoundingBox="10220,4512 10869,4512 10869,5504 10220,55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FF7614-3D50-4932-9DCC-C511A90C173F}" emma:medium="tactile" emma:mode="ink">
              <msink:context xmlns:msink="http://schemas.microsoft.com/ink/2010/main" type="line" rotatedBoundingBox="10220,4512 10869,4512 10869,5504 10220,5504"/>
            </emma:interpretation>
          </emma:emma>
        </inkml:annotationXML>
        <inkml:traceGroup>
          <inkml:annotationXML>
            <emma:emma xmlns:emma="http://www.w3.org/2003/04/emma" version="1.0">
              <emma:interpretation id="{090E1A28-3C77-4FAA-BB0D-AE576B9079EA}" emma:medium="tactile" emma:mode="ink">
                <msink:context xmlns:msink="http://schemas.microsoft.com/ink/2010/main" type="inkWord" rotatedBoundingBox="10220,4512 10869,4512 10869,5504 10220,5504"/>
              </emma:interpretation>
            </emma:emma>
          </inkml:annotationXML>
          <inkml:trace contextRef="#ctx0" brushRef="#br0">404 15 33 0,'1'-16'14'0,"-1"16"-1"15,0 0-4-15,0 0-1 0,-15-3-2 16,15 3-2 0,0 0-2-16,-25 6 0 0,25-6-1 15,-20 9 1 1,20-9-1-16,-27 16 0 0,12-5 1 16,-3 3-1-16,-2 0-1 15,1 2 1-15,-1 2-1 16,-5 3 0-16,4 2 0 15,-4 1 0-15,4 0 0 16,-6-4 0-16,6 0 2 16,1-1 4-16,2-4 2 15,18-15 2-15,-28 23 0 16,28-23-1-16,-18 12 1 0,18-12 0 16,0 0-3-16,0 0-2 15,0 0-3 1,0 0-3-16,0 0 1 15,0 0 1-15,-2 16-1 0,2-16 0 16,0 0-1-16,0 0 1 16,17 17 1-16,-17-17-1 15,0 0 0-15,22 20 0 16,-22-20 0-16,26 18-1 16,-11-8 2-16,3 3-1 15,2 1 0-15,-1 2 0 16,4 0-1-16,0 3 1 15,-1-1 1-15,-1 3 0 0,2 5-1 16,-3-3 1 0,3 6-1-16,0-4 1 15,-3-1 0-15,-4 1 0 16,2-2-2-16,-4-2 1 0,-14-21 0 16,26 27 1-16,-26-27-1 15,0 0 0-15,18 16 0 16,-18-16 0-16,0 0 0 15,0 0 0-15,0 0 0 16,0 0 0-16,0 0 0 16,-16-9 0-16,16 9 0 15,0 0 0-15,-11-23 0 16,11 23 0-16,-4-23 0 16,4 5 0-16,4-3 0 15,-4-3 0-15,2-9-1 16,-2-2 1-16,0-7 0 0,2-6 0 15,2-3 0-15,-3-4 0 16,4 4 1-16,-2-3-1 16,2 4 1-16,-2 5-1 15,1 6-1-15,-4 7 1 16,5 6 0-16,-5 7 0 16,0 19-1-16,2-24 1 15,-2 24 0-15,0 0-1 16,0 0 1-16,0 0 0 15,0 0 0-15,0 0 0 16,0 0 0-16,0 0-10 16,8 18-11-16,-8-18-12 15,20 11-2-15,-20-11-2 0,23 14-2 16,-23-14 33-16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20.48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935ED5E-D542-4A4B-8F91-0F0F6D987718}" emma:medium="tactile" emma:mode="ink">
          <msink:context xmlns:msink="http://schemas.microsoft.com/ink/2010/main" type="inkDrawing" rotatedBoundingBox="10373,4817 16112,4779 16113,4945 10374,4983" shapeName="Other"/>
        </emma:interpretation>
      </emma:emma>
    </inkml:annotationXML>
    <inkml:trace contextRef="#ctx0" brushRef="#br0">-13 99 44 0,'-18'0'19'16,"18"0"-4"-16,0 0-2 16,0 0 0-16,0 0 0 15,0 0-2-15,25 10 0 16,-25-10-1-16,32 5 0 15,-12-3-1-15,5 2-1 16,2-2-3-16,1 0-5 16,4-6 1-16,8 2-1 15,-1-2 0-15,4-2 0 16,-1-1 0-16,1 1 0 16,1 0 0-16,1 2 0 15,-2 2 0-15,-4 1 0 0,7 1 0 16,-7 0 1-16,-6 0-1 15,4 0 0-15,-3 0 1 16,6-4-1-16,-1 0 0 16,-4 4 0-16,3-5 0 15,5 4 0-15,-2 1 0 16,-2-7 0-16,0 4 0 16,0 0 0-16,4-1 0 15,0 1 0-15,3 1 0 16,1-1 1-16,1-1-1 15,4-1 0-15,-3 3 0 16,1 2 0-16,-2 0 0 16,-1 0 0-16,-1 0 0 0,-1 0 0 15,-2 0 0-15,2 2 0 16,-6 2 0-16,1-7 0 16,-2 6 0-1,3-6 0-15,-2 3 0 0,10-5 0 16,1 4 0-16,1-3 0 15,6-2 0-15,-1 2 0 16,1 0 0-16,-3 3 0 16,-5-5 1-16,-7 6-1 15,-2 0 0-15,-9 0 0 16,-4 0 0-16,-1 0 0 16,-1-1 0-16,-3-1 0 15,3 4 0-15,-2-2 0 0,0 3 0 16,2 1-1-16,-3-1 1 15,5 3 0-15,-1 0 0 16,1-1 0-16,3-1 1 16,3-4-1-16,2 0 1 15,0 0-1-15,4 0 0 16,-1 0 0-16,-1 0 1 16,0 0-1-16,-1 1 0 15,-1 3 0-15,-3 1 0 16,0-1 0-16,-2-2 0 15,-2 3 1-15,5-5-2 16,-5 3 2-16,1 0-1 0,-1 4 0 16,2-6 0-16,0 1 0 15,-2 0 0-15,4-2 1 16,-4 0 0-16,6-4-1 16,-3 0 1-16,-1 0-1 15,0 1 0-15,-1 2 0 16,-1-1 0-16,1 2 0 15,0-2 0-15,-4 2 0 16,1 2-1-16,-1 0 2 16,4-4-1-16,-5 4 0 15,2-2 0-15,-5 0 0 16,4 2 0-16,-4-2 0 16,-1 0 0-16,-1 2 0 0,-1-2 0 15,-4 0 0-15,6 0 0 16,-4 0 0-1,-16 0 0-15,30 3 0 16,-30-3 0-16,26 4 0 0,-26-4 0 16,27 0 0-16,-27 0 0 15,25 3 0-15,-25-3-1 16,23 3 1-16,-6-3 0 16,-17 0 0-16,27 4-1 15,-27-4 1-15,24 4 0 16,-24-4 0-16,19 0 0 15,-19 0-1-15,0 0-5 16,0 0-17-16,0 0-13 16,0 0-2-16,-11 17-1 0,11-17 0 15,-28 17 32-15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39.4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2D12441B-CCA8-4331-8066-2095F5AC5ECA}" emma:medium="tactile" emma:mode="ink">
          <msink:context xmlns:msink="http://schemas.microsoft.com/ink/2010/main" type="inkDrawing" rotatedBoundingBox="14172,8829 20678,7986 20900,9703 14394,10546" semanticType="callout" shapeName="Other">
            <msink:sourceLink direction="with" ref="{7D401417-18AA-47A0-A1B1-38F4492FA343}"/>
            <msink:sourceLink direction="with" ref="{2A0D9E5D-CAF5-4ED2-AED6-98225D99C938}"/>
          </msink:context>
        </emma:interpretation>
      </emma:emma>
    </inkml:annotationXML>
    <inkml:trace contextRef="#ctx0" brushRef="#br0">85 1884 42 0,'0'0'20'16,"0"0"-2"-16,0 0 1 15,0 0 0-15,4 21-1 16,-4-21-3-16,0 0-1 16,0 0-3-16,-16-7 1 15,16 7 1-15,-6-21-3 16,1 1-2-16,7-1-2 0,-4-2-2 15,2-5-1-15,2-5 1 16,0 0-3 0,-1-3-1-16,2 1-1 15,-2-4 0-15,1-1 2 0,-4-3-2 16,4 2 1-16,-2-1-1 16,-2-6 1-16,2 3 0 15,-4-3 0-15,-1 3-1 16,0-1 0-16,1 5 1 15,-5 4-1-15,6 3 1 16,-4 6-1-16,-2 3 1 16,3 5 0-16,3 2-1 15,3 18 1-15,-9-21 0 0,9 21 0 16,0 0 0-16,-7-15-1 16,7 15 1-16,0 0 0 15,0 0 0-15,0 0 0 16,0 0-1-16,19 1 1 15,-19-1 0-15,18 8 0 16,-18-8-1-16,24 6 1 16,-24-6 0-16,28 6 0 15,-11-3 1-15,3-4-1 16,3-1 0-16,0 2 0 16,4 2 1-16,0-6-1 15,0 4 0-15,-1-2 0 16,4-1 0-16,-2 6-1 0,3-6 1 15,-3-1 0-15,-1-3-1 16,-1 5 1 0,3-5 0-16,-2 4 0 15,-4-1 0-15,2-3 1 0,-1 7-1 16,3 0 0-16,-7-2 0 16,5 0 0-16,-4 4 0 15,0 0 0-15,2 0 0 16,-4-2 0-16,3 2 0 15,3-2 0-15,1 0 0 16,1-2 0-16,2-2-1 16,-1-2 1-16,2 6 0 15,-1-5 0-15,-3 4 0 16,2-1 0-16,-1 0 0 16,-3 2 0-16,2 2 1 15,-7 1-1-15,5-1 0 16,-1 4 0-16,0-5 0 0,-2 3 0 15,-1-2-1-15,3 0 1 16,-4 1 0-16,1-1 0 16,1 1 0-16,2-1 0 15,0 1 0-15,1 0 1 16,-1 2-1-16,-1-1 0 16,2-4 0-16,0 3 0 15,1-1 0-15,-2-2 1 16,2 0-1-16,1 0 0 15,4 1 0-15,-2-1 0 16,3 6 1-16,3-6-1 16,-2 0 0-16,6 2 0 15,-4 3 0-15,1-3 0 0,0 1 0 16,-3 3 0-16,2-3 0 16,-2 4 0-16,2-2 0 15,-4-3 0-15,0 2 1 16,0-1-1-16,2 1 0 15,2-2 0-15,-4-1 1 16,4-1-1-16,-2 0 0 16,0 2 0-16,0-4 0 15,0 4 0-15,-2-2 0 16,0 2 0-16,1-1 0 16,0 3 0-16,7-2 1 15,-3 0-1-15,4 2 0 0,1-3 1 16,4-2-1-16,-1-3 0 15,3 4 0-15,-2-4 0 16,1-1 0-16,-5 3 0 16,5 0 0-16,-3 1 1 15,0 1-1-15,0 0 0 16,-1 5 0-16,-1-1 0 16,2-1 1-16,2 0-1 15,-2-3 0-15,6 3 1 16,0-2-1-16,3-2 0 15,1-3 0-15,1-1 0 16,3 1 0-16,-7-3 0 16,6 3 0-16,-8 2 0 0,-2-3 0 15,-5 3 0-15,1-1 0 16,-2 1 0-16,0-2 0 16,0 1 0-1,-2-3 0-15,1 1-1 0,-1-3 1 16,0 0 0-16,-1-1 0 15,3 4 0-15,-2-2 0 16,4 5 0-16,-4-5 0 16,2 2 0-16,-3 3 0 15,0-1 0-15,-3-1 0 16,-1 0 0-16,-2 3 0 16,-2 1-1-16,-3 0 1 15,2-4 0-15,-4 2 0 0,-3 1 0 16,-1 1-1-16,-1-2 1 15,-2 2 0 1,-16 0 0-16,25-4 0 16,-25 4 0-16,23-2 0 0,-23 2 0 15,16 0 0-15,-16 0 0 16,0 0 0-16,19-1 0 16,-19 1 0-16,0 0 1 15,15-18-1-15,-15 18 0 16,7-21 0-16,-7 21 0 15,7-25 0-15,-7 7 1 16,0 2-1-16,1-2-1 16,-4 1 1-16,3-2 0 0,0-1 0 15,-3-3 0 1,-1 0 0-16,2 0 0 16,1-4 0-16,-1 4 0 15,0-2 0-15,0-3 0 0,-1 1 0 16,8-1 0-16,-5 5 1 15,2-4-1-15,-2 5 1 16,0-4-1-16,-2 2 0 16,2 3 0-16,0-3 1 15,0 3-1-15,0 2-1 16,0 1 1-16,0-2-1 16,2 3 1-16,1-2 0 15,-4 1 0-15,2 2-1 16,-1-2 1-16,0 18 0 15,-1-33 0-15,1 15 0 16,0 18 0-16,-4-27 0 16,4 27-1-16,2-26 1 0,-2 26 0 15,0-21 0-15,0 21 0 16,0 0 0-16,2-22 0 16,-2 22 0-16,0 0 0 15,1-21 0-15,-1 21 0 16,4-16 0-16,-4 16-1 15,0 0 1-15,5-16 0 16,-5 16 0-16,0 0-1 16,0 0 1-16,0 0 0 15,0 0-1-15,0 0 1 16,0 0 0-16,0 0 0 16,0 0 0-16,0 0-1 0,0 0 2 15,-7 16-1-15,7-16 1 16,0 0-1-16,0 0 0 15,0 0-5-15,0 0-12 16,0 0-9-16,-2-18-8 16,2 18-1-16,0 0-1 15,0 0-2-15,-18 9-1 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44.42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F051FEB-0B30-49DA-8FD3-A509BFAA338A}" emma:medium="tactile" emma:mode="ink">
          <msink:context xmlns:msink="http://schemas.microsoft.com/ink/2010/main" type="inkDrawing" rotatedBoundingBox="21744,7922 25636,8913 25233,10499 21340,9507" semanticType="callout" shapeName="Other">
            <msink:sourceLink direction="with" ref="{7D401417-18AA-47A0-A1B1-38F4492FA343}"/>
          </msink:context>
        </emma:interpretation>
      </emma:emma>
    </inkml:annotationXML>
    <inkml:trace contextRef="#ctx0" brushRef="#br0">2673 1932 56 0,'0'0'17'0,"1"-25"-4"16,-1 25-5-16,4-33-3 16,-3 13-1-16,-1-4-1 0,3-2 1 15,0-2 1-15,-1 0 1 16,-1-6 1-16,3 4 2 16,-2 0 1-16,1-2 1 15,-3-2-2-15,3 4 0 16,-3-1-1-16,1 2 0 15,-1 1-3-15,4-2 1 16,-4 3-3-16,0-1-1 16,0-1 1-16,0-1-2 15,-4 2 1-15,4 0-1 16,-1 0 0-16,1 5 0 16,0-4 1-16,-3 0-1 15,0 3 0-15,6-1 0 0,-3 0 0 16,-3 6 0-16,3-3-1 15,0-3 0-15,0 6 0 16,0 1 0-16,3-1 1 16,-6 0-1-16,3 3 0 15,-2 0 1-15,2 0-1 16,0 16 0-16,0-21 0 16,0 21-1-16,0 0 1 15,-13-16 0-15,13 16 0 16,0 0-1-16,0 0 1 15,0 0 0-15,-19-4 0 16,19 4 0-16,0 0 0 16,0 0 0-16,-16-3 0 0,16 3 0 15,0 0 0-15,-23-6 0 16,23 6 0-16,-20-5 0 16,20 5 0-16,-21-3 0 15,3 1 0-15,18 2 1 16,-33 0-1-16,15 0 0 15,-3 2 0-15,0-2 1 16,-5 2-1-16,-2-1 0 16,-2 3 0-16,-2 0 1 15,0-3-1-15,-7 3 0 16,5 1 0-16,-5-3 1 16,-2 1-1-16,2 1 0 15,2 1 2-15,0-2-2 0,1 1 0 16,0 0 1-16,3 1-1 15,-1 0 1-15,2-3-1 16,-4 2 0 0,3-2 0-16,0-1 0 0,0 1 1 15,-3 0-1-15,3 0 0 16,-1-2 0-16,0 0 0 16,-3 0 0-16,1 0 0 15,-1-2 1-15,0 0-1 16,0 2 0-16,-1-3 0 15,1-3 0-15,4 3 0 16,1-1 0-16,-1 0 0 0,4 4 0 16,-1 0 0-16,7-5 0 15,0 5 0-15,-6-1 1 16,8 2-1 0,-6 1 0-16,1-2 0 0,0 0 0 15,2 0 0-15,-3 0 0 16,3 3 0-16,-3-3 0 15,0 0 0-15,0-1 0 16,1 1 0-16,-1-2 0 16,0 2 0-16,-1 0 0 15,0 0 0-15,-3 0 1 16,1-2-1-16,-1 2 0 16,-2 0 0-16,5 0 0 0,-2-4 0 15,1 4 0 1,6 3 0-16,0-3 0 15,0-3 0-15,3 2-1 16,4-3 2-16,-2 3-1 0,1-1 0 16,1-2 0-16,-4 3 0 15,4-3 0-15,1 4 0 16,15 0 0-16,-33 2 0 16,18-2 0-16,15 0 0 15,-27 5 0-15,9-3 0 16,18-2 0-16,-27 7 0 15,27-7 0-15,-24 4 1 16,24-4-1-16,-24 3 0 16,24-3 0-16,-21 0 0 15,21 0 0-15,-16 0 0 16,16 0 0-16,-16-3 0 16,16 3 0-16,0 0 0 0,-16-3 0 15,16 3 0-15,0 0 0 16,-18 3 0-16,18-3 0 15,0 0 0-15,-15 0 0 16,15 0 0-16,0 0 0 16,0 0-1-16,-20-15 1 15,20 15 0-15,-7-19-1 16,7 19 1-16,-3-26 0 16,0 8 0-16,-3-6 1 15,6 2-2-15,0-7 2 16,1 1-1-16,3-4 1 15,-3 0-1-15,5-3 0 16,1 1 0-16,4 2 0 0,-6-2 0 16,0 3 0-16,0-1 0 15,-1 0 0-15,1-3 0 16,-3 3 0-16,0 0-1 16,2-4 1-16,1 3 0 15,-2-1 0-15,1 2 0 16,-2 6 0-16,0 1-1 15,-2 3 1-15,3 5 0 16,-3 17-1-16,0-22 1 16,0 22 0-16,0 0 0 15,-5-22-1-15,5 22 1 16,0 0 0-16,-4-20 0 16,4 20 0-16,0 0 0 0,-3-19-1 15,3 19 1-15,0 0 0 16,0 0 0-16,0 0 0 15,0 0 1 1,0 0-1-16,0 0 0 0,0 0 1 16,-9 16 0-16,9-16-1 15,0 0 1-15,0 0-1 16,0 0 0-16,0 0-2 16,0 0-15-16,0 0-7 15,0 0-10-15,-4-20-1 16,4 20-2-16,0 0 0 15,0 0-2-15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40.94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30F52BF-9B84-4517-860E-90907EAB8B7A}" emma:medium="tactile" emma:mode="ink">
          <msink:context xmlns:msink="http://schemas.microsoft.com/ink/2010/main" type="writingRegion" rotatedBoundingBox="20373,7622 22248,7786 22193,8411 20318,8246"/>
        </emma:interpretation>
      </emma:emma>
    </inkml:annotationXML>
    <inkml:traceGroup>
      <inkml:annotationXML>
        <emma:emma xmlns:emma="http://www.w3.org/2003/04/emma" version="1.0">
          <emma:interpretation id="{688CD1D2-7F40-4377-96E7-14E73F0E5F79}" emma:medium="tactile" emma:mode="ink">
            <msink:context xmlns:msink="http://schemas.microsoft.com/ink/2010/main" type="paragraph" rotatedBoundingBox="20373,7622 22248,7786 22193,8411 20318,8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926694-196B-4D7A-BA63-2C31707BDC70}" emma:medium="tactile" emma:mode="ink">
              <msink:context xmlns:msink="http://schemas.microsoft.com/ink/2010/main" type="line" rotatedBoundingBox="20373,7622 22248,7786 22193,8411 20318,8246"/>
            </emma:interpretation>
          </emma:emma>
        </inkml:annotationXML>
        <inkml:traceGroup>
          <inkml:annotationXML>
            <emma:emma xmlns:emma="http://www.w3.org/2003/04/emma" version="1.0">
              <emma:interpretation id="{7D401417-18AA-47A0-A1B1-38F4492FA343}" emma:medium="tactile" emma:mode="ink">
                <msink:context xmlns:msink="http://schemas.microsoft.com/ink/2010/main" type="inkWord" rotatedBoundingBox="20373,7622 22248,7786 22193,8411 20318,8246">
                  <msink:destinationLink direction="with" ref="{2D12441B-CCA8-4331-8066-2095F5AC5ECA}"/>
                  <msink:destinationLink direction="with" ref="{3F051FEB-0B30-49DA-8FD3-A509BFAA338A}"/>
                </msink:context>
              </emma:interpretation>
            </emma:emma>
          </inkml:annotationXML>
          <inkml:trace contextRef="#ctx0" brushRef="#br0">4501-97 49 0,'0'0'19'0,"-2"-16"-3"16,2 16-2 0,0 0-3-16,9-20-2 0,-9 20-2 15,15-19-2-15,-15 19 1 16,22-28 0-16,-8 15 0 15,4-8 1-15,1 5-1 16,1 2-2-16,0 0 0 16,-1-4-1-16,1 9-2 15,-3-7 0-15,0 6-1 16,-17 10 1-16,26-22-1 16,-26 22 0-16,19-16 1 0,-19 16-1 15,0 0 1 1,13-17 0-16,-13 17 0 15,0 0 0-15,0 0 0 16,0 0 0-16,0 0 2 0,0 0 2 16,0 0 1-16,0 0 0 15,0 0 0-15,0 0 0 16,14-5-1-16,-14 5 0 16,0 0-1-16,0 0-3 15,0 0-1-15,0 0 0 16,0 0 1-16,0 0-1 15,0 0 0-15,0 0 0 0,7 17 0 16,-7-17 0 0,0 0 0-16,0 0 0 15,8 16 0-15,-8-16 0 16,12 19 0-16,-12-19 0 0,12 27 0 16,-1-11 1-16,2 3-1 15,-3-1 0-15,8 0 0 16,2 0 0-16,-6-1 0 15,5-3 0-15,-1 1 0 16,-4 1-1-16,-14-16 2 16,27 26-2-16,-27-26 1 15,17 29 0-15,-17-29 0 16,13 26 0-16,-13-26 0 16,7 16 0-16,-7-16 0 15,0 0 0-15,0 0 0 16,0 0 0-16,0 0 0 15,0 0 1-15,0 0-1 0,0 0 0 16,0 0 0-16,0 0 0 16,0 0 0-16,0 0 0 15,0 0 0-15,7 18 0 16,-7-18 0-16,0 0 0 16,0 0 0-16,0 0 1 15,-18 0-1-15,18 0 0 16,0 0 1-16,-20-18-1 15,20 18 1-15,-20-8-1 16,20 8 0-16,-33-18 0 16,12 11 0-16,-3-1 0 15,-3 2 1-15,0 2-1 16,-3 0 1-16,0 3-1 0,1-2 0 16,3 2 1-16,-1-1-1 15,6 0 0-15,-1 1 1 16,5-1-1-1,-1-2 0-15,2-1 0 0,16 5 0 16,-27-7 0-16,27 7 0 16,-19-2 0-16,19 2 0 15,0 0-1-15,-16-4 1 16,16 4 0-16,0 0 0 16,0 0 0-16,0 0-14 15,0 0-5-15,0 0-7 16,0 0-8-16,0 0-2 15,-17 18-1-15,17-18 0 0,-6 30 4 16</inkml:trace>
          <inkml:trace contextRef="#ctx0" brushRef="#br0" timeOffset="5251.969">5364-122 40 0,'0'0'18'0,"0"0"-3"16,0 0 1-16,0 0 1 15,-17 0-1-15,17 0 1 16,0 0-2-16,0 0 0 0,-14-16 0 16,14 16-1-1,0 0-2-15,0-16-3 16,0 16-3-16,14-19-2 0,-5 3-2 16,-9 16-2-16,30-30 0 15,-10 10 0-15,-6 4 0 16,8-4 0-16,-5 3 0 15,1 1-1-15,-2 2 1 16,-16 14 0-16,27-25 0 16,-27 25-1-16,19-18 1 15,-19 18 0-15,14-15 0 16,-14 15 0-16,0 0 0 16,11-18 0-16,-11 18 0 15,0 0 1-15,0 0-1 16,0 0 0-16,16-11 0 15,-16 11 0-15,0 0 0 0,0 0 0 16,0 0 0-16,0 0 0 16,0 0-1-16,0 0 1 15,0 0 0-15,0 0 0 16,18 11 0-16,-18-11 0 16,0 0 0-16,0 0 0 15,0 0 0-15,0 0 0 16,-2 18 0-16,2-18 1 15,-5 15-1-15,5-15 0 16,-4 16 1-16,4-16-1 16,4 20 0-16,-4-20 0 15,10 24 0-15,-10-24 0 16,16 24 0-16,-16-24 0 0,27 28-1 16,-27-28 1-16,25 25 0 15,-25-25 0-15,21 25 0 16,-21-25 0-16,25 21 0 15,-25-21 0-15,23 13-1 16,-23-13 1-16,22 12 0 16,-22-12 0-16,21 10 0 15,-21-10 0-15,15 14 0 16,-15-14 0-16,0 0 0 16,13 18 0-16,-13-18 0 15,0 0 0-15,11 20 0 16,-11-20 0-16,0 0 0 15,0 0 0-15,18 14 0 0,-18-14 0 16,0 0 0-16,0 0 0 16,0 0-1-16,14 17 1 15,-14-17 0-15,0 0 0 16,5 18 0-16,-5-18 0 16,4 21 0-16,-4-21 0 15,5 17 0-15,-5-17 1 16,0 0-1-16,9 19 0 15,-9-19 0-15,0 0 0 16,0 0 0-16,16 16 0 16,-16-16 0-16,0 0 0 15,0 0 0-15,0 0 0 0,10 16 0 16,-10-16-1-16,0 0 1 16,0 0 0-16,0 0 0 15,0 0 0 1,0 0 1-16,0 0-1 0,0 0 0 15,0 0 0-15,0 0 0 16,-15 8 0-16,15-8 0 16,0 0 0-16,0 0 0 15,0 0 0-15,0 0 0 16,0 0 0-16,0 0 0 16,0 0 0-16,0 0 0 15,-18-7 0-15,18 7 1 16,-20-6-1-16,20 6 0 0,-26-9 0 15,8 6 0-15,2 0-1 16,0 0 1 0,0 3 1-16,0 0-1 15,0 0 0-15,-2 2 0 0,0-2 0 16,0 1 1-16,-1-1-1 16,2 3 0-16,-3-2 0 15,4-1 0-15,-2-1 1 16,18 1-1-16,-32-8 0 15,32 8 0-15,-32-9 0 16,18 2 0-16,14 7 1 16,-32-15-1-16,32 15 1 15,-31-15-1-15,17 12 0 16,14 3 0-16,-26-9 0 16,26 9-1-16,-30 0 1 15,30 0 0-15,-22 1 0 16,22-1 0-16,-17 2 0 0,17-2 0 15,-19 6 0-15,19-6 0 16,0 0-1-16,-22 3 1 16,22-3 1-16,0 0-1 15,-20 2 0-15,20-2 0 16,0 0 0-16,0 0 0 16,0 0 1-16,0 0-5 15,0 0-12-15,0 0-10 16,0 0-7-16,8 23-2 15,-8-23-2-15,7 25-1 16,-2-9-1-16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3.76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64936A6-3B94-4E4B-9C25-191430D3C2D1}" emma:medium="tactile" emma:mode="ink">
          <msink:context xmlns:msink="http://schemas.microsoft.com/ink/2010/main" type="inkDrawing"/>
        </emma:interpretation>
      </emma:emma>
    </inkml:annotationXML>
    <inkml:trace contextRef="#ctx0" brushRef="#br0">37 0 101 0,'0'0'35'0,"0"0"-4"16,0 0-11-16,-13 35-3 15,6-8-5-15,2 3-9 16,1 5-3-16,1-1-1 16,3 1-12-16,-4-8-7 0,6-7-7 15,-6-5-4-15,4-15-2 16,0 0 0-16,0 0-1 16,0 0 8-16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4.12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-14 30 57 0,'0'0'22'16,"7"-26"0"-16,-7 26 1 15,0 0-3-15,0 0-2 16,-5-24-2-16,5 24-4 15,0 0-3-15,0 0-1 16,0 0-5-16,0 0-3 16,0 0-15-16,0 0-10 0,0 0-6 15,0 0 0-15,0 0-3 16,2 36 0-16,-2-15-1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4.78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8D970D9-0C2A-42A4-8EAA-8DEB1F552F17}" emma:medium="tactile" emma:mode="ink">
          <msink:context xmlns:msink="http://schemas.microsoft.com/ink/2010/main" type="inkDrawing"/>
        </emma:interpretation>
      </emma:emma>
    </inkml:annotationXML>
    <inkml:trace contextRef="#ctx0" brushRef="#br0">175 40 62 0,'-3'-24'29'15,"3"24"0"-15,-16-15-8 16,16 15-6 0,-29-3-1-16,10 10-4 15,-3 0-5-15,2 5-3 0,4 2-1 16,-3 0-1-16,9 5 0 15,4-5 0-15,6-14 1 16,2 28-1-16,-2-28 0 16,32 28 0-16,-13-21 2 15,7 3-1-15,-2-6 1 16,2 6 1-16,-5-1-1 16,-2 1 0-16,-19-10 1 15,16 25 0-15,-18-9-2 0,2-16 1 16,-21 29-1-1,2-13 0-15,-4-2-1 16,-1-2 1-16,-1-1-1 0,2-5 0 16,-1 1 1-16,5 1-1 15,19-8 0-15,-27 1-14 16,27-1-6-16,0 0-6 16,0 0-6-16,16-5-4 15,-16 5 0-15,30-7-1 16,-30 7 25-16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09:16:2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1103 1374 6528,'-1'-1'328,"0"1"1,1-1-1,-1 1 0,0-1 1,1 0-1,-1 1 0,1-1 1,-1 0-1,1 0 0,0 1 1,-1-1-1,1 0 1,0 0-1,-1 0 0,1 1 1,0-1-1,0 0 0,0 0 1,0 0-1,0 0 0,0 1 1,0-1-1,0 0-328,0-28 2427,1 18-2305,0-5 377,0 0 1,4-12-500,1-17 137,2-143 1057,-8 187-1172,0 1-1,0 0 0,0-1 0,-1 1 0,1 0 1,0-1-1,0 1 0,-1 0 0,1 0 0,0-1 0,0 1 1,-1 0-1,1 0 0,0-1 0,-1 1 0,1 0 1,0 0-1,-1 0 0,1 0 0,-1 0 0,1-1 0,0 1 1,-1 0-1,1 0 0,0 0 0,-1 0 0,1 0-21,-17-2 848,6 1-449,-7-4-81,0 1 1,-1 0-1,1 2 1,-19-1-319,-76 5 621,35 0-212,-36-5 1532,-54-10-1941,141 12 101,-1 0-1,1 2 1,-1 1 0,1 1-1,0 2 1,0 0-1,-21 8-100,35-6-8,12-6 21,0 0-1,0-1 0,0 1 0,0 0 1,0-1-1,0 1 0,0-1 0,-1 1 1,1-1-1,0 0 0,0 1 0,0-1 0,0 0 1,-1 0-1,1 1 0,0-1 0,0 0 1,0-1-1,-1 1 0,1 0 0,0 0 1,-1 0-13,1-3 4,0 0 0,0 0 0,0 1 1,0-1-1,1 0 0,-1 0 0,1 0 1,0 0-1,0 0 0,0-2-4,15-310-1433,-9 241 1282,-4-9-1240,-3-4 1391,0 7-1014,8 79-6319,-1-1 2800</inkml:trace>
  <inkml:trace contextRef="#ctx0" brushRef="#br0" timeOffset="668.026">50 349 3840,'-1'0'60,"-6"-3"2794,6 9 6424,2-5-9023,0 0 1,0 0 0,0 0 0,1 0 0,-1-1 0,0 1 0,1 0 0,-1-1-1,0 1 1,1 0 0,-1-1 0,1 0 0,-1 1-256,3 0 503,2 0-234,1 1 1,0-1-1,0-1 1,0 1-1,0-1 1,0 0-1,6-2-269,12 1 327,77 7 456,4 0 439,-76-9-2478,-28 3 424,-1-1-1,0 1 0,1-1 1,-1 1-1,1-1 0,-1 0 0,0 1 1,0-1-1,1 0 0,-1 0 1,0 0 832,-1 1-184,0 0 0,0 0 0,1 0 0,-1 0 1,0 0-1,0 0 0,0-1 0,0 1 0,0 0 0,0 0 1,0 0-1,0 0 0,0 0 0,0 0 0,0-1 1,1 1-1,-1 0 0,0 0 0,0 0 0,0 0 1,0 0-1,0 0 0,0-1 0,0 1 0,0 0 0,0 0 1,0 0-1,0 0 0,0 0 0,0-1 0,-1 1 1,1 0-1,0 0 0,0 0 0,0 0 0,0 0 1,0 0 182,0-1-1192,-1 0-1628</inkml:trace>
  <inkml:trace contextRef="#ctx0" brushRef="#br0" timeOffset="1445.981">10 371 5120,'-10'6'6778,"11"-6"-5263,5-5 2549,7-7-2842,-7 6-668,22-20-256,-2-2 1,0-1 0,-2-1-1,-1-1 1,-2-1 0,2-5-299,-4 7 60,-14 23-45,0 0 0,0-1 0,-1 0 0,0 1 0,0-1 0,-1 0 0,0-1-15,5-6 22,-6 13-20,-1 0 0,0 0-1,0 0 1,0 0 0,0 0 0,0 0-1,0 0 1,-1 0 0,1 0-1,-1 0 1,1 0 0,-1 0 0,0 0-1,0-1 1,0 0-2,16 74 1301,0 7 123,8 12-1424,-20-77 124,0 1-1,1-1 1,0 0-1,1-1 1,0 1 0,9 10-124,-15-22 17,1 0 0,-1-1 1,1 1-1,-1 0 0,1 0 1,-1 0-1,0 0 0,0 0 0,1 0 1,-1 0-1,0 0 0,0 0 1,0 0-1,0 0-17,-3 4-1625,-4-7-4331,4-1 1519,0-2-288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7.15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1AADDC33-3ED2-4D9F-890A-B309572A0B0B}" emma:medium="tactile" emma:mode="ink">
          <msink:context xmlns:msink="http://schemas.microsoft.com/ink/2010/main" type="inkDrawing"/>
        </emma:interpretation>
      </emma:emma>
    </inkml:annotationXML>
    <inkml:trace contextRef="#ctx0" brushRef="#br0">-4 457 43 0,'0'0'31'0,"0"0"-1"15,4-16-5-15,-4 16-3 0,17-24-4 16,3 9-1-16,-2-8-2 16,3-2-6-16,7-5-9 15,0-9 1-15,2-2-1 16,3 0 1-16,-7-3-2 15,-1 1 2-15,1 3-2 16,-6 6 2-16,-8 9-2 16,-3 8 0-16,-9 17 1 15,0 0-1-15,0 0 2 0,10 17-1 16,-13 8 0 0,3 4 1-16,3 6-1 15,0 4 0-15,2 0 0 16,2 0-1-16,0-4 1 0,4-1-2 15,-2-4 3-15,2-3-2 16,-2-7 1-16,-3-5 0 16,-6-15 0-16,6 18 0 15,-6-18-8-15,0 0-9 16,0 0-3-16,0 0-6 16,0 0-5-16,0 0-2 15,-18 15 1-15,18-15-1 16,0 0 26-16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7.56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F88D3AB4-C311-4CFB-9D4C-D7E9C3930630}" emma:medium="tactile" emma:mode="ink">
          <msink:context xmlns:msink="http://schemas.microsoft.com/ink/2010/main" type="inkDrawing"/>
        </emma:interpretation>
      </emma:emma>
    </inkml:annotationXML>
    <inkml:trace contextRef="#ctx0" brushRef="#br0">0 30 63 0,'0'0'31'16,"0"0"-4"-16,0 0-5 15,12-19-2-15,-12 19-2 16,27-3-5-16,-10 3-2 16,-3 0-5-16,6 0-6 15,-1 0-9-15,1-2-12 16,0 0-9-16,-20 2-5 15,27-4-2-15,-27 4-1 16,18-1 0-16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59.96094" units="1/cm"/>
          <inkml:channelProperty channel="Y" name="resolution" value="284.375" units="1/cm"/>
          <inkml:channelProperty channel="T" name="resolution" value="1" units="1/dev"/>
        </inkml:channelProperties>
      </inkml:inkSource>
      <inkml:timestamp xml:id="ts0" timeString="2014-05-27T05:45:12.52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C4A0537-5D59-4C7A-91AA-917BE503CF07}" emma:medium="tactile" emma:mode="ink">
          <msink:context xmlns:msink="http://schemas.microsoft.com/ink/2010/main" type="inkDrawing" rotatedBoundingBox="36384,18705 36399,18705 36399,18720 36384,18720" shapeName="Other"/>
        </emma:interpretation>
      </emma:emma>
    </inkml:annotationXML>
    <inkml:trace contextRef="#ctx0" brushRef="#br0">0 0 0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4.24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19EAAC6-759E-4FA2-BBC8-9F5F09323E1B}" emma:medium="tactile" emma:mode="ink">
          <msink:context xmlns:msink="http://schemas.microsoft.com/ink/2010/main" type="writingRegion" rotatedBoundingBox="15246,7549 15421,7549 15421,8704 15246,8704"/>
        </emma:interpretation>
      </emma:emma>
    </inkml:annotationXML>
    <inkml:traceGroup>
      <inkml:annotationXML>
        <emma:emma xmlns:emma="http://www.w3.org/2003/04/emma" version="1.0">
          <emma:interpretation id="{C1FFC71E-48E6-4B7C-A799-2ABFB88118BE}" emma:medium="tactile" emma:mode="ink">
            <msink:context xmlns:msink="http://schemas.microsoft.com/ink/2010/main" type="paragraph" rotatedBoundingBox="15246,7549 15421,7549 15421,8704 15246,8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77F507-2721-4156-BE40-E1147449301E}" emma:medium="tactile" emma:mode="ink">
              <msink:context xmlns:msink="http://schemas.microsoft.com/ink/2010/main" type="line" rotatedBoundingBox="15246,7549 15421,7549 15421,8704 15246,8704"/>
            </emma:interpretation>
          </emma:emma>
        </inkml:annotationXML>
        <inkml:traceGroup>
          <inkml:annotationXML>
            <emma:emma xmlns:emma="http://www.w3.org/2003/04/emma" version="1.0">
              <emma:interpretation id="{2A0D9E5D-CAF5-4ED2-AED6-98225D99C938}" emma:medium="tactile" emma:mode="ink">
                <msink:context xmlns:msink="http://schemas.microsoft.com/ink/2010/main" type="inkWord" rotatedBoundingBox="15246,7549 15421,7549 15421,8704 15246,8704">
                  <msink:destinationLink direction="with" ref="{2D12441B-CCA8-4331-8066-2095F5AC5ECA}"/>
                </msink:context>
              </emma:interpretation>
            </emma:emma>
          </inkml:annotationXML>
          <inkml:trace contextRef="#ctx0" brushRef="#br0">27 32 107 0,'-16'-21'33'16,"16"21"-4"-16,-16-16-12 15,16 16-3-15,0 0-8 16,0 0-23-16,0 0-8 16,0 0-7-16,18 21-3 15,-7-3 1-15,1 7-2 0,1 1 10 16</inkml:trace>
          <inkml:trace contextRef="#ctx0" brushRef="#br0" timeOffset="-524.385">127 442 60 0,'2'-21'24'15,"-6"-2"4"-15,4 23-5 16,-7-21-3-16,7 21-3 16,0 0-3-16,0 0-1 15,-16 25-2-15,13-1-6 0,0 12-5 16,0 7 1-16,0 4-1 16,2 6 1-1,1 3-1-15,-2-5 0 16,4-3-10-16,-6-12-4 0,6-5-5 15,-6-13-3-15,4-18-5 16,-5 18-3-16,5-18-3 16,0 0-1-16,0 0 9 15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5.03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AC57382-43F5-4C5A-A9E1-0A48667140F5}" emma:medium="tactile" emma:mode="ink">
          <msink:context xmlns:msink="http://schemas.microsoft.com/ink/2010/main" type="inkDrawing"/>
        </emma:interpretation>
      </emma:emma>
    </inkml:annotationXML>
    <inkml:trace contextRef="#ctx0" brushRef="#br0">129 39 68 0,'0'0'35'15,"2"-25"-2"-15,-2 25-5 16,0 0-8-16,-17-16-5 16,17 16-2-16,-25 4-6 15,9 6-7-15,-1 4-1 16,0 4 1-16,0 0 0 16,5 1 0-16,5 0 0 15,3 3 1-15,8-4-1 0,6-2 0 16,6-6 1-16,5 5-1 15,2-1 1-15,5 2-1 16,0-1 0-16,2 3 0 16,-3 7 0-16,-4 0 0 15,-4 5 0-15,-5-2 0 16,-3 1 0-16,-10-4 0 16,-6-1 0-16,-7-4 0 15,-6-4 0-15,-3-4 1 16,-4-3-1-16,-3-2 0 15,2 0 0-15,-4 0 0 16,5-3 0-16,4-1 0 16,21-3 0-16,-24 7-4 0,24-7-10 15,0 0-5-15,0 0-7 16,20-2-8 0,-2 1 0-16,3 1-1 15,1-4-1-15,4 3 17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5.35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E4839B9-FEB4-4C21-9DD6-9C40B04EE089}" emma:medium="tactile" emma:mode="ink">
          <msink:context xmlns:msink="http://schemas.microsoft.com/ink/2010/main" type="inkDrawing"/>
        </emma:interpretation>
      </emma:emma>
    </inkml:annotationXML>
    <inkml:trace contextRef="#ctx0" brushRef="#br0">-5 27 53 0,'3'-21'27'0,"-3"21"1"15,0 0-2-15,0 0-6 16,0 0-4-16,0 0-4 15,21 0-5-15,-21 0-12 16,27-3-12-16,-11 3-12 16,4-3-4-16,-1 5-1 15,1-1-1-15,1 5 1 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5.81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319C6F9-47E8-4891-83C8-9A0C280FF01B}" emma:medium="tactile" emma:mode="ink">
          <msink:context xmlns:msink="http://schemas.microsoft.com/ink/2010/main" type="inkDrawing"/>
        </emma:interpretation>
      </emma:emma>
    </inkml:annotationXML>
    <inkml:trace contextRef="#ctx0" brushRef="#br0">11 509 79 0,'0'0'33'0,"0"0"0"15,-19-2-5-15,19 2-9 16,11-32-5-16,5 2-2 0,1-7-4 16,3-7-9-16,7-10 1 15,0 1 0-15,3-2-1 16,-2 5 0-16,-1 2 1 16,-5 11-1-16,-6 5 1 15,-2 11-1-15,-14 21 1 16,16-14-1-16,-16 14 1 15,0 0 0-15,0 28 0 16,0-5 0-16,-4 15 1 16,3-2-1-16,-1 13 1 15,2-1-1-15,2-4 0 16,3 2 1-16,-3-7-1 16,5-11-7-16,3-4-9 0,-10-24-5 15,13 21-6-15,-13-21-5 16,0 0-2-16,0 0-1 15,-4 18 0 1,4-18 20-16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6.07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10F7BE2D-35B4-4868-ACAA-4F503E62D54C}" emma:medium="tactile" emma:mode="ink">
          <msink:context xmlns:msink="http://schemas.microsoft.com/ink/2010/main" type="inkDrawing"/>
        </emma:interpretation>
      </emma:emma>
    </inkml:annotationXML>
    <inkml:trace contextRef="#ctx0" brushRef="#br0">-7 34 108 0,'0'0'35'0,"-5"-23"-5"15,5 23-9-15,0 0-6 16,20-10-3-16,-20 10-7 16,31-2-5-16,-9 4 1 15,-2-4-17-15,5 4-11 16,0 1-7-16,-4-1-2 15,-2 3-2-15,2-3 0 16,-4 0 1-16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38.503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29 13 60 0,'-15'-15'22'0,"15"15"0"15,0 0-1 1,0 0-3-16,-20 0-4 15,20 0-6-15,0 0-3 0,0 0 0 16,5 20-3-16,-5-20 2 16,18 13 0-16,-18-13 1 15,32 12 1-15,-9-3 1 16,3-4 0-16,5 0 2 16,1-6 0-16,11 5 1 15,-7-8 0-15,8 2-3 16,-5-4-7-16,1 5 0 0,-1-3 0 15,7 8 0-15,-11-4 0 16,4 4 0 0,-2-1 0-16,1 3 0 15,-3 0 0-15,4 0 0 0,-3-3 0 16,1 1 0-16,1-2 0 16,2 1 0-16,3 3 0 15,-4-1 0-15,2 0 0 16,0 2 0-16,2-2 0 15,-4 3 0-15,-3-2 0 16,-1-3 0-16,-1-2 0 16,-3 1 0-16,-2-2 0 15,-2-2 0-15,-1-2 0 16,5 4 0-16,-2-6 0 16,-3-2 0-16,1 1 0 15,2 1 0-15,-2-2 0 16,6 7 0-16,-6-5 0 0,3-3 0 15,-4 6 0-15,2 1 0 16,-3 2 0-16,2 3 0 16,0 1 0-16,5-2 0 15,-4 1 0-15,2 6 0 16,3-4 0-16,2 6 0 16,-1-6 0-16,0-3 0 15,-1 0 0-15,3 2 0 16,-4-3 0-16,2-4 0 15,-2-1 0-15,0-1 0 16,-2 3 0-16,-1-1 0 16,-3-1 0-16,3 3 0 15,-2 1 0-15,-2 0 0 0,1 0 0 16,-1 0 0-16,0-4 0 16,0 0 0-16,0 4 0 15,0-7 0-15,-1 4 0 16,1-5 0-16,-2 5 0 15,2-1 0-15,-2 4 0 16,1 2 0-16,2-2 0 16,0 2 0-16,0 0 0 15,4-1 0-15,-2-1 0 16,5 0 0-16,4-1 0 16,-3 2 0-16,0 3 0 15,-3-6 0-15,2 2 0 16,0-3 0-16,-1 3 0 0,0 0 0 15,2 0 0-15,-5-4 0 16,1 1 0-16,-2 3 0 16,-1-2 0-16,2 2 0 15,1 0 0-15,-4-2 0 16,3 2 0-16,-2 0 0 16,-1 0 0-16,-1 2 0 15,0-2 0-15,0 3 0 16,0-1 0-16,0 2 0 15,2-3 0-15,-1 1 0 16,2-2 0-16,5-2 0 16,-2 1 0-16,3-3 0 15,-3 1 0-15,0-5 0 0,-1 3 0 16,1 0 0-16,-2-4 0 16,-5 2 0-16,3 0 0 15,-8 1 0 1,1 3 0-16,-2 5 0 0,-2-2 0 15,-16 0 0-15,30 1 0 16,-30-1 0-16,27 11 0 16,-27-11 0-16,27 6 0 15,-27-6 0-15,26 3 0 16,-26-3 0-16,25 2 0 16,-11 1 0-16,-14-3 0 15,32 11 0-15,-12-8 0 0,-2 3 0 16,-2-6 0-16,2 2 0 15,1-2 0-15,-5 0 0 16,4 0 0 0,-4-5 0-16,-14 5 0 0,29 0 0 15,-29 0 0-15,30 12 0 16,-30-12 0-16,25 7 0 16,-9-7 0-16,-16 0 0 15,26 3 0-15,-26-3 0 16,27-5 0-16,-27 5 0 15,25-14 0-15,-25 14 0 16,19-12 0-16,-19 12 0 16,19-11 0-16,-19 11-27 0,6-18-9 15,-6 18-1 1,0 0-4-16,-21-21-2 16,5 13-2-16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40.412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 36 67 0,'0'0'20'15,"0"0"1"-15,-5 16-2 16,5-16-3-16,0 0-5 16,7 18-1-16,-7-18 0 15,23 6 0-15,-7-10 3 16,7 10 1-16,2-10-1 15,7 2 1-15,3-5-3 16,8 7-5-16,-2-5-6 0,10 3 0 16,0-4 0-16,0 0 0 15,0 3 0-15,1-2 0 16,-1 5 0 0,-4-8 0-16,1 8 0 0,-4-1 0 15,-1 1 0-15,0-3 0 16,0 3 0-16,-3 0 0 15,3 0 0-15,0 0 0 16,-1-3 0-16,-1 1 0 16,2-3 0-16,3 3 0 15,0-2 0-15,2-1 0 16,0 3 0-16,0 0 0 16,-2-1 0-16,1 4 0 0,-3 5 0 15,0-2 0 1,-4 1 0-16,-1 4 0 15,0-2 0-15,-1 1 0 16,-2-1 0-16,0-3 0 0,3-1 0 16,0-1 0-16,1 2 0 15,-1-4 0-15,2 3 0 16,3-4 0-16,4 2 0 16,2 1 0-16,-4-7 0 15,2 5 0-15,2 0 0 16,-1 2 0-16,-4-1 0 15,0 4 0-15,-5 1 0 16,-1 2 0-16,3-1 0 16,0 0 0-16,-1 0 0 15,3-7-1-15,1 2 0 16,-3-7 2-16,3 3-2 16,1 0 0-16,-3 0 1 0,-2 2 0 15,0 2 0-15,-2 4 0 16,-2-3 0-16,-3 6 0 15,-2-4-1-15,-5 2 2 16,1-4-1-16,2 1 0 16,-9-4 0-16,4 0-1 15,-2-2 1-15,2 0 0 16,-2-1 0-16,4 3-1 16,2-3 1-16,-1-1-1 15,0 3 1-15,3 1 0 16,-5 0 0-16,1-4 0 15,0 4 0-15,-3 0 0 16,-2 5 0-16,-1-2 0 0,-1-2 0 16,1 2 0-16,0-3 0 15,-1 0 0-15,3 0 0 16,-2-3-1-16,6 2 1 16,3-5 0-16,4 1 0 15,5-4 0-15,5-1 0 16,-2 3 1-16,2 4-1 15,-3-1 1-15,-4 0-1 16,-3 2 1-16,-9 4-2 16,-4 2 2-16,-3-2-1 15,-3 0 0-15,-15-2 0 16,26 3-1-16,-26-3 2 0,25 2-1 16,-25-2 1-16,32-2-2 15,-12 0 0-15,1-1 1 16,-2 1 0-16,6 2 1 15,-3-2-2-15,1 2 1 16,-4 2 0-16,-1-2 1 16,-18 0 0-16,25 9-2 15,-25-9 1-15,18 5 1 16,-18-5-4-16,0 0-15 16,-7 17-14-16,7-17-6 15,-24 2-3-15,5-4-2 16,-8-5-2-16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09:16:3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1084 1375 4992,'-2'-1'9076,"1"-2"-3842,1-6-2651,3-10-3455,7-24 950,-2 0 0,-2 0 0,-1-15-78,2-9 0,-2 34 2,-1 3 117,-2 0 0,0-3-119,-2 28 41,0 0 0,-1 0 0,0 0 0,0 0 0,0 0 0,-1-3-41,1 6 32,1 0 0,-1 1 0,1-1 0,-1 1 0,0-1 0,0 1 0,0-1 0,0 1 0,0-1 0,0 1 0,-1 0 0,1 0 0,0-1 0,-1 1 0,1 0 0,0 0 0,-1 0 0,0 0 0,0 0-32,-17-4 256,0 1 0,-1 1 1,1 0-1,-1 2 1,0 0-1,0 1 0,-2 1-256,-12-1 467,-300 0 1032,199 4-998,-27-2-85,162-2-415,-1-1 1,1 1-1,-1 0 0,1-1 1,-1 1-1,1-1 1,-1 1-1,1-1 0,0 1 1,-1-1-1,1 1 0,0-1 1,-1 1-1,1-1 1,0 1-1,0-1 0,-1 1 1,1-1-1,0 0 0,0 1 1,0-1-1,0 0 1,0 1-1,0-1 0,0 1 1,0-1-1,0 0 1,0 0-2,1-25-99,-1 20 164,1-69-256,0 7-12,-4-19 203,-1 53 23,0-21-41,0 11 135,2 9-186,0 31-152,2 4 40,0 0 0,0-1 0,0 1 1,0 0-1,0 0 0,0 0 0,0 0 0,0 0 0,-1 0 0,1 0 0,0 0 0,0 0 0,0-1 1,0 1-1,0 0 0,0 0 0,0 0 0,0 0 0,0 0 0,0 0 0,0-1 0,0 1 0,0 0 1,0 0-1,0 0 0,0 0 0,0 0 0,0 0 0,0 0 0,0-1 0,1 1 0,-1 0 0,0 0 0,0 0 1,0 0-1,0 0 0,0 0 0,0 0 0,0 0 0,0 0 0,0-1 0,0 1 0,1 0 0,-1 0 1,0 0-1,0 0 0,0 0 0,0 0 0,0 0 0,0 0 0,0 0 0,0 0 0,1 0 0,-1 0 1,0 0 179,2-1-5278</inkml:trace>
  <inkml:trace contextRef="#ctx0" brushRef="#br0" timeOffset="780.057">26 397 4992,'-2'-2'8585,"4"4"-2493,3 1-5442,-1-1-266,0 0-1,1 0 0,-1 0 0,0-1 1,1 0-1,0 0 0,-1 0 0,1 0 1,3 0-384,45-1 643,-27-1-506,58 5-100,-34 1 363,55-5 469,-76-5-825,-3-2 19,-7 4-27,14-1-237,-23 2-1385,-9 0-1864,-6-2-2063,-1 1 633</inkml:trace>
  <inkml:trace contextRef="#ctx0" brushRef="#br0" timeOffset="1870.834">1 403 4736,'0'0'1589,"0"0"-816,0 0 289,0 0 234,0 0-22,0 0-4,0 0-113,12-1 1382,-4-1-1994,1-1 1,-2-1-1,1 0 1,0 0 0,-1 0-1,0-1 1,0 0 0,1-1-546,11-10 164,0-2 0,0-2-164,2-2 213,16-26-213,-25 30 6,9-18-6,-2 2-1,-10 19 0,-2 0 0,0-1 0,1-5 1,-2 4 52,2-1 1,3-4-53,-10 19 15,1 0 0,-1 0 0,0-1 1,0 1-1,0 0 0,0-1 0,-1 0-15,0 3 486,0 1 51,4 32 478,8 23 41,-8-37-513,0 1 0,1 16-543,4 22 631,-8-51-572,2 5 109,-1 0 1,2-1 0,3 10-169,-2-9 75,-1-1-6,1 0-1,-1-1 1,2 1-1,-1-1 1,2 0-1,-1-1 1,5 5-69,16 17 21,-27-29 33,0-1 15,0 0-122,0 0-203,0 0-443,0 0-1589,1 1-1477,2 3-2240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8:47.933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7AC468-99A5-4157-839D-640011B3514B}" emma:medium="tactile" emma:mode="ink">
          <msink:context xmlns:msink="http://schemas.microsoft.com/ink/2010/main" type="writingRegion" rotatedBoundingBox="1690,10473 5616,10455 5629,13464 1703,13482"/>
        </emma:interpretation>
      </emma:emma>
    </inkml:annotationXML>
    <inkml:traceGroup>
      <inkml:annotationXML>
        <emma:emma xmlns:emma="http://www.w3.org/2003/04/emma" version="1.0">
          <emma:interpretation id="{8B8134C1-8A34-4AD1-8F21-A8566973FB0A}" emma:medium="tactile" emma:mode="ink">
            <msink:context xmlns:msink="http://schemas.microsoft.com/ink/2010/main" type="paragraph" rotatedBoundingBox="1770,10317 5076,10645 4950,11914 1644,115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A62823-08FF-43FF-BB65-55E25E4FB7A7}" emma:medium="tactile" emma:mode="ink">
              <msink:context xmlns:msink="http://schemas.microsoft.com/ink/2010/main" type="line" rotatedBoundingBox="1770,10317 5076,10645 4950,11914 1644,11586"/>
            </emma:interpretation>
          </emma:emma>
        </inkml:annotationXML>
        <inkml:traceGroup>
          <inkml:annotationXML>
            <emma:emma xmlns:emma="http://www.w3.org/2003/04/emma" version="1.0">
              <emma:interpretation id="{4D23DFB2-ABD5-49B7-9EBF-8F8733A6631C}" emma:medium="tactile" emma:mode="ink">
                <msink:context xmlns:msink="http://schemas.microsoft.com/ink/2010/main" type="inkWord" rotatedBoundingBox="1770,10317 5076,10645 4950,11914 1644,11586"/>
              </emma:interpretation>
            </emma:emma>
          </inkml:annotationXML>
          <inkml:trace contextRef="#ctx0" brushRef="#br0">46-11 75 0,'0'0'33'15,"-6"30"-3"-15,1 10-12 0,4 17-3 16,-2 8 0-16,2 16-2 16,-1 5-3-16,4 7-4 15,-1-3-5-15,2-4-4 16,-1-13-8-16,-1-17-3 16,2-15-4-16,-5-25-4 15,2-16-5-15,-4-15-5 16,-2-16 0-16,-3-15 1 15,0-10 7-15,-2-4 23 16</inkml:trace>
          <inkml:trace contextRef="#ctx0" brushRef="#br0" timeOffset="784.524">37 105 19 0,'0'0'9'15,"0"0"-1"-15,0 0 0 16,0 0 1-16,0 0-1 15,0 0-1-15,0 0 1 16,0 0-1-16,0 0-2 16,0 0-1-16,0 0 0 15,0 0-2-15,0 0-1 0,0 0 1 16,7-10 1 0,-7 10 2-16,0 0 1 15,0 0 1-15,11 6 0 16,-11-6 0-16,8 25 0 15,-4-8 0-15,2 5-3 0,1 1 0 16,3 1-3-16,-2-2 1 16,5-2-3-16,1-4 2 15,2-6-2-15,3-6 1 16,2-4-1-16,-1-9 0 16,2-4 2-16,0-4-2 15,-1-5 2-15,-3-3-2 16,1 0 1-16,-6 0 0 15,0 3 1-15,-3 3-1 16,-3 7 2-16,-7 12 1 16,0 0 1-16,6 10 2 15,-10 14-1-15,0 12 2 0,2 9-2 16,-1 7 1-16,1 6-3 16,-1 5 1-16,3 0-2 15,3-3-2-15,0-5-9 16,3-5-6-16,0-12 0 15,-1 0-8-15,-1-14-3 16,2-6-6-16,-3-5 2 16,-3-13-2-16,4 14 9 15</inkml:trace>
          <inkml:trace contextRef="#ctx0" brushRef="#br0" timeOffset="1394.384">577 258 105 0,'-13'-9'39'0,"6"-8"-3"16,7-4-31-16,7-8-25 15,9-5-15-15,5-3-4 16,2-3 1-16,2-1-4 16</inkml:trace>
          <inkml:trace contextRef="#ctx0" brushRef="#br0" timeOffset="1212.261">545 643 61 0,'0'0'26'15,"0"0"0"-15,13 2-5 16,0-4-6-16,-1-7 0 16,6 1-1-16,-1-6-2 15,3-1-3-15,-4-6-3 0,0 4-2 16,-5-3-4-16,-4 2 0 16,-5 3-1-16,-6 3 1 15,4 12 0-15,-17-6 0 16,4 14 0-16,0 8 1 15,2 8-1-15,0 3 0 16,7 5 1-16,5-1 0 16,5 1-1-16,7-3 1 15,5-6-12-15,6-8-8 16,2-6-11-16,2-10-5 16,2-7-1-16,-4-8-3 15,-5-7 1-15</inkml:trace>
          <inkml:trace contextRef="#ctx0" brushRef="#br0" timeOffset="2772.84">910-18 75 0,'-8'16'36'0,"5"14"0"15,-4 10-16-15,4 14-6 16,3 7-1-16,2 11-7 16,2 4-15-16,-1-3-4 15,1-6 1-15,1-9-3 16,1-13-1-16,-4-14 0 15,2-13-2-15,-4-18 1 16,-4-15 8-16,1-6 4 16,-3-9 0-16,0-5 2 0,-1-2 1 15,-1 1 2-15,3 2 0 16,1 4 2-16,2 7 2 16,2 7 2-16,0 5 3 15,0 11 1-15,11-4 0 16,-1 10 0-16,2-3 1 15,6 4-2-15,2-6-1 16,5-5-3-16,1-5-2 16,4-8 0-16,0-6-2 15,-1-10 1-15,0-5-2 16,-4-4 1-16,-6-2-1 16,-3 1 0-16,-7 0 0 15,-4 8 1-15,-4 5 0 0,-4 10 1 16,-3 8 1-16,6 12 1 15,-17 7 1-15,8 15 0 16,1 14-1-16,3 11 1 16,3 12-1-16,2 13-3 15,5 7 1-15,-1 5-2 16,4-2 1-16,4-7-2 16,1-4 0-16,0-16-1 15,-4-16 1-15,2-15 0 16,0-19-1-16,1-12 1 15,-3-11-1-15,-1-7 1 16,1-5 1-16,-1-2-1 16,0 4 0-16,1 7 2 0,0 5 0 15,-9 16 0-15,17-5 1 16,-9 17 0-16,0 5 0 16,4 7 0-16,-2 3 0 15,3 0-1-15,-1 0 0 16,3-5-1-16,3-4 0 15,0-6-1-15,5-6 0 16,0-8 1-16,3-7-1 16,-1-5-1-16,2-6 1 15,-2-1 0-15,-1-5 0 16,-5-2 0-16,-6 0 0 16,-3 4 1-16,-8 1 1 0,-6 5 0 15,-8 5 2-15,-3 5 0 16,-3 8 0-16,-2 5-1 15,-2 8 1 1,6 3-1-16,-2 1 1 16,7 1-2-16,6-1-1 0,4-1-1 15,3-6 1-15,-2-10-2 16,21 8-3-16,-8-14-7 16,3-1-5-16,-5-10-1 15,0 2-2-15,-4-8 0 16,-3 1-2-16,-8 0-2 15,-3 2 0-15,-2 8 3 16,-4-3 3-16,13 15 18 0,-17-8 0 16</inkml:trace>
          <inkml:trace contextRef="#ctx0" brushRef="#br0" timeOffset="3892.24">1870 496 42 0,'0'0'19'16,"0"0"-5"-16,-15-5-5 0,15 5-3 16,-18 5-1-16,18-5-1 15,-20 17 0-15,11-5-2 16,-1 5 0 0,4-2-1-16,0 8 0 0,3-1-1 15,3 2 1-15,3-3 0 16,3-4-1-16,3-4 0 15,4-9 0-15,3-5 0 16,3-15-1-16,2-8 1 16,-2-11-2-16,3-7 1 15,-3-7 0-15,-1-3-1 16,-1-3 1-16,-4 2 1 0,-5 4 3 16,-4 9 4-16,-4 8 4 15,0 9 3 1,-7 11-2-16,7 12 2 15,-14 21-1-15,7 11-2 16,-1 7-1-16,5 11-5 0,2 8-3 16,6 2-3-16,3 0 2 15,2-2-2-15,7-9 1 16,1-12 0-16,4-9 0 16,0-15 0-16,2-13-1 15,1-11 0-15,-4-10 2 16,0-8-2-16,-5-7 1 15,-3 2 0-15,-6-1-1 0,-4 3 1 16,-9 6 0-16,-1 8 1 16,-6 9 0-1,0 9 0-15,1 10 0 16,-3 7 0-16,6 7 0 0,3 6 1 16,6 0-2-16,7 2 1 15,6-1-4-15,3-10-12 16,10-3-5-16,-4-10-7 15,7-6-7-15,-3-4-2 16,-2-5-2-16,-1-4 2 16</inkml:trace>
          <inkml:trace contextRef="#ctx0" brushRef="#br0" timeOffset="4284.502">2498 428 52 0,'0'0'35'0,"-20"-12"-1"16,6 15-12-16,-7 2-3 15,0 7-1-15,-3 1-4 16,3 6-6-16,2-1-7 15,3 2 0-15,6-4-1 16,7 0 0-16,3-4 0 16,0-12 0-16,20 15 0 15,-7-13 0-15,8 3 0 16,-2-1 0-16,1 1 1 0,1 1-1 16,-6 4 1-16,-3 1 0 15,-5 2 0-15,-2 3 0 16,-9-1-1-16,-1-2-5 15,-4 3-14-15,-5-7-8 16,3 0-7-16,-2-5-2 16,13-4-2-16,-16-5-1 15</inkml:trace>
        </inkml:traceGroup>
      </inkml:traceGroup>
    </inkml:traceGroup>
    <inkml:traceGroup>
      <inkml:annotationXML>
        <emma:emma xmlns:emma="http://www.w3.org/2003/04/emma" version="1.0">
          <emma:interpretation id="{9CC28F8A-3C0C-46B4-A681-FAB05A123846}" emma:medium="tactile" emma:mode="ink">
            <msink:context xmlns:msink="http://schemas.microsoft.com/ink/2010/main" type="paragraph" rotatedBoundingBox="1722,11882 5622,11864 5629,13464 1729,134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C72C0B-FA41-4C05-BE93-348C61E9D82F}" emma:medium="tactile" emma:mode="ink">
              <msink:context xmlns:msink="http://schemas.microsoft.com/ink/2010/main" type="line" rotatedBoundingBox="1722,11882 5622,11864 5629,13464 1729,13482"/>
            </emma:interpretation>
          </emma:emma>
        </inkml:annotationXML>
        <inkml:traceGroup>
          <inkml:annotationXML>
            <emma:emma xmlns:emma="http://www.w3.org/2003/04/emma" version="1.0">
              <emma:interpretation id="{15C27160-BA40-4C54-8D68-CF7FC78B0DEB}" emma:medium="tactile" emma:mode="ink">
                <msink:context xmlns:msink="http://schemas.microsoft.com/ink/2010/main" type="inkWord" rotatedBoundingBox="1722,11882 5622,11864 5629,13464 1729,13482"/>
              </emma:interpretation>
            </emma:emma>
          </inkml:annotationXML>
          <inkml:trace contextRef="#ctx0" brushRef="#br0" timeOffset="5552.491">111 1457 63 0,'0'0'22'15,"-8"-18"-1"-15,8 18-10 16,-18-7-5-16,6 8-2 16,-1 4 0-16,0-1-1 15,2 7-2-15,2 0 0 16,4 3-1-16,5 1 1 0,7 3-1 15,4 1 0-15,6 2 0 16,0-1 0-16,4-1 0 16,-1 3 0-16,1 0 1 15,-4-1-1-15,-4-2 0 16,-4 1 1-16,-5-5 0 16,-6 2-1-16,-4-4 1 15,-7-4-1-15,-2-5 1 16,-3-4-1-16,-1-2 0 15,3-5 0-15,-1-1-5 16,8-1-3-16,9 9-7 16,-9-17-4-16,9 17-2 15,10-9-2-15,3 9 0 0,2 0-1 16</inkml:trace>
          <inkml:trace contextRef="#ctx0" brushRef="#br0" timeOffset="6021.465">324 1478 66 0,'0'0'21'0,"0"0"-1"0,-8 22-10 16,8-3-6-16,0 3 0 15,3 4-2-15,0-1-1 16,2 5 0 0,3-2-1-16,1-5 1 15,4-4-1-15,0-6 1 0,-1-7-1 16,1-10 1-16,4-3-1 16,-5-12 0-16,1 1 1 15,0-8-1-15,-3 2 0 16,-1 0-1-16,-4 2 1 15,-1 5 1-15,-4 2 1 16,-2 4 1-16,2 11 0 16,0 0 0-16,0 0 0 0,0 0 0 15,2 22 0-15,2-9-1 16,4 3-1 0,1 2 0-16,3-1-2 15,0 2-4-15,3-5-2 0,0-2-4 16,-2-7-4-16,2 0-6 15,-4-6-3-15,0-8-3 16,1-1 1-16,-3-6 7 16</inkml:trace>
          <inkml:trace contextRef="#ctx0" brushRef="#br0" timeOffset="6372.615">647 1481 40 0,'0'0'19'15,"0"0"-2"-15,0 0-4 16,9 12-3-16,-3 2-5 16,1 3-1-16,3 3 0 15,1 3-1-15,0 1 2 16,-1-2 0-16,1-1 1 15,-3-5 1-15,1-6 1 16,-9-10-1-16,11 1-1 16,-11-1 0-16,4-21-2 15,-2 0-2-15,1 0-1 16,1-2 0-16,0-1-3 16,3 3-3-16,1-1-6 15,5 6-4-15,-1 5-7 0,0 7-5 16,2 5 0-16,0 8-1 15,0 5-1-15</inkml:trace>
          <inkml:trace contextRef="#ctx0" brushRef="#br0" timeOffset="6748.867">1053 1481 39 0,'0'0'19'0,"-19"6"0"15,9 3-7-15,-1 8-6 16,1 2-3-16,3 5 0 16,2 6-1-16,3-2 0 15,6 0 0-15,1-6-1 16,8-4 0-16,3-10 0 16,8-6 0-16,-3-7-5 0,5-12-9 15,-1 2-8-15,-1-7-1 16,-2 3-1-16,-3-5-1 15,-1 9 21-15</inkml:trace>
          <inkml:trace contextRef="#ctx0" brushRef="#br0" timeOffset="7972.934">1267 1466 67 0,'0'-12'29'0,"4"-3"-5"16,1-3-7-16,1-3-6 15,1-6-1-15,5-3-3 16,-3-6-5-16,0-3-2 16,-1-3-2-16,-2 0 1 0,-3-1 0 15,-5 2 0-15,-2 5 1 16,-4 10 1-1,-2 4 2-15,0 18 1 16,-1 7 1-16,-1 16 1 0,5 13-1 16,2 11 1-16,3 13-1 15,2 6-1-15,2 9-1 16,3 0-1-16,3-1-1 16,0-3-1-16,1-8 0 15,-2-8 0-15,3-12-2 16,-2-14 0-16,-3-13-1 15,-5-12 0-15,15-4 0 16,-9-10 0-16,1-5 0 0,3-2 0 16,-1-1 1-1,2 1 1-15,0 7 1 16,-1 6 0-16,1 4 1 16,0 7 0-16,-1 3 0 0,-1 6 0 15,1 6 1-15,-1 0-1 16,2 5-1-16,-1-5-4 15,4-1-4-15,-2-8-3 16,8 0-2-16,-3-11-2 16,4-3 0-16,-1-5-1 15,3-6 0-15,-2-1 4 16,-2-6 4-16,-1 3 3 16,-4-5 2-16,-4 4 1 15,-2-1 4-15,-4 2 0 16,-6 1 3-16,-1 5 2 15,-4 4 0-15,-2 4 1 16,-5 4-1-16,-2 10 0 0,0-1-1 16,1 5-1-16,1 6-2 15,2-1-2-15,3 1 0 16,6 3 0-16,1-2-1 16,4-4 0-16,3 0 0 15,5-3 0-15,1-4 0 16,2-4-1-16,1-4 0 15,-1-3 1-15,2-6-1 16,0-1-1-16,-4-5 0 16,0-2-1-16,-3-4 1 15,-1 2-1-15,-2 1 1 16,-2 1-1-16,-3 2 2 16,0 15 0-16,-3-13 1 0,3 13 0 15,0 0 1-15,-9 18 0 16,8 0 0-16,1 0 0 15,1 4 0-15,3 1 0 16,4 0-1-16,1-1 1 16,2-1-1-16,2-6 0 15,2-8 0-15,0-5-1 16,-1-7 0-16,-1-4-3 16,-1-6-1-16,-1-6-2 15,-1-2 1-15,-3-2-1 16,0 1 0-16,-1 2 0 15,-2 3 2-15,0 6 4 0,-4 13 2 16,3-13 2-16,-3 13 1 16,4 13 1-16,-4 6-1 15,2 3 2-15,4 4-3 16,2-1-8-16,2 0-10 16,7-5-5-16,-2-9-2 15,6-7 2-15,-1-12 20 16</inkml:trace>
          <inkml:trace contextRef="#ctx0" brushRef="#br0" timeOffset="9052.471">2197 1528 46 0,'0'0'27'0,"-9"-8"-1"15,9 8-5-15,-4-12-3 16,4 12-1-16,-8-12-1 16,8 12-1-16,-9-13-3 15,9 13-3-15,-21-11-3 16,11 8-2-16,-2 3-3 16,-4 3 0-16,3 2-1 15,0 7 1-15,-2 0 0 16,6 6 0-16,1 1 0 15,3 1 0-15,5-3-1 0,1-3 0 16,6-2-1-16,-7-12 1 16,22 13-1-16,-6-14 0 15,1-4 0-15,3 0 1 16,-2-3-1-16,0 1 0 16,-4-1 1-16,1 2 0 15,-5 3 0-15,-10 3 1 16,16 2-1-16,-16-2 1 15,10 25 0-15,-7-2-1 16,3 9 1-16,-2 10 1 16,2 6-1-16,1 5 0 15,1 6 1-15,-1 3-1 16,0-1 0-16,0-3 0 0,-2-5 0 16,-3-10-1-16,-4-8-1 15,0-10 1-15,-8-12-1 16,-1-10 0-16,-4-10 0 15,0-11 0-15,-3-9 0 16,2-7 1-16,2-6-1 16,2-4 1-16,7-1-1 15,3-5 0-15,7 1-1 16,6 2 2-16,6 3-2 16,4 3 2-16,4 3-2 15,5 8 2-15,2 1-1 16,0 4 1-16,-3-1-1 0,-2 3 0 15,-3 0 1-15,-6 1-1 16,-4 2 1-16,-6 0-1 16,-6 0 2-16,-3 6-1 15,1 14 1-15,-17-15-1 16,4 19 1-16,0 1 0 16,0 10 0-16,2 5 0 15,3 2 0-15,6 1-1 16,4 2 0-16,5-3 0 15,5-2 0-15,5-6-1 16,6-3-10-16,-1-7-12 16,7-4-11-16,-4-5-3 15,2-3-1-15,-5-7-1 0,-3-4 4 16</inkml:trace>
          <inkml:trace contextRef="#ctx0" brushRef="#br0" timeOffset="9282.625">2383 1245 127 0,'-12'-5'35'15,"12"5"-6"-15,-16-20-16 16,12 5-6-16,8-6-9 0,-1-3-17 15,7 1-10-15,2 2-5 16,3 8-2-16,1 4-1 16,1 9-1-16</inkml:trace>
          <inkml:trace contextRef="#ctx0" brushRef="#br0" timeOffset="9828.99">2578 1531 65 0,'0'0'35'0,"0"0"-1"16,0 0-8-16,12 5-8 0,0-6-2 15,0-6-3 1,6-1-8-16,-1-3-5 16,2-2-1-16,-4-2 1 15,-3-3 1-15,-5 2-1 0,-5-1 0 16,-5 4 0-16,3 13 1 16,-22-15 0-16,6 15 0 15,-3 6-1-15,2 7 0 16,-2 6 1-16,6 2-2 15,2 2 2-15,5 2-1 16,6 2 0-16,6-3-1 16,6-6 1-16,2-5-12 15,12-3-11-15,-3-6-8 16,7-4-6-16,-2-6-1 16,0-4-1-16,-1-3 5 15</inkml:trace>
          <inkml:trace contextRef="#ctx0" brushRef="#br0" timeOffset="10204.958">2947 1401 112 0,'-6'-12'37'15,"6"12"-5"-15,-21-10-14 16,6 10-5-16,-3 7-12 15,-3 4-1-15,4 4 1 16,-4 3-1-16,6 0 0 16,2 3 0-16,5-3 0 0,6-3-1 15,6-2 1-15,-4-13 0 16,23 13 0-16,-7-9 0 16,3 1-1-16,4-1 2 15,-4 1-1-15,0 5 0 16,-6-1 0-16,-2 4 1 15,-5 6 0-15,-4 2-1 16,-6-2 0-16,-5-1 0 16,-6-3-3-16,-2-8-15 15,2 1-7-15,-4-10-10 16,4-4-2-16,0-3-1 16,5-2-2-16,3-1 22 15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9:22.018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1C778B-8C23-46EB-9C52-2D163278A80F}" emma:medium="tactile" emma:mode="ink">
          <msink:context xmlns:msink="http://schemas.microsoft.com/ink/2010/main" type="inkDrawing" rotatedBoundingBox="21162,17154 22164,15843 22553,16140 21551,17451" semanticType="callout" shapeName="Other">
            <msink:sourceLink direction="to" ref="{6FCABC89-23CA-4221-A9E7-142F85A8B7B8}"/>
            <msink:sourceLink direction="from" ref="{6FCABC89-23CA-4221-A9E7-142F85A8B7B8}"/>
          </msink:context>
        </emma:interpretation>
      </emma:emma>
    </inkml:annotationXML>
    <inkml:trace contextRef="#ctx0" brushRef="#br0">0 744 119 0,'10'-4'31'16,"2"-11"0"-16,6-1-14 16,3-13-3-16,4-5-1 15,5-15-3-15,8-5-4 16,2-5-1-16,5 0-4 0,0-6-1 15,4 5 0-15,-2 3-1 16,-3 7 1-16,-3 7-1 16,-4 2 0-16,-5 6 0 15,-6 4 1-15,0 6-2 16,-6 2 2-16,-5 2 0 16,-1 8 0-16,-3 1-1 15,-11 12 1-15,17-13 0 16,-17 13-2-16,0 0-4 15,0 0-2-15,0 0 1 16,6 13-1-16,-6-13 1 16,-7 10 0-16,7-10-5 15,-13 4-2-15,13-4-3 0,-11 2-7 16,11-2-4-16,-13 0-1 16,13 0-1-16,-15 0-1 15</inkml:trace>
    <inkml:trace contextRef="#ctx0" brushRef="#br0" timeOffset="608.016">440-81 79 0,'0'0'33'16,"-12"7"-1"-16,12-7-5 15,8-11-6-15,6 4-4 16,2-8-3-16,6-1-2 16,5-5-3-16,6 0-7 15,0 1-3-15,0-1 1 16,-1 3 0-16,2 5-1 16,-7 5 0-16,-2 7-1 15,-5 8 1-15,-8 11 0 0,-4 10 0 16,-8 10 0-1,-3 8-1-15,-6 5 2 16,-1 2 1-16,-5 0-1 16,2-4-14-16,0-9-9 0,4-12-9 15,1-9-2-15,8-19-1 16,0 0-1-16,0 0-3 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9:24.734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9F2B6F-C094-4337-9059-C1F2505D36AB}" emma:medium="tactile" emma:mode="ink">
          <msink:context xmlns:msink="http://schemas.microsoft.com/ink/2010/main" type="writingRegion" rotatedBoundingBox="14886,16145 15319,16145 15319,16741 14886,16741"/>
        </emma:interpretation>
      </emma:emma>
    </inkml:annotationXML>
    <inkml:traceGroup>
      <inkml:annotationXML>
        <emma:emma xmlns:emma="http://www.w3.org/2003/04/emma" version="1.0">
          <emma:interpretation id="{0CE15EC1-9EC7-41FB-A600-11283C23FCC4}" emma:medium="tactile" emma:mode="ink">
            <msink:context xmlns:msink="http://schemas.microsoft.com/ink/2010/main" type="paragraph" rotatedBoundingBox="14886,16145 15319,16145 15319,16741 14886,16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CDF881-73EE-4E97-B847-13020EA8CB8D}" emma:medium="tactile" emma:mode="ink">
              <msink:context xmlns:msink="http://schemas.microsoft.com/ink/2010/main" type="line" rotatedBoundingBox="14886,16145 15319,16145 15319,16741 14886,16741"/>
            </emma:interpretation>
          </emma:emma>
        </inkml:annotationXML>
        <inkml:traceGroup>
          <inkml:annotationXML>
            <emma:emma xmlns:emma="http://www.w3.org/2003/04/emma" version="1.0">
              <emma:interpretation id="{6FCABC89-23CA-4221-A9E7-142F85A8B7B8}" emma:medium="tactile" emma:mode="ink">
                <msink:context xmlns:msink="http://schemas.microsoft.com/ink/2010/main" type="inkWord" rotatedBoundingBox="14886,16145 15319,16145 15319,16741 14886,16741">
                  <msink:destinationLink direction="to" ref="{CE1C778B-8C23-46EB-9C52-2D163278A80F}"/>
                  <msink:destinationLink direction="from" ref="{CE1C778B-8C23-46EB-9C52-2D163278A80F}"/>
                  <msink:destinationLink direction="with" ref="{C96EBD6C-D4B0-4CB2-9132-A830CE84D250}"/>
                </msink:context>
              </emma:interpretation>
            </emma:emma>
          </inkml:annotationXML>
          <inkml:trace contextRef="#ctx0" brushRef="#br0">8-45 40 0,'-4'-13'20'16,"4"13"2"-16,0 0 1 0,-6-14 4 16,6 14 0-16,0 0-3 15,0 0-4-15,0 0-4 16,-3 16-3-16,3-16-2 15,9 18-4-15,-2-6-2 16,2 3-5-16,0 4 0 16,0 0 0-16,5 0 0 15,-1 1 0-15,0 0 0 16,0 1 0-16,-2-1 0 16,1-5 0-16,-3-1 0 15,-9-14-4-15,18 14-14 16,-18-14-7-16,0 0-5 15,0 0-2-15,-1-17 0 0,-8 5-1 16,3 0 1-16,-4-4 11 16,-2-2 5-16,3-1 6 15,0-2 9 1,0 0 1-16</inkml:trace>
          <inkml:trace contextRef="#ctx0" brushRef="#br0" timeOffset="315.615">12-126 34 0,'-4'-11'20'16,"4"11"0"-16,0 0 3 15,0 0 4-15,0 0 2 16,9-12-2-16,2 12-5 0,-1-6-5 16,11 2-4-16,-2-5-1 15,5 2-4 1,2-5-5-16,3-2-3 15,-3 2 0-15,3-3 0 0,-3 2 0 16,-4 3 0-16,-3-1 0 16,-1 2 0-16,-6 4 0 15,-12 5 0-15,13-3 0 16,-13 3-11-16,0 0-5 16,0 0-8-16,-3 14-7 15,3-14-5-15,-8 14-1 16,8-14-2-16,-14 14-2 0,7-3 22 15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9:24.082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6EBD6C-D4B0-4CB2-9132-A830CE84D250}" emma:medium="tactile" emma:mode="ink">
          <msink:context xmlns:msink="http://schemas.microsoft.com/ink/2010/main" type="inkDrawing" rotatedBoundingBox="15014,16313 16479,17845 16387,17933 14922,16402" semanticType="callout" shapeName="Other">
            <msink:sourceLink direction="with" ref="{6FCABC89-23CA-4221-A9E7-142F85A8B7B8}"/>
          </msink:context>
        </emma:interpretation>
      </emma:emma>
    </inkml:annotationXML>
    <inkml:trace contextRef="#ctx0" brushRef="#br0">1098 1150 74 0,'-9'-18'23'0,"9"18"-2"16,-20-23-1-16,6 8-8 15,-1-2-2-15,-5-9-1 16,0 1 2-16,-3-8 2 16,-5-2 0-16,-3-10-1 15,-5 1 1-15,-8-13-2 16,0 4 0-16,-8-10-9 16,1-3-2-16,-2-1 0 15,-4 0 0-15,0 2 0 16,1 3 0-16,-1 4 0 15,4 4 0-15,-1 6 0 16,2 5 0-16,2 5 0 0,6 4 0 16,3 7 0-16,4 3 0 15,8 7 0-15,6 2 0 16,6 7 0-16,8 4 0 16,9 4 0-16,0 0-7 15,-4 15-8-15,4-15-4 16,12 15-6-16,-12-15-8 15,18 15-1-15,-18-15-1 16,16 12-3-16,-16-12 10 16,11 13 8-16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6-17T06:57:48.15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EBF41250-45D7-42D8-B63E-F27684FF58ED}" emma:medium="tactile" emma:mode="ink">
          <msink:context xmlns:msink="http://schemas.microsoft.com/ink/2010/main" type="inkDrawing" rotatedBoundingBox="1052,6083 6080,6796 5885,8172 857,7459" shapeName="None"/>
        </emma:interpretation>
      </emma:emma>
    </inkml:annotationXML>
    <inkml:trace contextRef="#ctx0" brushRef="#br0">18-3 52 0,'0'0'28'16,"0"0"0"-16,-21 0-3 16,21 0-4-16,0 0-3 15,0 0-2-15,0 0-2 16,0 0-2-16,16 8-4 16,-16-8-5-16,22 6-3 15,-4-5 0-15,1 5 0 0,8 1 0 16,-3-2 0-16,6 4 0 15,0-1 0-15,1 3 0 16,1-6 0-16,3 2-1 16,0-2 1-16,4 1-1 15,3-6 0-15,3 0 1 16,5-2-1-16,0 0 1 16,5-3-1-16,-1 0 1 15,2 3 0-15,0-5 0 16,-1 3 0-16,-1 1 0 15,-3-1 0-15,-2-1 0 16,-1 2-1-16,-3 1 1 16,3 2 0-16,-5 0 0 0,5 2 0 15,-3-1 0-15,6 3 0 16,0-1 0 0,0 4 0-16,2 0 0 15,-2 0 0-15,-1-3 0 0,-2 3 0 16,1 0 0-16,-2-2 0 15,6 0 0-15,-2 1 0 16,3-5 0-16,1 1 0 16,4 2 0-16,4-4 0 15,4 0 0-15,1 1 0 16,-3 1 1-16,2-2-1 16,-4 4 0-16,-3-1 1 15,-6 1-1-15,-3 3 0 0,-9-2 1 16,-2 2-1-1,-3 2 1-15,-5-2-1 16,1 1 0-16,-6-1 0 16,2 2 1-16,-2-2-1 0,-3 0 0 15,4-2 0-15,2 1 0 16,-2-5 0-16,4 5 0 16,1-5 0-16,4-1-1 15,0 0 2-15,-4 6-1 16,4-5 0-16,0-2 0 15,0 2 0-15,-6 3 0 16,3-1 0-16,-1 1 0 16,0 1 0-16,2-1 0 15,0 1 0-15,4 0-1 16,-2-1 1-16,3-4 0 16,-1 0 0-16,3 0-1 15,-2-2 1-15,2-3 0 0,2-2-1 16,2 0 1-16,-1 0-1 15,1 0 1-15,3-2 0 16,-1-2 0-16,-3 4 0 16,6 0-1-16,-5 4 1 15,-3-2 0-15,-4 3 1 16,7 2-1-16,-8 0 0 16,3 2 0-16,-3-4 0 15,4 0 0-15,-3 0 0 16,0-3-1-16,-1-2 1 15,-1 0 0-15,0-2-1 16,0-3 2-16,1 2-2 16,-6-1 1-16,3 2 0 0,-2-1-1 15,-1 3 2-15,-4-4-1 16,2 3-1-16,-6 1 1 16,-1 0 0-16,-2 1-1 15,-2-1 2-15,-3 2-1 16,-16 5-1-16,25-7 1 15,-25 7 1-15,0 0 0 16,21-5 0-16,-21 5 1 16,0 0-1-16,5 17 0 15,-5-17 0-15,-2 27 0 16,-1-10 0-16,1 4 0 16,0 4-1-16,1 1 0 0,-3 4 0 15,1 5 0-15,3 1 1 16,0 6-1-16,0 4 0 15,0 1 2 1,-2 2-2-16,0 2 2 0,0 0-1 16,-1-4 1-16,-1-5-1 15,-3 1 0-15,2-6 0 16,-2 2 0-16,2-8 0 16,-2 1-1-16,1-4 1 15,5 0-1-15,-5 0 1 16,5-4-1-16,1 2 0 15,0-6 0-15,0 2 1 16,0 1-1-16,0-2 0 0,0 0 1 16,1-2-2-16,5-1 2 15,-6-1-1 1,0 3 0-16,0-5-1 16,0-15 1-16,0 25 0 0,0-25 0 15,-4 21 0-15,4-21 0 16,-2 21 0-16,2-21-1 15,-1 23 1-15,1-23 1 16,-6 24-1-16,6-24-1 16,0 26 0-16,0-26 2 15,0 21-2-15,0-21 1 16,0 19 0-16,0-19-1 16,4 18 1-16,-4-18 0 15,0 0 0-15,0 21-1 16,0-21 1-16,0 0 0 15,0 0-1-15,0 0 0 16,0 0 1-16,0 0-1 0,0 0 0 16,0 0 0-16,0 0 1 15,0 0 1-15,0 0-1 16,0 0 1-16,-4 16-1 16,4-16 1-16,0 19 0 15,0-19-1-15,6 19 0 16,-6-19 0-16,0 0-1 15,0 0 0-15,0 0-3 16,0 0-15-16,14-17-15 0,-14 17-3 16,5-21-2-1,-5 21-2-15,0 0 0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6-17T07:17:46.69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65 83 13 0,'0'0'10'16,"0"-20"1"-16,0 20 0 15,-2-15 1-15,2 15 0 0,-2-16 1 16,2 16 1-16,-3-18 3 15,3 18 2-15,0 0-2 16,0 0-1-16,-9-15-1 16,9 15-1-16,0 0-2 15,0 0-3-15,-9 17-5 16,9-17-4-16,-2 23 0 16,1-7 0-16,1-1 0 15,-2 8-1-15,-2 0 1 0,3 5 0 16,-1 0-1-1,0 5 0-15,-1 0 0 16,-3 2-1-16,1-1 2 16,1-6-2-16,3-2 2 0,-3-3-2 15,1-8 2-15,3-15 0 16,0 18 0-16,0-18 0 16,0 0 1-16,0 0-1 15,0 0 0-15,0 0 0 16,0 0 1-16,17-9-1 15,-17 9 0-15,0 0 0 16,0 0 0-16,0 0 0 16,0 0 0-16,0 0 0 15,0 0 0-15,0 0 0 16,0-16 1-16,0 16-1 16,0 0 0-16,16-21 0 0,-16 21 0 15,18-15-1-15,-18 15 2 16,24-18-1-16,-24 18 0 15,25-19 1-15,-10 7-1 16,-15 12 2-16,30-23-2 16,-30 23 1-16,25-25-1 15,-25 25 2-15,24-21-2 16,-24 21 1-16,20-12-1 16,-20 12 0-16,16-3 0 15,-16 3 0-15,17-4 0 16,-17 4 0-16,0 0 0 15,16-3 0-15,-16 3 0 16,0 0 0-16,0 0 0 0,0 0 0 16,7-16 0-16,-7 16 0 15,0 0 0-15,0 0 0 16,0 0 0-16,0 0 0 16,0 0 1-16,0 0-1 15,0 0 0-15,0 0-1 16,0 0 1-16,10-16 0 15,-10 16 0-15,0 0 1 16,0 0-2-16,0 0 2 16,0 0-1-16,0 0 0 15,0 0 0-15,0 0 0 16,0 0 1-16,0 0-1 16,0 0 0-16,0 0 0 0,0 0 0 15,0 0 0-15,0 0-1 16,0 0 1-16,0 0 0 15,11-16 0 1,-11 16 0-16,0 0 0 0,0 0 0 16,0 0 0-16,0 0 0 15,0 0 0-15,-18-14 0 16,18 14 1-16,0 0-1 16,-19-17 0-16,19 17 0 15,-19-14 0-15,19 14 0 16,-23-19 0-16,23 19 0 15,-25-16 0-15,25 16 0 16,-21-12 1-16,21 12-1 0,-21-9 0 16,21 9 0-16,-17-5 0 15,17 5 1-15,0 0-1 16,-18-13 0-16,18 13 0 16,0 0 0-16,0 0 0 15,0 0 0-15,-14-15 0 16,14 15 0-16,0 0 0 15,0 0 0-15,0 0-12 16,0 0-9-16,0 0-13 16,0 0-5-16,0 0-1 15,0 0-3-15,0 0 10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09:16:2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1376 6400,'0'0'917,"-1"-1"6474,2-3-3585,-1-2-4582,1-64 1925,-4-153-965,-7 119-300,4 52 2366,1-35-2250,5 87 325,0 0-37,18 0 864,442 0 1179,-445-1-2329,-1 0 0,10-3-2,-9 2-13,-1 0 0,10 0 13,50 0 246,-73 2-244,-1 0 1,0-1 0,0 1 0,1 0 0,-1 0 0,0 0 0,0-1 0,1 1 0,-1 0 0,0 0 0,0-1 0,0 1 0,0 0 0,1 0 0,-1-1 0,0 1-1,0 0 1,0-1 0,0 1 0,0 0 0,0-1 0,0 1 0,0 0 0,0-1 0,0 1 0,0 0 0,0-1 0,0 1-3,0-12-20,0 10 16,-2-136-1590,-8-29 1594,7 87-278,-1 53 252,1 18-65,3-8 1296,0 7-4565,0 4-7893,0 11 7339</inkml:trace>
  <inkml:trace contextRef="#ctx0" brushRef="#br0" timeOffset="713.257">402 359 5120,'11'3'10120,"39"-2"-6932,-46-1-2454,2 0-519,100-3 1666,-93 2-1631,-1 1 1,12 2-251,12 0 470,-16-2-275,6 0 283,-1-1 1,7-1-479,-21 1 55,1 0 0,-1 1 0,4 1-55,18-1 16,-32 0 21,1-1-962,-2 0-9227,-5 1 5822</inkml:trace>
  <inkml:trace contextRef="#ctx0" brushRef="#br0" timeOffset="1643.738">411 395 6016,'0'0'1978,"0"0"-1066,0 0 166,0 0 218,0 0-27,2 0-855,-1-1 0,1 1 1,-1 0-1,1 0 0,0 0 0,-1-1 0,1 1 1,-1-1-1,1 0-414,7-5 243,-1-2 0,0 1 0,0-1 1,-1 0-1,0-1 0,3-4-243,12-15 39,-6 10 180,-1-1 0,-1-1-1,11-20-218,-15 23 186,1 1 0,2-3-186,6-7 146,-9 12-194,0 1 0,6-4 48,9-13-38,-16 18 85,1 1-1,0 0 0,10-8-46,-13 17 1252,-1 10-381,2 8-603,0 0-1,-1 1 1,-1-1 0,-1 1 0,0 0 0,-1 1 0,0 6-268,12 47 503,-11-54-339,0 1 103,1 0 1,0-1-1,4 6-267,8 10 26,-18-33-169,0 0 0,0 1-1,0-1 1,0 0 0,0 1-1,0-1 1,0 0 0,0 0-1,0 1 1,0-1-1,0 0 1,0 0 0,-1 1-1,1-1 1,0 0 0,0 0-1,0 0 1,0 1 0,0-1-1,-1 0 1,1 0 0,0 0-1,0 1 1,0-1 0,-1 0-1,1 0 1,0 0 0,0 0-1,-1 1 1,1-1 0,0 0-1,0 0 1,-1 0 0,1 0-1,0 0 144,-2 1-1255,-3 2-4088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09:16:3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1454 5632,'-7'-1'7896,"7"-4"910,1-5-9999,-2-28 1317,-1-1 1,-2 1-1,-1-2-124,3 30 91,2 1 0,-1-1 0,2-3-91,-3-25 164,-13-98 418,13 81-508,3-42-74,0 25 27,0 41 49,-1 15 13,0 1 0,0-1 0,-1 1 0,-2-5-89,2 11 13,0-1 1,0 1-1,1 0 1,0 0-1,1-4-13,1-13-88,-5-94 210,0 92-2340,3 24-4155,3 8 149</inkml:trace>
  <inkml:trace contextRef="#ctx0" brushRef="#br0" timeOffset="886.051">0 449 7296,'10'3'6234,"25"4"-3439,10 1-1467,16 6 263,-34-9-36,23 8-1555,-40-9 191,1-1-1,-1 0 1,1-1-1,-1-1 1,2 1-191,-5-2 157,-1 0 0,1-1 1,-1 1-1,1-1 0,-1 0 0,1-1 1,-1 0-1,0 0 0,1 0-157,3-1 48,1 0 1,-1 1-1,1 0 0,0 1 0,0 0 0,0 1 1,8 1-49,-3-1 137,-14 0-148,0 0 0,0 0-1,0-1 1,-1 1 0,1 0 0,0-1 0,0 1 0,0-1-1,0 0 12,-2 1-36,0 0 0,0 0 0,0 0 0,0 0-1,0 0 1,0 0 0,0 0 0,1 0 0,-1 0-1,0 0 1,0 0 0,0-1 0,0 1 0,0 0-1,0 0 1,0 0 0,0 0 0,0 0-1,0 0 1,0 0 0,0-1 0,1 1 0,-1 0-1,0 0 1,0 0 0,0 0 0,0 0 0,0-1-1,0 1 1,0 0 0,0 0 0,0 0 0,0 0-1,0 0 1,-1 0 0,1-1 0,0 1-1,0 0 37,-8-6-3360,7 6 2941,1 0 0,-1-1 0,1 1-1,-1 0 1,1 0 0,-1 0 0,0-1 0,1 1 0,-1 0 0,1 0 0,-1 0 0,1 0 0,-1 0 0,0 0 0,1 0 0,-1 0-1,1 0 1,-1 0 0,0 1 419,-6 3-4218</inkml:trace>
  <inkml:trace contextRef="#ctx0" brushRef="#br0" timeOffset="1733.93">7 443 4992,'0'0'122,"0"0"0,0 0 0,0 0 0,0 0 0,0-1-1,1 1 1,-1 0 0,0 0 0,0 0 0,0 0 0,0 0 0,0 0 0,0 0 0,0 0 0,0 0 0,0 0 0,0-1 0,0 1 0,0 0 0,0 0 0,0 0 0,0 0-1,0 0 1,0 0 0,0 0 0,0 0 0,0 0 0,0-1 0,0 1 0,0 0 0,0 0 0,0 0 0,-1 0 0,1 0 0,0 0 0,0 0 0,0 0 0,0 0-1,0 0 1,0 0 0,0-1 0,0 1 0,0 0 0,0 0 0,0 0 0,-1 0 0,1 0 0,0 0 0,0 0 0,0 0 0,0 0 0,0 0-122,11-6 5596,-8 4-6515,35-20 4764,7-7-3845,-31 19 71,-1-1 0,0 0-1,-1-1 1,9-10-71,-4 0 12,-1-2 0,-2 0 0,0-1 0,-1 0 0,-2-1 0,0-1-12,18-39 104,11-8-248,-40 74 160,0 0-1,0 0 1,0 0 0,0 0 0,0 0-1,0 0 1,0 0 0,0 0 0,0 0-1,0 0 1,0 0 0,0 0-1,0 0 1,0 0 0,1 0 0,-1 0-1,0 0 1,0 0 0,0 0-1,0 0 1,0 0 0,0 0 0,0 0-1,0 0 1,0 0 0,0 0-1,0 0 1,0 0 0,0 0 0,0 0-1,1 0 1,-1 0 0,0 0-1,0 0 1,0 0 0,0 0 0,0 0-1,0 0 1,0 0 0,0 0 0,0 0-1,0 0 1,0 0 0,0 0-1,0 0 1,0 0 0,0 0 0,0 0-1,0 0 1,0 0 0,1 0-1,-1 0 1,0 0 0,0 0 0,0 1-1,0-1 1,0 0 0,0 0-1,0 0 1,0 0 0,0 0 0,0 0-1,0 0 1,0 0 0,0 0-1,0 0 1,0 0 0,0 0 0,0 0-1,0 0-15,3 11 549,4 20-303,-4-19-130,16 62 592,16 37-708,-21-73 29,3 0-1,0-2 1,18 26-29,-27-47 63,-5-10-48,-1-1 1,1 1-1,0-1 0,0 1 0,2 0-15,-22 7-5515,15-10 4514,0-1 0,1 1 0,-1-1 0,1 1 0,-1 0 0,1 0 0,0-1 0,0 1 0,0 0 0,0 1 1001,-6 10-4581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09:16:4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1767 1374 8448,'0'0'357,"0"0"1,-1 0 0,1 0 0,0 0-1,-1 0 1,1-1 0,0 1-1,-1 0 1,1 0 0,0 0 0,0 0-1,-1 0 1,1-1 0,0 1 0,0 0-1,-1 0 1,1 0 0,0-1-1,0 1 1,0 0 0,-1 0 0,1-1-1,0 1 1,0 0 0,0 0-1,0-1 1,0 1 0,0 0 0,0-1-1,-1 1 1,1 0-358,0-15 2316,1 11-2377,0-1 1,0 1 0,0-1 0,1 1-1,0-2 61,5-8 61,-2-1-1,0 1 0,0-1 1,-1 0-1,-1 0 0,0-5-60,2-29 44,-1-16-44,0 2-32,11-67 92,-6 66-147,-8 16 292,-2 27 123,1 20-265,0 0 0,0 0-1,-1 0 1,1 0-1,0-1 1,-1 1 0,1 0-1,-1 0 1,0 0 0,1 0-1,-1 0 1,0 0-1,0 0 1,1 1 0,-1-1-1,0 0 1,0 0-1,0 1 1,0-1 0,0 0-1,0 1 1,0-1 0,0 1-1,0-1 1,-1 1-1,1-1 1,0 1 0,0 0-1,0 0 1,0 0 0,-1 0-63,-8-2 168,1 1 1,0 0 0,-8 1-169,12 0 43,-155-1 982,-164 3 552,-111 1-472,244-4-1063,-187 3 363,373-2-408,0 1 0,-1 0 0,1 0 0,0 0 0,0 0 0,-1 1 0,-3 2 3,7-3-4,-2-1-58,-17-1 11,20 1 49,1 0 1,-1-1-1,1 1 1,-1-1-1,1 1 1,-1-1-1,1 1 1,0-1-1,-1 1 1,1-1-1,0 1 1,-1-1-1,1 1 1,0-1-1,0 1 1,0-1-1,-1 0 1,1 1-1,0-1 1,0 1-1,0-1 0,0 0 1,0 1-1,0-1 1,0 1-1,0-1 1,0 0 1,1-25-126,-1 18 79,0-245-1344,0 253 1460,0-1-74,0 0-17,0 0-47,0 1 42,0 0 59,0 0-58,0 0-145,0 0-378,1-1-4593,1-1-3175,1 3 7285,6 4-3714</inkml:trace>
  <inkml:trace contextRef="#ctx0" brushRef="#br0" timeOffset="697.105">90 421 6656,'-1'-1'224,"1"1"0,-1 0 0,1-1 0,-1 1 0,0 0 0,1 0 0,-1 0 0,1-1 0,-1 1 0,0 0 0,1 0 0,-1 0 0,1 0 0,-1 0 0,0 0 0,1 0 0,-1 0 0,1 0 0,-1 1 0,0-1 0,1 0 0,-1 0 0,1 0 0,-1 1 0,1-1 0,-1 1-224,1-1 1232,0 0-166,0 0-175,0 0-155,0 0-299,0 0-26,0 0 53,12 5 1514,-9-3-1708,0 0-1,0 0 1,0 0-1,1-1 1,-1 1-1,1-1 1,-1 0-1,1 0 1,-1 0-1,1 0 1,0 0-270,45 3 822,-31-3-849,44 8 85,-40-5 35,20 1-93,-34-5 202,1 0 1,-1 0-1,0-1 1,0 0-1,0 0 1,0-1-1,2-1-202,-4 2-285,1-1-1,0 1 0,0 1 0,-1-1 1,1 1-1,2 0 286,1 0-3006,-10 0 2836,0 0 1,1 0-1,-1 0 0,0 0 0,0 0 0,0 0 0,1 0 0,-1 0 0,0 0 0,0 0 0,0 0 0,0 0 0,1 0 0,-1 0 1,0-1-1,0 1 0,0 0 0,0 0 0,1 0 0,-1 0 0,0 0 0,0-1 0,0 1 0,0 0 0,0 0 0,0 0 0,0 0 1,0-1-1,0 1 0,1 0 170,0-2-3126,2-2-890</inkml:trace>
  <inkml:trace contextRef="#ctx0" brushRef="#br0" timeOffset="1649.993">126 412 4480,'-5'0'6621,"-12"-6"-4926,2 2-827,6 2-291,-1 2 0,0-1 0,0 1 1,-4 1-578,-21 0 1658,34-1-1780,1 0-156,7 0-2180,14 0-5553,-11 0 4001</inkml:trace>
  <inkml:trace contextRef="#ctx0" brushRef="#br0" timeOffset="3088.283">16 404 4992,'1'-3'7933,"2"1"-3661,12-6-3387,-7 5-56,4-5-659,-1 0-1,-1-1 0,0 0 0,0 0 0,0-1 0,-1-1 0,3-4-169,-10 12 1,1-1 0,0 1 0,0-1 0,-1 0 0,1 0 1,-1 0-1,0-1 0,0 1 0,-1 0 0,2-4-1,23-68 219,-20 58-255,1 1-1,1 0 1,2-3 36,1-1 39,2-2-32,10-14-7,-4 7 1289,-17 28-709,-2 4-321,-1 6-250,2 16 78,2 0-1,1 0 1,0 0-1,2-1 0,3 7-86,-4-16 134,1 1-1,0-1 0,1 0 1,0-1-1,1 1 0,1-1 1,0-1-1,8 8-133,-6-6 213,0-2 1,2 1-1,-1-2 0,1 0 1,1 0-1,1-1-213,-10-5 72,1-1 0,-1 1 0,0 0 0,0 0 0,-1 0 0,0 1 0,0 0-1,0 0 1,2 4-72,10 15 158,-13-21-1145,-3-4 826,1 0 1,-1 0-1,0 0 1,0 0-1,1 0 1,-1 0-1,0 1 1,0-1-1,1 0 1,-1 0-1,0 0 1,0 1-1,0-1 1,1 0-1,-1 0 1,0 0-1,0 1 1,0-1-1,0 0 1,0 1 0,1-1-1,-1 0 1,0 0-1,0 1 1,0-1-1,0 0 1,0 1-1,0-1 1,0 0-1,0 0 1,0 1-1,0-1 1,0 0-1,0 1 1,0-1-1,-1 0 1,1 0-1,0 1 1,0-1-1,0 0 1,0 0-1,0 1 1,0-1-1,-1 0 1,1 0 0,0 1-1,0-1 1,0 0-1,-1 0 1,1 0-1,0 0 1,0 1-1,-1-1 161,-9 3-5386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09:16:4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2142 5632,'-1'-12'11795,"-2"-4"-8998,-2-24-3027,-10-105 1771,2-27-1061,-21-89-480,16 133 0,3-47 0,13 151 0,-5-153 0,6 116 23,-2 1 0,-3 1-1,-3-1 1,-7-22-23,8 40-55,-1-19 55,5 25 23,1 23 14,2 11 37,0 0 0,1 0-1,0 0 1,-1-1-1,1 1 1,0 0-1,0 0 1,0-2-74,0 3 9,1 0-1,-1 0 1,0 1-1,1-1 1,-1 0-1,1 0 1,-1 1-1,1-1 1,-1 0-1,1 1 1,-1-1-1,1 0 1,0 1 0,-1-1-1,1 1 1,0-1-1,-1 1 1,1 0-1,0-1 1,0 1-1,-1 0 1,1-1-1,0 1 1,0 0-1,0 0 1,0 0-9,81-15 1557,-1 4-613,-25 3-201,18 2-743,-12 1 137,28-7 1097,65-19-1234,-21 3 766,-24 12-420,25-6-73,-79 12-168,1 3 0,-1 2-1,40 3-104,-36-1 287,34-6-287,-28 3 39,13-3 29,-1 1 344,42 2-412,6 1 250,90-17-250,116-20 134,-311 41-179,1 1 0,3 0 45,-9 1 44,0-1 0,1-1-1,-1 0 1,7-2-44,-23 3-30,1 0 0,0-1-1,0 1 1,-1 0 0,1 0 0,0-1-1,-1 1 1,1 0 0,0-1 0,-1 1-1,1 0 1,-1-1 0,1 1 0,-1-1-1,1 0 31,-1 1-195,0 0-1,0 0 1,0-1-1,0 1 0,0 0 1,0 0-1,0-1 1,0 1-1,0 0 1,0 0-1,0-1 0,0 1 1,0 0-1,0 0 1,0-1-1,-1 1 0,1 0 1,0 0-1,0-1 1,0 1-1,0 0 1,0 0-1,-1 0 0,1 0 1,0-1-1,0 1 1,0 0-1,-1 0 0,1 0 1,0 0-1,0 0 1,-1-1-1,1 1 1,0 0-1,0 0 0,-1 0 1,1 0-1,0 0 1,0 0-1,-1 0 1,1 0-1,0 0 0,-1 0 196,1 0-291,0 0-1,0 0 0,0 0 1,-1 0-1,1 0 0,0 0 1,0 0-1,0 0 0,-1 0 1,1 1-1,0-1 0,0 0 1,0 0-1,-1 0 0,1 0 1,0 0-1,0 0 0,0 0 0,0 1 1,0-1-1,-1 0 0,1 0 1,0 0-1,0 0 0,0 1 1,0-1-1,0 0 0,0 0 1,0 0-1,-1 0 0,1 1 1,0-1-1,0 0 0,0 0 1,0 1-1,0-1 292,-1 2-2699,-5 4-2581</inkml:trace>
  <inkml:trace contextRef="#ctx0" brushRef="#br0" timeOffset="561.553">2605 21 5248,'2'8'10002,"8"36"-7727,-3 37 1549,-3 18-3824,-3 22-498,-1-109 233,-1-5-2740,-1-15-2166,2-4 1241</inkml:trace>
  <inkml:trace contextRef="#ctx0" brushRef="#br0" timeOffset="1470.088">2587 7 4864,'0'-5'984,"0"3"-562,5 4 4758,-3-1-4626,-1 0 1,0-1-1,0 1 0,1 0 0,-1 0 0,0 0 0,0 0 0,0 0 1,0 0-1,0 1-554,2 0 1807,-3-1-697,0-1-33,0 0-160,0 0-111,0 0-76,9 5 2497,67 20-2507,29 10-667,36 19-16,-77-29 6,-64-25-43,2 1 0,-1-1 0,1 1 0,-1-1 0,0 1 0,0 0 0,1 0 0,-1 0 0,0 0 0,0 0 0,0 0 0,0 0 0,0 0 0,0 0 0,0 1 0,-1-2 1,0 1 1,0 0-1,1-1 0,-1 1 0,0-1 1,0 1-1,0-1 0,0 1 0,0 0 0,0-1 1,0 1-1,0-1 0,0 1 0,-1-1 1,1 1-1,0-1 0,0 1 0,0-1 1,-1 1-1,1-1 0,0 1 0,-1-1 0,1 1 1,0-1-1,-1 1 0,1-1 0,0 1 1,-1-1-2,-13 16 50,11-14-44,-22 24 20,-32 30-100,-30 15 46,-27 14 28,90-68-10,18-12-47,-1-1 0,0 0-1,0 0 1,-2 1 57,19-13-12096,-1 1 8289,8-10-1377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7T09:16:5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3220 2268 6656,'-2'-3'7051,"2"-4"-4499,2-9-2832,-2 13 935,6-55 3376,4-7-4031,5-45 1478,6-226-15,-18 259-1470,2-370 141,-6 284 20,-8-253 188,9 398-418,-1-34-41,3 0 0,2 0 0,9-49 117,-11 96-19,-1 0-1,0-1 1,0 1 0,-1-1-1,0 1 1,0 0 0,0-5 19,-1 9 55,1 0 0,0 0 1,-1 0-1,1-1 1,-1 1-1,1 0 0,-1 0 1,1 0-1,-1 0 0,0 0 1,1 0-1,-1 0 0,0 0 1,0 0-1,0 0 1,0 0-1,0 1 0,0-1 1,0 0-1,0 1 0,0-1 1,0 1-1,0-1 0,-1 1 1,1-1-1,0 1 1,0 0-1,-1-1 0,1 1 1,0 0-1,0 0 0,-1 0 1,1 0-1,0 0 1,0 0-56,-22-1 389,19 1-320,-1-1 0,1 1-1,-1 0 1,1 0 0,-1 0 0,1 1-1,-1 0 1,1 0 0,-1 0 0,0 0-69,-9 5 117,0-1 1,-1-1-1,0 0 0,0-1 1,0-1-1,0 0 0,-10-1-117,-48-2 332,11 0-125,-59 6-207,74-2 39,0-3 0,0-2 0,-35-5-39,12 0 91,-18 3-91,-489-20 170,534 21-132,-91-8-47,-39-2-25,105 10 62,-141-8 179,108 6-162,-30 6-45,36 0-19,-477-1-66,565 1 1940,1 1-7356,6-2 5235,0 0 1,0 0-1,1 0 1,-1 0-1,0 0 0,0 0 1,0 0-1,0 0 1,0 0-1,0 0 1,1 0-1,-1 0 0,0 0 1,0 0-1,0 0 1,0 0-1,0 0 1,0 0-1,0 0 0,1 0 1,-1 1-1,0-1 1,0 0-1,0 0 1,0 0-1,0 0 0,0 0 1,0 0-1,0 0 1,0 1-1,0-1 1,0 0-1,0 0 1,0 0-1,0 0 0,0 0 1,0 0-1,0 1 1,0-1-1,0 0 1,0 0-1,0 0 0,0 0 1,0 0-1,0 1 1,0-1-1,0 0 1,0 0-1,0 0 0,0 0 1,0 0-1,0 0 1,0 0-1,0 1 1,0-1-1,0 0 0,-1 0 1,1 0-1,0 0 1,0 0-1,0 0 1,0 0-1,0 0 0,0 0 1,0 0-1,-1 0 1,1 0 265,6 4-4656</inkml:trace>
  <inkml:trace contextRef="#ctx0" brushRef="#br0" timeOffset="712">292 0 4864,'0'0'1589,"0"0"-853,0 0 128,0 3 2825,0 9-1821,0-1-659,1 0-1,1 0 1,0 1-1209,2 19 2001,0 19 1439,-2 19-3440,0-43 163,-2-18-163,1 0-1,-1 0 1,0 0 0,0 0-1,-1 0 1,0 0-1,-1 0 1,-1 2 0,2-6-889,0-5-811,1-7-3219,3-13-4570,0 13 5889</inkml:trace>
  <inkml:trace contextRef="#ctx0" brushRef="#br0" timeOffset="1982.999">292 0 3456,'-3'5'9714,"2"4"-4526,1-8-4953,0 1 1,0-1-1,0 1 0,0-1 0,0 0 1,0 1-1,-1-1 0,1 0 1,0 1-1,-1-1 0,1 0 0,-1 0 1,0 1-1,1-1 0,-1 1-235,-16 13 736,13-12-683,1 0 1,0 1-1,-1-2 1,1 1-1,-4 2-53,-12 6 105,0-1-1,0-1 1,-1 0-1,0-2 1,-14 4-105,18-10 559,14-1-533,1 0-1,-1 0 1,1 0-1,-1 0 0,1 1 1,-1-1-1,1 0 1,-1 1-1,1-1 1,0 1-1,-1-1 1,1 1-1,-1 0-25,0 0 0,0-1-1,1 1 1,-1 0-1,0-1 1,1 0-1,-1 1 1,0-1-1,1 0 1,-1 0-1,0 0 1,0 0 34,0 0-1,1 0 0,-1 0 0,0 1 0,1-1 0,-1 0 0,1 1 0,-1 0 1,0 0-34,-14 5 144,14-5-131,1 0 1,-1 0-1,1 0 1,-1 0-1,0 0 1,1 0 0,-1 0-1,0-1 1,0 1-1,1-1 1,-2 1-14,2-1 48,1 0 27,0 0-22,1 1 21,-1 0 0,0-1 1,0 1-1,1 0 0,-1 0 0,1-1 0,-1 1 1,1 0-1,-1-1 0,1 1 0,-1 0 0,1-1 1,-1 1-1,1-1 0,0 1 0,-1-1 0,1 1 1,0-1-1,0 0 0,-1 1 0,1-1 0,0 0 1,0 0-75,21 8-155,-18-7 272,192 64 283,-185-62-336,1-1 0,0 0 1,0 0-1,-1-1 0,1-1 0,10-1-64,-6 1 31,-16 0-55,0 0-1,0 0 1,0 0 0,1 0-1,-1 0 1,0 0-1,0 0 1,0 0 0,0 0-1,1 0 1,-1 0-1,0 0 1,0 0-1,0 0 1,0-1 0,0 1-1,1 0 1,-1 0-1,0 0 1,0 0 0,0 0-1,0-1 1,0 1-1,0 0 1,0 0 0,0 0-1,0 0 1,0 0-1,1-1 1,-1 1 0,0 0-1,0 0 1,0 0-1,0-1 1,0 1 0,0 0-1,0 0 1,0 0-1,0 0 1,0-1-1,0 1 1,-1 0 0,1 0-1,0 0 1,0 0-1,0-1 1,0 1 24,0-5-9034,0 5 3472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07.11.2018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110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07.11.2018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44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07.11.2018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29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07.11.2018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17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07.11.2018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66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07.11.2018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56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07.11.2018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357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07.11.2018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68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07.11.2018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052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07.11.2018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416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07.11.2018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515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5BD3-D7C2-4137-86E3-4461530478AE}" type="datetimeFigureOut">
              <a:rPr lang="fr-CH" smtClean="0"/>
              <a:t>07.11.2018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767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8.emf"/><Relationship Id="rId18" Type="http://schemas.openxmlformats.org/officeDocument/2006/relationships/customXml" Target="../ink/ink18.xml"/><Relationship Id="rId3" Type="http://schemas.openxmlformats.org/officeDocument/2006/relationships/image" Target="../media/image13.emf"/><Relationship Id="rId21" Type="http://schemas.openxmlformats.org/officeDocument/2006/relationships/image" Target="../media/image22.emf"/><Relationship Id="rId7" Type="http://schemas.openxmlformats.org/officeDocument/2006/relationships/image" Target="../media/image15.emf"/><Relationship Id="rId12" Type="http://schemas.openxmlformats.org/officeDocument/2006/relationships/customXml" Target="../ink/ink15.xml"/><Relationship Id="rId17" Type="http://schemas.openxmlformats.org/officeDocument/2006/relationships/image" Target="../media/image20.emf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10" Type="http://schemas.openxmlformats.org/officeDocument/2006/relationships/customXml" Target="../ink/ink14.xml"/><Relationship Id="rId19" Type="http://schemas.openxmlformats.org/officeDocument/2006/relationships/image" Target="../media/image21.emf"/><Relationship Id="rId4" Type="http://schemas.openxmlformats.org/officeDocument/2006/relationships/customXml" Target="../ink/ink11.xml"/><Relationship Id="rId9" Type="http://schemas.openxmlformats.org/officeDocument/2006/relationships/image" Target="../media/image16.emf"/><Relationship Id="rId14" Type="http://schemas.openxmlformats.org/officeDocument/2006/relationships/customXml" Target="../ink/ink16.xml"/><Relationship Id="rId22" Type="http://schemas.openxmlformats.org/officeDocument/2006/relationships/customXml" Target="../ink/ink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9.emf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image" Target="../media/image42.emf"/><Relationship Id="rId3" Type="http://schemas.openxmlformats.org/officeDocument/2006/relationships/image" Target="../media/image24.emf"/><Relationship Id="rId21" Type="http://schemas.openxmlformats.org/officeDocument/2006/relationships/image" Target="../media/image33.emf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6.emf"/><Relationship Id="rId7" Type="http://schemas.openxmlformats.org/officeDocument/2006/relationships/image" Target="../media/image26.emf"/><Relationship Id="rId12" Type="http://schemas.openxmlformats.org/officeDocument/2006/relationships/customXml" Target="../ink/ink26.xml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33" Type="http://schemas.openxmlformats.org/officeDocument/2006/relationships/image" Target="../media/image39.emf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37.emf"/><Relationship Id="rId41" Type="http://schemas.openxmlformats.org/officeDocument/2006/relationships/image" Target="../media/image43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28.emf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41.emf"/><Relationship Id="rId40" Type="http://schemas.openxmlformats.org/officeDocument/2006/relationships/customXml" Target="../ink/ink40.xml"/><Relationship Id="rId45" Type="http://schemas.openxmlformats.org/officeDocument/2006/relationships/image" Target="../media/image45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10" Type="http://schemas.openxmlformats.org/officeDocument/2006/relationships/customXml" Target="../ink/ink25.xml"/><Relationship Id="rId19" Type="http://schemas.openxmlformats.org/officeDocument/2006/relationships/image" Target="../media/image32.emf"/><Relationship Id="rId31" Type="http://schemas.openxmlformats.org/officeDocument/2006/relationships/image" Target="../media/image38.emf"/><Relationship Id="rId44" Type="http://schemas.openxmlformats.org/officeDocument/2006/relationships/customXml" Target="../ink/ink42.xml"/><Relationship Id="rId4" Type="http://schemas.openxmlformats.org/officeDocument/2006/relationships/customXml" Target="../ink/ink22.xml"/><Relationship Id="rId9" Type="http://schemas.openxmlformats.org/officeDocument/2006/relationships/image" Target="../media/image27.emf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6.emf"/><Relationship Id="rId30" Type="http://schemas.openxmlformats.org/officeDocument/2006/relationships/customXml" Target="../ink/ink35.xml"/><Relationship Id="rId35" Type="http://schemas.openxmlformats.org/officeDocument/2006/relationships/image" Target="../media/image40.emf"/><Relationship Id="rId43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5169" y="844883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/>
              <a:t>Animal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1712" y="1861802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/>
              <a:t>Reptile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4538" y="1841729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/>
              <a:t>Mammifère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0202" y="1841729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/>
              <a:t>Poisson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35481" y="2799038"/>
            <a:ext cx="823990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/>
              <a:t>Serpent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9073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/>
              <a:t>Crocodile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6705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/>
              <a:t>Vache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76881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/>
              <a:t>Éléphant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3108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/>
              <a:t>Truite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6089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/>
              <a:t>Saumon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099FABF1-D6BD-4ADB-9D7E-7B341A9B1DED}"/>
                  </a:ext>
                </a:extLst>
              </p14:cNvPr>
              <p14:cNvContentPartPr/>
              <p14:nvPr/>
            </p14:nvContentPartPr>
            <p14:xfrm>
              <a:off x="3985328" y="1265961"/>
              <a:ext cx="129240" cy="54396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099FABF1-D6BD-4ADB-9D7E-7B341A9B1D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6328" y="1257315"/>
                <a:ext cx="146880" cy="561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DBC01983-EFFC-4DD0-B2A7-E618BCE81ACA}"/>
                  </a:ext>
                </a:extLst>
              </p14:cNvPr>
              <p14:cNvContentPartPr/>
              <p14:nvPr/>
            </p14:nvContentPartPr>
            <p14:xfrm>
              <a:off x="1300088" y="2293041"/>
              <a:ext cx="358920" cy="51156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DBC01983-EFFC-4DD0-B2A7-E618BCE81A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1088" y="2284041"/>
                <a:ext cx="3765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A12F97A0-A5F4-4BB4-B236-45D7EF11B8E5}"/>
                  </a:ext>
                </a:extLst>
              </p14:cNvPr>
              <p14:cNvContentPartPr/>
              <p14:nvPr/>
            </p14:nvContentPartPr>
            <p14:xfrm>
              <a:off x="2121248" y="2284401"/>
              <a:ext cx="402480" cy="495000"/>
            </p14:xfrm>
          </p:contentPart>
        </mc:Choice>
        <mc:Fallback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A12F97A0-A5F4-4BB4-B236-45D7EF11B8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2248" y="2275401"/>
                <a:ext cx="4201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5F2B30AF-F702-4A0D-AC17-47C155CCF47C}"/>
                  </a:ext>
                </a:extLst>
              </p14:cNvPr>
              <p14:cNvContentPartPr/>
              <p14:nvPr/>
            </p14:nvContentPartPr>
            <p14:xfrm>
              <a:off x="4261088" y="2272881"/>
              <a:ext cx="408240" cy="49536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5F2B30AF-F702-4A0D-AC17-47C155CCF4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2440" y="2264241"/>
                <a:ext cx="425896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06392570-03D1-4728-9AAB-112474013EE7}"/>
                  </a:ext>
                </a:extLst>
              </p14:cNvPr>
              <p14:cNvContentPartPr/>
              <p14:nvPr/>
            </p14:nvContentPartPr>
            <p14:xfrm>
              <a:off x="3689408" y="2274681"/>
              <a:ext cx="311400" cy="495360"/>
            </p14:xfrm>
          </p:contentPart>
        </mc:Choice>
        <mc:Fallback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06392570-03D1-4728-9AAB-112474013E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80768" y="2265688"/>
                <a:ext cx="329040" cy="512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1FFEC35-FC55-4E3A-AD26-1749DEBE2688}"/>
                  </a:ext>
                </a:extLst>
              </p14:cNvPr>
              <p14:cNvContentPartPr/>
              <p14:nvPr/>
            </p14:nvContentPartPr>
            <p14:xfrm>
              <a:off x="5786048" y="2258481"/>
              <a:ext cx="187560" cy="523800"/>
            </p14:xfrm>
          </p:contentPart>
        </mc:Choice>
        <mc:Fallback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1FFEC35-FC55-4E3A-AD26-1749DEBE26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77065" y="2249835"/>
                <a:ext cx="205166" cy="54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0" name="Encre 59">
                <a:extLst>
                  <a:ext uri="{FF2B5EF4-FFF2-40B4-BE49-F238E27FC236}">
                    <a16:creationId xmlns:a16="http://schemas.microsoft.com/office/drawing/2014/main" id="{1F83FDCD-66D8-4DE5-8846-05F1EF7E5FF3}"/>
                  </a:ext>
                </a:extLst>
              </p14:cNvPr>
              <p14:cNvContentPartPr/>
              <p14:nvPr/>
            </p14:nvContentPartPr>
            <p14:xfrm>
              <a:off x="6177008" y="2268561"/>
              <a:ext cx="662040" cy="495000"/>
            </p14:xfrm>
          </p:contentPart>
        </mc:Choice>
        <mc:Fallback>
          <p:pic>
            <p:nvPicPr>
              <p:cNvPr id="60" name="Encre 59">
                <a:extLst>
                  <a:ext uri="{FF2B5EF4-FFF2-40B4-BE49-F238E27FC236}">
                    <a16:creationId xmlns:a16="http://schemas.microsoft.com/office/drawing/2014/main" id="{1F83FDCD-66D8-4DE5-8846-05F1EF7E5F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68008" y="2259915"/>
                <a:ext cx="679680" cy="512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Encre 64">
                <a:extLst>
                  <a:ext uri="{FF2B5EF4-FFF2-40B4-BE49-F238E27FC236}">
                    <a16:creationId xmlns:a16="http://schemas.microsoft.com/office/drawing/2014/main" id="{99370E70-E098-46D0-8BD1-F2A8A6041D6E}"/>
                  </a:ext>
                </a:extLst>
              </p14:cNvPr>
              <p14:cNvContentPartPr/>
              <p14:nvPr/>
            </p14:nvContentPartPr>
            <p14:xfrm>
              <a:off x="2232848" y="1072641"/>
              <a:ext cx="1087920" cy="771480"/>
            </p14:xfrm>
          </p:contentPart>
        </mc:Choice>
        <mc:Fallback>
          <p:pic>
            <p:nvPicPr>
              <p:cNvPr id="65" name="Encre 64">
                <a:extLst>
                  <a:ext uri="{FF2B5EF4-FFF2-40B4-BE49-F238E27FC236}">
                    <a16:creationId xmlns:a16="http://schemas.microsoft.com/office/drawing/2014/main" id="{99370E70-E098-46D0-8BD1-F2A8A6041D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24208" y="1063641"/>
                <a:ext cx="110556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3C07D9BD-A637-4358-A334-3C865C7C1BCE}"/>
                  </a:ext>
                </a:extLst>
              </p14:cNvPr>
              <p14:cNvContentPartPr/>
              <p14:nvPr/>
            </p14:nvContentPartPr>
            <p14:xfrm>
              <a:off x="4776968" y="1025121"/>
              <a:ext cx="1185840" cy="816840"/>
            </p14:xfrm>
          </p:contentPart>
        </mc:Choice>
        <mc:Fallback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3C07D9BD-A637-4358-A334-3C865C7C1B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67968" y="1016121"/>
                <a:ext cx="1203480" cy="83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45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25166"/>
              </p:ext>
            </p:extLst>
          </p:nvPr>
        </p:nvGraphicFramePr>
        <p:xfrm>
          <a:off x="1250170" y="1095323"/>
          <a:ext cx="2331026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Animal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imagePath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showMe(x,y)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36691"/>
              </p:ext>
            </p:extLst>
          </p:nvPr>
        </p:nvGraphicFramePr>
        <p:xfrm>
          <a:off x="5149817" y="1068430"/>
          <a:ext cx="2331026" cy="18082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  <a:p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imagePath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CH" sz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showMe(x,y)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3" name="Connecteur droit 122"/>
          <p:cNvCxnSpPr/>
          <p:nvPr/>
        </p:nvCxnSpPr>
        <p:spPr>
          <a:xfrm rot="10800000">
            <a:off x="3569432" y="1867942"/>
            <a:ext cx="1580580" cy="0"/>
          </a:xfrm>
          <a:prstGeom prst="line">
            <a:avLst/>
          </a:prstGeom>
          <a:ln w="25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9" name="Encre 128"/>
              <p14:cNvContentPartPr/>
              <p14:nvPr/>
            </p14:nvContentPartPr>
            <p14:xfrm>
              <a:off x="4037384" y="1568420"/>
              <a:ext cx="2160540" cy="1440990"/>
            </p14:xfrm>
          </p:contentPart>
        </mc:Choice>
        <mc:Fallback xmlns="">
          <p:pic>
            <p:nvPicPr>
              <p:cNvPr id="129" name="Encre 1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8499" y="2073946"/>
                <a:ext cx="2889720" cy="19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8" name="Encre 137"/>
              <p14:cNvContentPartPr/>
              <p14:nvPr/>
            </p14:nvContentPartPr>
            <p14:xfrm>
              <a:off x="104024" y="1386979"/>
              <a:ext cx="879660" cy="1006560"/>
            </p14:xfrm>
          </p:contentPart>
        </mc:Choice>
        <mc:Fallback xmlns="">
          <p:pic>
            <p:nvPicPr>
              <p:cNvPr id="138" name="Encre 1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979" y="1839586"/>
                <a:ext cx="1210680" cy="13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1" name="Encre 200"/>
              <p14:cNvContentPartPr/>
              <p14:nvPr/>
            </p14:nvContentPartPr>
            <p14:xfrm>
              <a:off x="7754204" y="1608549"/>
              <a:ext cx="888840" cy="658260"/>
            </p14:xfrm>
          </p:contentPart>
        </mc:Choice>
        <mc:Fallback xmlns="">
          <p:pic>
            <p:nvPicPr>
              <p:cNvPr id="201" name="Encre 20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23099" y="2133212"/>
                <a:ext cx="120636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7" name="Encre 246"/>
              <p14:cNvContentPartPr/>
              <p14:nvPr/>
            </p14:nvContentPartPr>
            <p14:xfrm>
              <a:off x="5205404" y="2600831"/>
              <a:ext cx="1168020" cy="280530"/>
            </p14:xfrm>
          </p:contentPart>
        </mc:Choice>
        <mc:Fallback xmlns="">
          <p:pic>
            <p:nvPicPr>
              <p:cNvPr id="247" name="Encre 24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3699" y="3465254"/>
                <a:ext cx="15703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9" name="Encre 248"/>
              <p14:cNvContentPartPr/>
              <p14:nvPr/>
            </p14:nvContentPartPr>
            <p14:xfrm>
              <a:off x="6381524" y="1810271"/>
              <a:ext cx="1250370" cy="90450"/>
            </p14:xfrm>
          </p:contentPart>
        </mc:Choice>
        <mc:Fallback xmlns="">
          <p:pic>
            <p:nvPicPr>
              <p:cNvPr id="249" name="Encre 2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5379" y="2394974"/>
                <a:ext cx="1690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1" name="Encre 250"/>
              <p14:cNvContentPartPr/>
              <p14:nvPr/>
            </p14:nvContentPartPr>
            <p14:xfrm>
              <a:off x="6358304" y="1815941"/>
              <a:ext cx="101520" cy="93150"/>
            </p14:xfrm>
          </p:contentPart>
        </mc:Choice>
        <mc:Fallback xmlns="">
          <p:pic>
            <p:nvPicPr>
              <p:cNvPr id="251" name="Encre 25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6939" y="2411174"/>
                <a:ext cx="156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3" name="Encre 252"/>
              <p14:cNvContentPartPr/>
              <p14:nvPr/>
            </p14:nvContentPartPr>
            <p14:xfrm>
              <a:off x="8321090" y="1537994"/>
              <a:ext cx="270" cy="270"/>
            </p14:xfrm>
          </p:contentPart>
        </mc:Choice>
        <mc:Fallback xmlns="">
          <p:pic>
            <p:nvPicPr>
              <p:cNvPr id="253" name="Encre 2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82187" y="2038059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3" name="Encre 302"/>
              <p14:cNvContentPartPr/>
              <p14:nvPr/>
            </p14:nvContentPartPr>
            <p14:xfrm>
              <a:off x="4088144" y="3050449"/>
              <a:ext cx="1578690" cy="286175"/>
            </p14:xfrm>
          </p:contentPart>
        </mc:Choice>
        <mc:Fallback xmlns="">
          <p:pic>
            <p:nvPicPr>
              <p:cNvPr id="303" name="Encre 30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28899" y="4053587"/>
                <a:ext cx="2132280" cy="416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2" name="Encre 311"/>
              <p14:cNvContentPartPr/>
              <p14:nvPr/>
            </p14:nvContentPartPr>
            <p14:xfrm>
              <a:off x="458297" y="2456989"/>
              <a:ext cx="984117" cy="1081865"/>
            </p14:xfrm>
          </p:contentPart>
        </mc:Choice>
        <mc:Fallback xmlns="">
          <p:pic>
            <p:nvPicPr>
              <p:cNvPr id="312" name="Encre 3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5303" y="3269866"/>
                <a:ext cx="1321516" cy="1454726"/>
              </a:xfrm>
              <a:prstGeom prst="rect">
                <a:avLst/>
              </a:prstGeom>
            </p:spPr>
          </p:pic>
        </mc:Fallback>
      </mc:AlternateContent>
      <p:sp>
        <p:nvSpPr>
          <p:cNvPr id="313" name="ZoneTexte 312"/>
          <p:cNvSpPr txBox="1"/>
          <p:nvPr/>
        </p:nvSpPr>
        <p:spPr>
          <a:xfrm>
            <a:off x="470314" y="3199786"/>
            <a:ext cx="1738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CH"/>
              <a:t>Indique que l’attribut ou la méthode est public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5" name="Encre 314"/>
              <p14:cNvContentPartPr/>
              <p14:nvPr/>
            </p14:nvContentPartPr>
            <p14:xfrm>
              <a:off x="1034714" y="1511719"/>
              <a:ext cx="138510" cy="1150470"/>
            </p14:xfrm>
          </p:contentPart>
        </mc:Choice>
        <mc:Fallback xmlns="">
          <p:pic>
            <p:nvPicPr>
              <p:cNvPr id="315" name="Encre 3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61259" y="2010226"/>
                <a:ext cx="2084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7" name="Encre 316"/>
              <p14:cNvContentPartPr/>
              <p14:nvPr/>
            </p14:nvContentPartPr>
            <p14:xfrm>
              <a:off x="516887" y="3049614"/>
              <a:ext cx="1817370" cy="1079730"/>
            </p14:xfrm>
          </p:contentPart>
        </mc:Choice>
        <mc:Fallback xmlns="">
          <p:pic>
            <p:nvPicPr>
              <p:cNvPr id="317" name="Encre 3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1623" y="4055712"/>
                <a:ext cx="2441520" cy="14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84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86259"/>
              </p:ext>
            </p:extLst>
          </p:nvPr>
        </p:nvGraphicFramePr>
        <p:xfrm>
          <a:off x="435782" y="418096"/>
          <a:ext cx="2331026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Animal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imagePath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showMe(x,y) :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None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46861"/>
              </p:ext>
            </p:extLst>
          </p:nvPr>
        </p:nvGraphicFramePr>
        <p:xfrm>
          <a:off x="4335430" y="391201"/>
          <a:ext cx="2331026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 None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cre 2"/>
              <p14:cNvContentPartPr/>
              <p14:nvPr/>
            </p14:nvContentPartPr>
            <p14:xfrm>
              <a:off x="3222997" y="837337"/>
              <a:ext cx="470070" cy="226856"/>
            </p14:xfrm>
          </p:contentPart>
        </mc:Choice>
        <mc:Fallback xmlns="">
          <p:pic>
            <p:nvPicPr>
              <p:cNvPr id="3" name="Encre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2649" y="1103487"/>
                <a:ext cx="644760" cy="31975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94173"/>
              </p:ext>
            </p:extLst>
          </p:nvPr>
        </p:nvGraphicFramePr>
        <p:xfrm>
          <a:off x="2527554" y="2863215"/>
          <a:ext cx="2331026" cy="1602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257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 None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9919"/>
              </p:ext>
            </p:extLst>
          </p:nvPr>
        </p:nvGraphicFramePr>
        <p:xfrm>
          <a:off x="5522214" y="2866072"/>
          <a:ext cx="2331026" cy="1602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257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Dog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 None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cre 7"/>
              <p14:cNvContentPartPr/>
              <p14:nvPr/>
            </p14:nvContentPartPr>
            <p14:xfrm>
              <a:off x="2759535" y="1219995"/>
              <a:ext cx="175500" cy="265950"/>
            </p14:xfrm>
          </p:contentPart>
        </mc:Choice>
        <mc:Fallback xmlns="">
          <p:pic>
            <p:nvPicPr>
              <p:cNvPr id="8" name="Encre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2820" y="1616940"/>
                <a:ext cx="2541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cre 8"/>
              <p14:cNvContentPartPr/>
              <p14:nvPr/>
            </p14:nvContentPartPr>
            <p14:xfrm>
              <a:off x="2812185" y="1294515"/>
              <a:ext cx="1534140" cy="43200"/>
            </p14:xfrm>
          </p:contentPart>
        </mc:Choice>
        <mc:Fallback xmlns="">
          <p:pic>
            <p:nvPicPr>
              <p:cNvPr id="9" name="Encre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6980" y="1709100"/>
                <a:ext cx="20754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Encre 11"/>
              <p14:cNvContentPartPr/>
              <p14:nvPr/>
            </p14:nvContentPartPr>
            <p14:xfrm>
              <a:off x="3861945" y="2161215"/>
              <a:ext cx="1727190" cy="685260"/>
            </p14:xfrm>
          </p:contentPart>
        </mc:Choice>
        <mc:Fallback xmlns="">
          <p:pic>
            <p:nvPicPr>
              <p:cNvPr id="12" name="Encre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9100" y="2862180"/>
                <a:ext cx="234360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Encre 14"/>
              <p14:cNvContentPartPr/>
              <p14:nvPr/>
            </p14:nvContentPartPr>
            <p14:xfrm>
              <a:off x="5850495" y="2139345"/>
              <a:ext cx="974430" cy="695790"/>
            </p14:xfrm>
          </p:contentPart>
        </mc:Choice>
        <mc:Fallback xmlns="">
          <p:pic>
            <p:nvPicPr>
              <p:cNvPr id="15" name="Encre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79780" y="2833740"/>
                <a:ext cx="133884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Encre 22"/>
              <p14:cNvContentPartPr/>
              <p14:nvPr/>
            </p14:nvContentPartPr>
            <p14:xfrm>
              <a:off x="5490585" y="2091285"/>
              <a:ext cx="503550" cy="163620"/>
            </p14:xfrm>
          </p:contentPart>
        </mc:Choice>
        <mc:Fallback xmlns="">
          <p:pic>
            <p:nvPicPr>
              <p:cNvPr id="23" name="Encre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09620" y="2768220"/>
                <a:ext cx="702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6" name="Encre 225"/>
              <p14:cNvContentPartPr/>
              <p14:nvPr/>
            </p14:nvContentPartPr>
            <p14:xfrm>
              <a:off x="7032015" y="2403675"/>
              <a:ext cx="13500" cy="93420"/>
            </p14:xfrm>
          </p:contentPart>
        </mc:Choice>
        <mc:Fallback xmlns="">
          <p:pic>
            <p:nvPicPr>
              <p:cNvPr id="226" name="Encre 22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59100" y="3187980"/>
                <a:ext cx="51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7" name="Encre 226"/>
              <p14:cNvContentPartPr/>
              <p14:nvPr/>
            </p14:nvContentPartPr>
            <p14:xfrm>
              <a:off x="7031745" y="2326185"/>
              <a:ext cx="0" cy="10260"/>
            </p14:xfrm>
          </p:contentPart>
        </mc:Choice>
        <mc:Fallback xmlns="">
          <p:pic>
            <p:nvPicPr>
              <p:cNvPr id="227" name="Encre 2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0" y="0"/>
                <a:ext cx="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9" name="Encre 228"/>
              <p14:cNvContentPartPr/>
              <p14:nvPr/>
            </p14:nvContentPartPr>
            <p14:xfrm>
              <a:off x="7081425" y="2360475"/>
              <a:ext cx="73170" cy="121770"/>
            </p14:xfrm>
          </p:contentPart>
        </mc:Choice>
        <mc:Fallback xmlns="">
          <p:pic>
            <p:nvPicPr>
              <p:cNvPr id="229" name="Encre 2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23900" y="3131460"/>
                <a:ext cx="1339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0" name="Encre 229"/>
              <p14:cNvContentPartPr/>
              <p14:nvPr/>
            </p14:nvContentPartPr>
            <p14:xfrm>
              <a:off x="7251795" y="2316465"/>
              <a:ext cx="140130" cy="164700"/>
            </p14:xfrm>
          </p:contentPart>
        </mc:Choice>
        <mc:Fallback xmlns="">
          <p:pic>
            <p:nvPicPr>
              <p:cNvPr id="230" name="Encre 2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56460" y="3069900"/>
                <a:ext cx="2181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1" name="Encre 230"/>
              <p14:cNvContentPartPr/>
              <p14:nvPr/>
            </p14:nvContentPartPr>
            <p14:xfrm>
              <a:off x="7300395" y="2405295"/>
              <a:ext cx="70470" cy="11340"/>
            </p14:xfrm>
          </p:contentPart>
        </mc:Choice>
        <mc:Fallback xmlns="">
          <p:pic>
            <p:nvPicPr>
              <p:cNvPr id="231" name="Encre 23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20180" y="3192300"/>
                <a:ext cx="110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3" name="Encre 232"/>
              <p14:cNvContentPartPr/>
              <p14:nvPr/>
            </p14:nvContentPartPr>
            <p14:xfrm>
              <a:off x="9823815" y="5050485"/>
              <a:ext cx="270" cy="270"/>
            </p14:xfrm>
          </p:contentPart>
        </mc:Choice>
        <mc:Fallback xmlns="">
          <p:pic>
            <p:nvPicPr>
              <p:cNvPr id="233" name="Encre 2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085820" y="6721380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6" name="Encre 235"/>
              <p14:cNvContentPartPr/>
              <p14:nvPr/>
            </p14:nvContentPartPr>
            <p14:xfrm>
              <a:off x="4118445" y="2040255"/>
              <a:ext cx="44820" cy="310230"/>
            </p14:xfrm>
          </p:contentPart>
        </mc:Choice>
        <mc:Fallback xmlns="">
          <p:pic>
            <p:nvPicPr>
              <p:cNvPr id="236" name="Encre 23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72900" y="2701980"/>
                <a:ext cx="910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7" name="Encre 236"/>
              <p14:cNvContentPartPr/>
              <p14:nvPr/>
            </p14:nvContentPartPr>
            <p14:xfrm>
              <a:off x="4219155" y="2149335"/>
              <a:ext cx="92610" cy="186840"/>
            </p14:xfrm>
          </p:contentPart>
        </mc:Choice>
        <mc:Fallback xmlns="">
          <p:pic>
            <p:nvPicPr>
              <p:cNvPr id="237" name="Encre 23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06100" y="2847060"/>
                <a:ext cx="1623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8" name="Encre 237"/>
              <p14:cNvContentPartPr/>
              <p14:nvPr/>
            </p14:nvContentPartPr>
            <p14:xfrm>
              <a:off x="4380885" y="2272455"/>
              <a:ext cx="51030" cy="8640"/>
            </p14:xfrm>
          </p:contentPart>
        </mc:Choice>
        <mc:Fallback xmlns="">
          <p:pic>
            <p:nvPicPr>
              <p:cNvPr id="238" name="Encre 23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5700" y="3015180"/>
                <a:ext cx="867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9" name="Encre 238"/>
              <p14:cNvContentPartPr/>
              <p14:nvPr/>
            </p14:nvContentPartPr>
            <p14:xfrm>
              <a:off x="4529925" y="2145555"/>
              <a:ext cx="104760" cy="181170"/>
            </p14:xfrm>
          </p:contentPart>
        </mc:Choice>
        <mc:Fallback xmlns="">
          <p:pic>
            <p:nvPicPr>
              <p:cNvPr id="239" name="Encre 23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22620" y="2841300"/>
                <a:ext cx="1713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0" name="Encre 239"/>
              <p14:cNvContentPartPr/>
              <p14:nvPr/>
            </p14:nvContentPartPr>
            <p14:xfrm>
              <a:off x="4559625" y="2220345"/>
              <a:ext cx="75060" cy="12690"/>
            </p14:xfrm>
          </p:contentPart>
        </mc:Choice>
        <mc:Fallback xmlns="">
          <p:pic>
            <p:nvPicPr>
              <p:cNvPr id="240" name="Encre 23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60780" y="2940660"/>
                <a:ext cx="1220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1" name="Encre 240"/>
              <p14:cNvContentPartPr/>
              <p14:nvPr/>
            </p14:nvContentPartPr>
            <p14:xfrm>
              <a:off x="2609685" y="4220775"/>
              <a:ext cx="1589220" cy="48870"/>
            </p14:xfrm>
          </p:contentPart>
        </mc:Choice>
        <mc:Fallback xmlns="">
          <p:pic>
            <p:nvPicPr>
              <p:cNvPr id="241" name="Encre 24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87420" y="5386140"/>
                <a:ext cx="233388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2" name="Encre 241"/>
              <p14:cNvContentPartPr/>
              <p14:nvPr/>
            </p14:nvContentPartPr>
            <p14:xfrm>
              <a:off x="5610195" y="4207815"/>
              <a:ext cx="1575990" cy="46710"/>
            </p14:xfrm>
          </p:contentPart>
        </mc:Choice>
        <mc:Fallback xmlns="">
          <p:pic>
            <p:nvPicPr>
              <p:cNvPr id="242" name="Encre 24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92060" y="5358420"/>
                <a:ext cx="23144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0" name="Encre 109"/>
              <p14:cNvContentPartPr/>
              <p14:nvPr/>
            </p14:nvContentPartPr>
            <p14:xfrm>
              <a:off x="4548825" y="4235886"/>
              <a:ext cx="1061370" cy="810270"/>
            </p14:xfrm>
          </p:contentPart>
        </mc:Choice>
        <mc:Fallback xmlns="">
          <p:pic>
            <p:nvPicPr>
              <p:cNvPr id="110" name="Encre 10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60060" y="5632368"/>
                <a:ext cx="1438200" cy="11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3" name="Encre 132"/>
              <p14:cNvContentPartPr/>
              <p14:nvPr/>
            </p14:nvContentPartPr>
            <p14:xfrm>
              <a:off x="5759047" y="4309625"/>
              <a:ext cx="278640" cy="355860"/>
            </p14:xfrm>
          </p:contentPart>
        </mc:Choice>
        <mc:Fallback xmlns="">
          <p:pic>
            <p:nvPicPr>
              <p:cNvPr id="133" name="Encre 13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66849" y="5725287"/>
                <a:ext cx="40428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7" name="Encre 136"/>
              <p14:cNvContentPartPr/>
              <p14:nvPr/>
            </p14:nvContentPartPr>
            <p14:xfrm>
              <a:off x="4021057" y="4360385"/>
              <a:ext cx="114480" cy="158760"/>
            </p14:xfrm>
          </p:contentPart>
        </mc:Choice>
        <mc:Fallback xmlns="">
          <p:pic>
            <p:nvPicPr>
              <p:cNvPr id="137" name="Encre 13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40169" y="5791887"/>
                <a:ext cx="195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9" name="Encre 138"/>
              <p14:cNvContentPartPr/>
              <p14:nvPr/>
            </p14:nvContentPartPr>
            <p14:xfrm>
              <a:off x="4032127" y="4425455"/>
              <a:ext cx="396090" cy="414180"/>
            </p14:xfrm>
          </p:contentPart>
        </mc:Choice>
        <mc:Fallback xmlns="">
          <p:pic>
            <p:nvPicPr>
              <p:cNvPr id="139" name="Encre 13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55649" y="5878647"/>
                <a:ext cx="557280" cy="5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99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43229"/>
              </p:ext>
            </p:extLst>
          </p:nvPr>
        </p:nvGraphicFramePr>
        <p:xfrm>
          <a:off x="435781" y="418096"/>
          <a:ext cx="3052485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5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origin : Point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width : float</a:t>
                      </a:r>
                    </a:p>
                    <a:p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height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width,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height</a:t>
                      </a:r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area() :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62590"/>
              </p:ext>
            </p:extLst>
          </p:nvPr>
        </p:nvGraphicFramePr>
        <p:xfrm>
          <a:off x="4602367" y="431632"/>
          <a:ext cx="2835267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3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Square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side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side)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69938"/>
              </p:ext>
            </p:extLst>
          </p:nvPr>
        </p:nvGraphicFramePr>
        <p:xfrm>
          <a:off x="1003050" y="2937933"/>
          <a:ext cx="2331026" cy="18733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609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4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x : float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 : float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19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__init__(x, y)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distance(other) : float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47589"/>
              </p:ext>
            </p:extLst>
          </p:nvPr>
        </p:nvGraphicFramePr>
        <p:xfrm>
          <a:off x="4559050" y="2945515"/>
          <a:ext cx="3662084" cy="2104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RandomPoints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points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list of Point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797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__init__(x, y)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generate(n=10) : list of Point</a:t>
                      </a:r>
                    </a:p>
                    <a:p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get_num_points() : int</a:t>
                      </a:r>
                    </a:p>
                    <a:p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get_max_dist_from(p : Point)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riangle isocèle 18"/>
          <p:cNvSpPr/>
          <p:nvPr/>
        </p:nvSpPr>
        <p:spPr>
          <a:xfrm rot="-5292453">
            <a:off x="3442438" y="985455"/>
            <a:ext cx="253204" cy="183696"/>
          </a:xfrm>
          <a:prstGeom prst="triangl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000000"/>
              </a:solidFill>
            </a:endParaRPr>
          </a:p>
        </p:txBody>
      </p:sp>
      <p:cxnSp>
        <p:nvCxnSpPr>
          <p:cNvPr id="22" name="Connecteur droit avec flèche 21"/>
          <p:cNvCxnSpPr>
            <a:stCxn id="19" idx="3"/>
          </p:cNvCxnSpPr>
          <p:nvPr/>
        </p:nvCxnSpPr>
        <p:spPr>
          <a:xfrm flipV="1">
            <a:off x="3660843" y="1066800"/>
            <a:ext cx="941757" cy="13376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osange 25"/>
          <p:cNvSpPr/>
          <p:nvPr/>
        </p:nvSpPr>
        <p:spPr>
          <a:xfrm>
            <a:off x="4354920" y="3516480"/>
            <a:ext cx="247680" cy="219960"/>
          </a:xfrm>
          <a:prstGeom prst="diamond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000000"/>
              </a:solidFill>
            </a:endParaRPr>
          </a:p>
        </p:txBody>
      </p:sp>
      <p:cxnSp>
        <p:nvCxnSpPr>
          <p:cNvPr id="224" name="Connecteur droit 223"/>
          <p:cNvCxnSpPr>
            <a:stCxn id="26" idx="1"/>
          </p:cNvCxnSpPr>
          <p:nvPr/>
        </p:nvCxnSpPr>
        <p:spPr>
          <a:xfrm flipH="1" flipV="1">
            <a:off x="3352800" y="3141133"/>
            <a:ext cx="1002120" cy="485327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Losange 234"/>
          <p:cNvSpPr/>
          <p:nvPr/>
        </p:nvSpPr>
        <p:spPr>
          <a:xfrm>
            <a:off x="257507" y="852670"/>
            <a:ext cx="180000" cy="190440"/>
          </a:xfrm>
          <a:prstGeom prst="diamond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000000"/>
              </a:solidFill>
            </a:endParaRPr>
          </a:p>
        </p:txBody>
      </p:sp>
      <p:cxnSp>
        <p:nvCxnSpPr>
          <p:cNvPr id="245" name="Connecteur droit 244"/>
          <p:cNvCxnSpPr>
            <a:stCxn id="235" idx="2"/>
          </p:cNvCxnSpPr>
          <p:nvPr/>
        </p:nvCxnSpPr>
        <p:spPr>
          <a:xfrm flipH="1">
            <a:off x="338667" y="1043110"/>
            <a:ext cx="8840" cy="14206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1" name="Encre 250"/>
              <p14:cNvContentPartPr/>
              <p14:nvPr/>
            </p14:nvContentPartPr>
            <p14:xfrm>
              <a:off x="346040" y="2431733"/>
              <a:ext cx="1793160" cy="502200"/>
            </p14:xfrm>
          </p:contentPart>
        </mc:Choice>
        <mc:Fallback xmlns="">
          <p:pic>
            <p:nvPicPr>
              <p:cNvPr id="251" name="Encre 2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20" y="2422013"/>
                <a:ext cx="1812960" cy="5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81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62802"/>
              </p:ext>
            </p:extLst>
          </p:nvPr>
        </p:nvGraphicFramePr>
        <p:xfrm>
          <a:off x="435781" y="418096"/>
          <a:ext cx="3052485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5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location : Point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width : float</a:t>
                      </a:r>
                    </a:p>
                    <a:p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height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width,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height</a:t>
                      </a:r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area() :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15238"/>
              </p:ext>
            </p:extLst>
          </p:nvPr>
        </p:nvGraphicFramePr>
        <p:xfrm>
          <a:off x="4636233" y="399201"/>
          <a:ext cx="2835267" cy="2073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3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Square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side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891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side)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/>
          </p:nvPr>
        </p:nvGraphicFramePr>
        <p:xfrm>
          <a:off x="1003050" y="2937933"/>
          <a:ext cx="2331026" cy="18733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609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4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x : float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 : float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19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__init__(x, y)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distance(other) : float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/>
          </p:nvPr>
        </p:nvGraphicFramePr>
        <p:xfrm>
          <a:off x="4559050" y="2945515"/>
          <a:ext cx="3662084" cy="2104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RandomPoints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points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list of Point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797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__init__(x, y)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generate(n=10) : list of Point</a:t>
                      </a:r>
                    </a:p>
                    <a:p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get_num_points() : int</a:t>
                      </a:r>
                    </a:p>
                    <a:p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get_max_dist_from(p : Point)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4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/>
          </p:nvPr>
        </p:nvGraphicFramePr>
        <p:xfrm>
          <a:off x="435781" y="418096"/>
          <a:ext cx="3052485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5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location : Point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width : float</a:t>
                      </a:r>
                    </a:p>
                    <a:p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height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width,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height</a:t>
                      </a:r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area() :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/>
          </p:nvPr>
        </p:nvGraphicFramePr>
        <p:xfrm>
          <a:off x="4636233" y="399201"/>
          <a:ext cx="2835267" cy="2073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3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Square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side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891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side)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/>
          </p:nvPr>
        </p:nvGraphicFramePr>
        <p:xfrm>
          <a:off x="1003050" y="2937933"/>
          <a:ext cx="2331026" cy="18733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609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4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x : float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 : float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19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__init__(x, y)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distance(other) : float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3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56701"/>
              </p:ext>
            </p:extLst>
          </p:nvPr>
        </p:nvGraphicFramePr>
        <p:xfrm>
          <a:off x="2856881" y="444570"/>
          <a:ext cx="2688417" cy="17165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88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3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location : Point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width : float</a:t>
                      </a:r>
                    </a:p>
                    <a:p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height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width,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height</a:t>
                      </a:r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area() :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44421"/>
              </p:ext>
            </p:extLst>
          </p:nvPr>
        </p:nvGraphicFramePr>
        <p:xfrm>
          <a:off x="254003" y="1312335"/>
          <a:ext cx="2298368" cy="12329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98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264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Square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19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side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side)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88239"/>
              </p:ext>
            </p:extLst>
          </p:nvPr>
        </p:nvGraphicFramePr>
        <p:xfrm>
          <a:off x="6116919" y="653400"/>
          <a:ext cx="2331026" cy="18733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609">
                <a:tc>
                  <a:txBody>
                    <a:bodyPr/>
                    <a:lstStyle/>
                    <a:p>
                      <a:pPr algn="ctr"/>
                      <a:r>
                        <a:rPr lang="fr-CH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45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x : float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 : float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19">
                <a:tc>
                  <a:txBody>
                    <a:bodyPr/>
                    <a:lstStyle/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__init__(x, y)</a:t>
                      </a:r>
                    </a:p>
                    <a:p>
                      <a:r>
                        <a:rPr lang="fr-CH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distance(other) : float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>
            <a:off x="2708757" y="877012"/>
            <a:ext cx="64651" cy="12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endCxn id="5" idx="0"/>
          </p:cNvCxnSpPr>
          <p:nvPr/>
        </p:nvCxnSpPr>
        <p:spPr>
          <a:xfrm flipH="1">
            <a:off x="1403187" y="877012"/>
            <a:ext cx="1305570" cy="435323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osange 8"/>
          <p:cNvSpPr/>
          <p:nvPr/>
        </p:nvSpPr>
        <p:spPr>
          <a:xfrm>
            <a:off x="5561682" y="877320"/>
            <a:ext cx="206640" cy="172440"/>
          </a:xfrm>
          <a:prstGeom prst="diamond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000000"/>
              </a:solidFill>
            </a:endParaRPr>
          </a:p>
        </p:txBody>
      </p:sp>
      <p:cxnSp>
        <p:nvCxnSpPr>
          <p:cNvPr id="10" name="Connecteur droit 9"/>
          <p:cNvCxnSpPr>
            <a:stCxn id="9" idx="3"/>
          </p:cNvCxnSpPr>
          <p:nvPr/>
        </p:nvCxnSpPr>
        <p:spPr>
          <a:xfrm flipV="1">
            <a:off x="5768322" y="653400"/>
            <a:ext cx="827280" cy="3101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Encre 10"/>
              <p14:cNvContentPartPr/>
              <p14:nvPr/>
            </p14:nvContentPartPr>
            <p14:xfrm>
              <a:off x="2751200" y="795840"/>
              <a:ext cx="105120" cy="150480"/>
            </p14:xfrm>
          </p:contentPart>
        </mc:Choice>
        <mc:Fallback xmlns="">
          <p:pic>
            <p:nvPicPr>
              <p:cNvPr id="11" name="Encre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1840" y="786120"/>
                <a:ext cx="124200" cy="1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65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2" y="343503"/>
            <a:ext cx="6620101" cy="45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999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491</Words>
  <Application>Microsoft Office PowerPoint</Application>
  <PresentationFormat>Affichage à l'écran (16:9)</PresentationFormat>
  <Paragraphs>107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Cédric Donner</cp:lastModifiedBy>
  <cp:revision>110</cp:revision>
  <dcterms:created xsi:type="dcterms:W3CDTF">2014-05-27T05:17:43Z</dcterms:created>
  <dcterms:modified xsi:type="dcterms:W3CDTF">2018-11-07T09:16:59Z</dcterms:modified>
</cp:coreProperties>
</file>