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104100" cy="11309350"/>
  <p:notesSz cx="20104100" cy="1130935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Franklin Gothic" panose="020B060402020202020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Lj4+KqR/HxflqBata0WmncLDb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975E9-4D24-46D0-B944-FBDEAB4388AF}">
  <a:tblStyle styleId="{FCD975E9-4D24-46D0-B944-FBDEAB4388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Nuñez" userId="ac8a58aecdf78c99" providerId="LiveId" clId="{1F2047D9-D707-4075-8BDD-ABE2340D1549}"/>
    <pc:docChg chg="modSld">
      <pc:chgData name="Isabel Nuñez" userId="ac8a58aecdf78c99" providerId="LiveId" clId="{1F2047D9-D707-4075-8BDD-ABE2340D1549}" dt="2023-12-25T21:15:38.173" v="0" actId="1076"/>
      <pc:docMkLst>
        <pc:docMk/>
      </pc:docMkLst>
      <pc:sldChg chg="modSp mod">
        <pc:chgData name="Isabel Nuñez" userId="ac8a58aecdf78c99" providerId="LiveId" clId="{1F2047D9-D707-4075-8BDD-ABE2340D1549}" dt="2023-12-25T21:15:38.173" v="0" actId="1076"/>
        <pc:sldMkLst>
          <pc:docMk/>
          <pc:sldMk cId="0" sldId="256"/>
        </pc:sldMkLst>
        <pc:spChg chg="mod">
          <ac:chgData name="Isabel Nuñez" userId="ac8a58aecdf78c99" providerId="LiveId" clId="{1F2047D9-D707-4075-8BDD-ABE2340D1549}" dt="2023-12-25T21:15:38.173" v="0" actId="1076"/>
          <ac:spMkLst>
            <pc:docMk/>
            <pc:sldMk cId="0" sldId="256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3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4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5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19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" name="Google Shape;36;p19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19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8" name="Google Shape;38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19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0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0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20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47" name="Google Shape;47;p20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8" name="Google Shape;48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2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3097220" y="7358113"/>
            <a:ext cx="90672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 dirty="0">
                <a:latin typeface="Calibri"/>
                <a:ea typeface="Calibri"/>
                <a:cs typeface="Calibri"/>
                <a:sym typeface="Calibri"/>
              </a:rPr>
              <a:t>VERIFICACIÓN DEL PROCESO DE INTEGRACIÓN</a:t>
            </a:r>
            <a:endParaRPr sz="5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/>
              <a:t>Actividad 3.2 Generando el plan de pruebas</a:t>
            </a:r>
            <a:br>
              <a:rPr lang="es-CL" sz="3800" dirty="0"/>
            </a:br>
            <a:r>
              <a:rPr lang="es-CL" sz="4900" dirty="0"/>
              <a:t>ASY5131</a:t>
            </a:r>
            <a:br>
              <a:rPr lang="es-CL" dirty="0"/>
            </a:br>
            <a:br>
              <a:rPr lang="es-CL" sz="3800" dirty="0"/>
            </a:br>
            <a:endParaRPr sz="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603250" y="701675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Plan de pruebas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7560407" y="5449408"/>
            <a:ext cx="60730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Arial Black"/>
                <a:ea typeface="Arial Black"/>
                <a:cs typeface="Arial Black"/>
                <a:sym typeface="Arial Black"/>
              </a:rPr>
              <a:t>Historia de Revisiones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43" name="Google Shape;143;p10"/>
          <p:cNvGraphicFramePr/>
          <p:nvPr/>
        </p:nvGraphicFramePr>
        <p:xfrm>
          <a:off x="3194050" y="33525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{FCD975E9-4D24-46D0-B944-FBDEAB4388AF}</a:tableStyleId>
              </a:tblPr>
              <a:tblGrid>
                <a:gridCol w="872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&lt;Nombre del Proyecto&gt;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Versión: &lt;1.1.0&gt;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Pruebas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Fecha: &lt;aaaa-mm-dd&gt;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&lt;Identificador de Documento&gt;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" name="Google Shape;144;p10"/>
          <p:cNvSpPr/>
          <p:nvPr/>
        </p:nvSpPr>
        <p:spPr>
          <a:xfrm>
            <a:off x="2051050" y="2225675"/>
            <a:ext cx="1623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En la hoja de control podemos encontrar los siguientes ítem.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10"/>
          <p:cNvGraphicFramePr/>
          <p:nvPr/>
        </p:nvGraphicFramePr>
        <p:xfrm>
          <a:off x="3194049" y="63404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{FCD975E9-4D24-46D0-B944-FBDEAB4388AF}</a:tableStyleId>
              </a:tblPr>
              <a:tblGrid>
                <a:gridCol w="338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&lt;aaaa-mm-dd&gt;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&lt;1.1.0&gt;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inicial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&lt;Nombre&gt;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2432051" y="714594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  <a:latin typeface="Candara"/>
                <a:ea typeface="Candara"/>
                <a:cs typeface="Candara"/>
                <a:sym typeface="Candara"/>
              </a:rPr>
              <a:t>Plan de pruebas</a:t>
            </a:r>
            <a:endParaRPr>
              <a:solidFill>
                <a:srgbClr val="257CE1"/>
              </a:solidFill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1650" y="2454275"/>
            <a:ext cx="9312920" cy="80458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/>
          <p:nvPr/>
        </p:nvSpPr>
        <p:spPr>
          <a:xfrm>
            <a:off x="2127250" y="1616075"/>
            <a:ext cx="164560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En pruebas de integración podemos encontrar los siguientes ítem. </a:t>
            </a:r>
            <a:r>
              <a:rPr lang="es-CL" sz="3600" i="1">
                <a:latin typeface="Calibri"/>
                <a:ea typeface="Calibri"/>
                <a:cs typeface="Calibri"/>
                <a:sym typeface="Calibri"/>
              </a:rPr>
              <a:t>(Revisar plantilla plan de pruebas).</a:t>
            </a:r>
            <a:endParaRPr sz="36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158" name="Google Shape;158;p12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936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lang="es-CL" sz="5936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s-CL" sz="5936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947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1040130" y="5121275"/>
            <a:ext cx="932561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L4.2</a:t>
            </a:r>
            <a:r>
              <a:rPr lang="es-CL" sz="3600" b="0">
                <a:latin typeface="Calibri"/>
                <a:ea typeface="Calibri"/>
                <a:cs typeface="Calibri"/>
                <a:sym typeface="Calibri"/>
              </a:rPr>
              <a:t> Elabora matriz que permita especificar los resultados de la integración del webservices desarrollados y las aplicaciones internas de la organización. </a:t>
            </a:r>
            <a:endParaRPr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040130" y="3978275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Indicador de logro</a:t>
            </a:r>
            <a:endParaRPr sz="5000" b="1" i="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10052050" y="0"/>
            <a:ext cx="9823450" cy="1219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57CE1"/>
          </a:solidFill>
          <a:ln w="25400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>
                <a:solidFill>
                  <a:srgbClr val="0F243E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 sz="6000" b="1">
              <a:solidFill>
                <a:srgbClr val="0F24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8909050" y="4206875"/>
            <a:ext cx="8610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>
                <a:latin typeface="Calibri"/>
                <a:ea typeface="Calibri"/>
                <a:cs typeface="Calibri"/>
                <a:sym typeface="Calibri"/>
              </a:rPr>
              <a:t>Conocer los aspectos formales del plan de pruebas para la integración de sistemas.</a:t>
            </a:r>
            <a:endParaRPr sz="36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864288" y="118696"/>
            <a:ext cx="92563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 de plataformas</a:t>
            </a:r>
            <a:endParaRPr sz="50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689850" y="4587875"/>
            <a:ext cx="1023922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PLAN DE PRUEBAS PARA LA INTEGRACIÓN</a:t>
            </a:r>
            <a:endParaRPr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11652250" y="777875"/>
            <a:ext cx="59436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Plan de pruebas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1974851" y="2037714"/>
            <a:ext cx="15849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Todo desarrollo de software independiente de la metodología que se esta implementando, es necesario que se incluya una fase de pruebas, la cual nos permitirá determinar si el producto a entregar cumple con la calidad especificada y esperada por el cliente.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 descr="Desarrollo Software a Medida | Apps en Sevilla - Madrid - Barcelo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3679" y="5121275"/>
            <a:ext cx="6931943" cy="455456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Plan de pruebas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1746250" y="2301875"/>
            <a:ext cx="163830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En la actualidad, los profesionales dedicados a las pruebas o también conocido como testing, necesitan de un </a:t>
            </a:r>
            <a:r>
              <a:rPr lang="es-CL" sz="3600" b="1">
                <a:latin typeface="Calibri"/>
                <a:ea typeface="Calibri"/>
                <a:cs typeface="Calibri"/>
                <a:sym typeface="Calibri"/>
              </a:rPr>
              <a:t>Plan de pruebas, </a:t>
            </a: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el cual tiene como propósito comunicar a los involucrados del proyecto : </a:t>
            </a:r>
            <a:endParaRPr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1028700" lvl="1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Los entregables.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1028700" lvl="1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Las características a ser o no probadas. </a:t>
            </a:r>
            <a:endParaRPr/>
          </a:p>
          <a:p>
            <a:pPr marL="1028700" lvl="1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Los aspectos de criterios de aprobación y fallo. </a:t>
            </a:r>
            <a:endParaRPr/>
          </a:p>
          <a:p>
            <a:pPr marL="1028700" lvl="1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Criterios de suspensión y reanudación.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1028700" lvl="1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Las capacitaciones requeridas para los integrantes del equipo de pruebas.</a:t>
            </a:r>
            <a:endParaRPr/>
          </a:p>
          <a:p>
            <a:pPr marL="1028700" lvl="1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Entre otras.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4294967295"/>
          </p:nvPr>
        </p:nvSpPr>
        <p:spPr>
          <a:xfrm>
            <a:off x="1517651" y="1109240"/>
            <a:ext cx="6781800" cy="7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 b="1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Plan de pruebas</a:t>
            </a:r>
            <a:endParaRPr sz="4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1517651" y="2169269"/>
            <a:ext cx="1212842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El plan de pruebas se puede aplicar a cualquier proyecto de software e integración de software, se ajusta a las necesidades de cada empresa considerando el tamaño del proyecto, el tiempo, el costo, los involucrados, etc.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8" descr="Tipos de errores - Verificación y Validación de Software - YouTube"/>
          <p:cNvPicPr preferRelativeResize="0"/>
          <p:nvPr/>
        </p:nvPicPr>
        <p:blipFill rotWithShape="1">
          <a:blip r:embed="rId3">
            <a:alphaModFix/>
          </a:blip>
          <a:srcRect r="51834"/>
          <a:stretch/>
        </p:blipFill>
        <p:spPr>
          <a:xfrm>
            <a:off x="5615667" y="5121275"/>
            <a:ext cx="393239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  <a:latin typeface="Candara"/>
                <a:ea typeface="Candara"/>
                <a:cs typeface="Candara"/>
                <a:sym typeface="Candara"/>
              </a:rPr>
              <a:t>Objetivos del proceso de pruebas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1898650" y="2073275"/>
            <a:ext cx="16230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CL" sz="3600">
                <a:latin typeface="Calibri"/>
                <a:ea typeface="Calibri"/>
                <a:cs typeface="Calibri"/>
                <a:sym typeface="Calibri"/>
              </a:rPr>
              <a:t>En la hoja de control podemos encontrar los siguientes ítem.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9442450" y="3597275"/>
            <a:ext cx="8153400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latin typeface="Arial Black"/>
                <a:ea typeface="Arial Black"/>
                <a:cs typeface="Arial Black"/>
                <a:sym typeface="Arial Black"/>
              </a:rPr>
              <a:t>Plan de pruebas de software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[Nombre del proyecto]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1">
                <a:latin typeface="Arial"/>
                <a:ea typeface="Arial"/>
                <a:cs typeface="Arial"/>
                <a:sym typeface="Arial"/>
              </a:rPr>
              <a:t>Fecha: </a:t>
            </a:r>
            <a:r>
              <a:rPr lang="es-CL" sz="3600" b="1" i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[dd/mm/aaaa]</a:t>
            </a:r>
            <a:endParaRPr sz="3600" b="1" i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3112506" y="8855075"/>
            <a:ext cx="126598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[Esta plantilla tiene por finalidad servir de base para la confección del documento “Plan de Pruebas”. El texto entre paréntesis cuadrados y desplegado en azul itálico (estilo=Info Blue) tiene por finalidad guiar al autor y debe ser borrado antes de la publicación del documento. ]</a:t>
            </a:r>
            <a:endParaRPr sz="2000" i="1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Personalizado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Franklin Gothic</vt:lpstr>
      <vt:lpstr>Arial Black</vt:lpstr>
      <vt:lpstr>Calibri</vt:lpstr>
      <vt:lpstr>Candara</vt:lpstr>
      <vt:lpstr>Noto Sans Symbols</vt:lpstr>
      <vt:lpstr>Arial</vt:lpstr>
      <vt:lpstr>Office Theme</vt:lpstr>
      <vt:lpstr>VERIFICACIÓN DEL PROCESO DE INTEGRACIÓN Actividad 3.2 Generando el plan de pruebas ASY5131  </vt:lpstr>
      <vt:lpstr>ASY5131</vt:lpstr>
      <vt:lpstr>L4.2 Elabora matriz que permita especificar los resultados de la integración del webservices desarrollados y las aplicaciones internas de la organización. </vt:lpstr>
      <vt:lpstr>Conocer los aspectos formales del plan de pruebas para la integración de sistemas.</vt:lpstr>
      <vt:lpstr>PLAN DE PRUEBAS PARA LA INTEGRACIÓN</vt:lpstr>
      <vt:lpstr>Presentación de PowerPoint</vt:lpstr>
      <vt:lpstr>Plan de pruebas</vt:lpstr>
      <vt:lpstr>Presentación de PowerPoint</vt:lpstr>
      <vt:lpstr>Objetivos del proceso de pruebas</vt:lpstr>
      <vt:lpstr>Presentación de PowerPoint</vt:lpstr>
      <vt:lpstr>Plan de pruebas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VERIFICACIÓN DEL PROCESO DE INTEGRACIÓN Actividad 3.2 Generando el plan de pruebas ASY5131  </dc:title>
  <dc:creator>Daniela Taito R.</dc:creator>
  <cp:lastModifiedBy>Isabel Nuñez</cp:lastModifiedBy>
  <cp:revision>1</cp:revision>
  <dcterms:created xsi:type="dcterms:W3CDTF">2022-07-20T19:15:37Z</dcterms:created>
  <dcterms:modified xsi:type="dcterms:W3CDTF">2023-12-25T21:15:52Z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