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7" r:id="rId5"/>
    <p:sldId id="274" r:id="rId6"/>
    <p:sldId id="277" r:id="rId7"/>
    <p:sldId id="271" r:id="rId8"/>
    <p:sldId id="286" r:id="rId9"/>
    <p:sldId id="287" r:id="rId10"/>
    <p:sldId id="288" r:id="rId11"/>
    <p:sldId id="289" r:id="rId12"/>
    <p:sldId id="290" r:id="rId13"/>
    <p:sldId id="269" r:id="rId14"/>
    <p:sldId id="276" r:id="rId15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DE2"/>
    <a:srgbClr val="9EA4A8"/>
    <a:srgbClr val="E60C7E"/>
    <a:srgbClr val="C9D11E"/>
    <a:srgbClr val="434342"/>
    <a:srgbClr val="EB7A2C"/>
    <a:srgbClr val="D52155"/>
    <a:srgbClr val="D6833D"/>
    <a:srgbClr val="00A9D8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B4383B-EB01-4B58-BB07-1400CD3FF97F}" v="5" dt="2022-11-17T06:10:42.886"/>
    <p1510:client id="{82323C6D-FE58-41D7-AB8C-BF4D6E9703DE}" v="335" dt="2022-11-11T01:10:40.990"/>
    <p1510:client id="{C70EA60E-4CA4-4BD9-807C-31124DEDCB6F}" v="65" dt="2022-11-11T01:15:25.317"/>
    <p1510:client id="{E3066BA2-2D00-4032-BFE1-F0F655717A95}" v="611" dt="2022-11-10T18:20:31.320"/>
    <p1510:client id="{ED89C86A-8610-41E6-8A17-359ED3944D90}" v="3" dt="2023-01-09T23:47:30.87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207" autoAdjust="0"/>
    <p:restoredTop sz="94581" autoAdjust="0"/>
  </p:normalViewPr>
  <p:slideViewPr>
    <p:cSldViewPr>
      <p:cViewPr varScale="1">
        <p:scale>
          <a:sx n="45" d="100"/>
          <a:sy n="45" d="100"/>
        </p:scale>
        <p:origin x="34" y="15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1339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mela Menares A." userId="S::pmenaresa@duoc.cl::a95b9275-3465-4317-aedc-8c1ab3c21493" providerId="AD" clId="Web-{ED89C86A-8610-41E6-8A17-359ED3944D90}"/>
    <pc:docChg chg="modSld">
      <pc:chgData name="Pamela Menares A." userId="S::pmenaresa@duoc.cl::a95b9275-3465-4317-aedc-8c1ab3c21493" providerId="AD" clId="Web-{ED89C86A-8610-41E6-8A17-359ED3944D90}" dt="2023-01-09T23:47:30.473" v="0" actId="20577"/>
      <pc:docMkLst>
        <pc:docMk/>
      </pc:docMkLst>
      <pc:sldChg chg="modSp">
        <pc:chgData name="Pamela Menares A." userId="S::pmenaresa@duoc.cl::a95b9275-3465-4317-aedc-8c1ab3c21493" providerId="AD" clId="Web-{ED89C86A-8610-41E6-8A17-359ED3944D90}" dt="2023-01-09T23:47:30.473" v="0" actId="20577"/>
        <pc:sldMkLst>
          <pc:docMk/>
          <pc:sldMk cId="2531329642" sldId="274"/>
        </pc:sldMkLst>
        <pc:spChg chg="mod">
          <ac:chgData name="Pamela Menares A." userId="S::pmenaresa@duoc.cl::a95b9275-3465-4317-aedc-8c1ab3c21493" providerId="AD" clId="Web-{ED89C86A-8610-41E6-8A17-359ED3944D90}" dt="2023-01-09T23:47:30.473" v="0" actId="20577"/>
          <ac:spMkLst>
            <pc:docMk/>
            <pc:sldMk cId="2531329642" sldId="274"/>
            <ac:spMk id="9" creationId="{9960FC2D-3887-1646-A0CD-D2FB86584638}"/>
          </ac:spMkLst>
        </pc:spChg>
      </pc:sldChg>
    </pc:docChg>
  </pc:docChgLst>
  <pc:docChgLst>
    <pc:chgData name="Claudiaalejandra Bustamante Vera" userId="S::cl.bustamantev@profesor.duoc.cl::40b044c9-fab8-430e-a737-6e3ff4ae30c9" providerId="AD" clId="Web-{82323C6D-FE58-41D7-AB8C-BF4D6E9703DE}"/>
    <pc:docChg chg="modSld">
      <pc:chgData name="Claudiaalejandra Bustamante Vera" userId="S::cl.bustamantev@profesor.duoc.cl::40b044c9-fab8-430e-a737-6e3ff4ae30c9" providerId="AD" clId="Web-{82323C6D-FE58-41D7-AB8C-BF4D6E9703DE}" dt="2022-11-11T01:10:40.990" v="187" actId="1076"/>
      <pc:docMkLst>
        <pc:docMk/>
      </pc:docMkLst>
      <pc:sldChg chg="modSp">
        <pc:chgData name="Claudiaalejandra Bustamante Vera" userId="S::cl.bustamantev@profesor.duoc.cl::40b044c9-fab8-430e-a737-6e3ff4ae30c9" providerId="AD" clId="Web-{82323C6D-FE58-41D7-AB8C-BF4D6E9703DE}" dt="2022-11-11T00:53:00.895" v="91" actId="20577"/>
        <pc:sldMkLst>
          <pc:docMk/>
          <pc:sldMk cId="1317273675" sldId="272"/>
        </pc:sldMkLst>
        <pc:spChg chg="mod">
          <ac:chgData name="Claudiaalejandra Bustamante Vera" userId="S::cl.bustamantev@profesor.duoc.cl::40b044c9-fab8-430e-a737-6e3ff4ae30c9" providerId="AD" clId="Web-{82323C6D-FE58-41D7-AB8C-BF4D6E9703DE}" dt="2022-11-10T23:52:02.115" v="85" actId="1076"/>
          <ac:spMkLst>
            <pc:docMk/>
            <pc:sldMk cId="1317273675" sldId="272"/>
            <ac:spMk id="4" creationId="{4B136286-6BA1-8D41-97A9-9E7FF40CC893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0T23:52:02.131" v="87" actId="1076"/>
          <ac:spMkLst>
            <pc:docMk/>
            <pc:sldMk cId="1317273675" sldId="272"/>
            <ac:spMk id="5" creationId="{EFF923BD-7896-FD48-AA2F-150A0BB6EC02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0T23:52:02.115" v="86" actId="1076"/>
          <ac:spMkLst>
            <pc:docMk/>
            <pc:sldMk cId="1317273675" sldId="272"/>
            <ac:spMk id="6" creationId="{246D6E84-F22F-B44C-9C93-4FB0A7027970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0:53:00.895" v="91" actId="20577"/>
          <ac:spMkLst>
            <pc:docMk/>
            <pc:sldMk cId="1317273675" sldId="272"/>
            <ac:spMk id="28" creationId="{675DC4BC-6192-D249-B77B-2A0528C6B189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0T23:50:59.301" v="71"/>
          <ac:spMkLst>
            <pc:docMk/>
            <pc:sldMk cId="1317273675" sldId="272"/>
            <ac:spMk id="29" creationId="{B46DF3A4-4197-1947-94B9-6ACB2DE1F605}"/>
          </ac:spMkLst>
        </pc:spChg>
        <pc:picChg chg="mod">
          <ac:chgData name="Claudiaalejandra Bustamante Vera" userId="S::cl.bustamantev@profesor.duoc.cl::40b044c9-fab8-430e-a737-6e3ff4ae30c9" providerId="AD" clId="Web-{82323C6D-FE58-41D7-AB8C-BF4D6E9703DE}" dt="2022-11-10T23:52:02.084" v="82" actId="1076"/>
          <ac:picMkLst>
            <pc:docMk/>
            <pc:sldMk cId="1317273675" sldId="272"/>
            <ac:picMk id="31" creationId="{272BDD89-D705-9D1D-CB03-941A7FAE30DB}"/>
          </ac:picMkLst>
        </pc:picChg>
        <pc:picChg chg="mod">
          <ac:chgData name="Claudiaalejandra Bustamante Vera" userId="S::cl.bustamantev@profesor.duoc.cl::40b044c9-fab8-430e-a737-6e3ff4ae30c9" providerId="AD" clId="Web-{82323C6D-FE58-41D7-AB8C-BF4D6E9703DE}" dt="2022-11-10T23:52:02.084" v="83" actId="1076"/>
          <ac:picMkLst>
            <pc:docMk/>
            <pc:sldMk cId="1317273675" sldId="272"/>
            <ac:picMk id="33" creationId="{DCE79E5E-11A9-29F5-03B9-D189F64E6087}"/>
          </ac:picMkLst>
        </pc:picChg>
        <pc:picChg chg="mod">
          <ac:chgData name="Claudiaalejandra Bustamante Vera" userId="S::cl.bustamantev@profesor.duoc.cl::40b044c9-fab8-430e-a737-6e3ff4ae30c9" providerId="AD" clId="Web-{82323C6D-FE58-41D7-AB8C-BF4D6E9703DE}" dt="2022-11-10T23:52:02.099" v="84" actId="1076"/>
          <ac:picMkLst>
            <pc:docMk/>
            <pc:sldMk cId="1317273675" sldId="272"/>
            <ac:picMk id="35" creationId="{3A57AA82-E451-323C-0906-B1BF27A9D8D9}"/>
          </ac:picMkLst>
        </pc:picChg>
      </pc:sldChg>
      <pc:sldChg chg="modSp">
        <pc:chgData name="Claudiaalejandra Bustamante Vera" userId="S::cl.bustamantev@profesor.duoc.cl::40b044c9-fab8-430e-a737-6e3ff4ae30c9" providerId="AD" clId="Web-{82323C6D-FE58-41D7-AB8C-BF4D6E9703DE}" dt="2022-11-11T00:53:40.569" v="93" actId="1076"/>
        <pc:sldMkLst>
          <pc:docMk/>
          <pc:sldMk cId="3330055882" sldId="273"/>
        </pc:sldMkLst>
        <pc:spChg chg="mod">
          <ac:chgData name="Claudiaalejandra Bustamante Vera" userId="S::cl.bustamantev@profesor.duoc.cl::40b044c9-fab8-430e-a737-6e3ff4ae30c9" providerId="AD" clId="Web-{82323C6D-FE58-41D7-AB8C-BF4D6E9703DE}" dt="2022-11-11T00:53:40.569" v="93" actId="1076"/>
          <ac:spMkLst>
            <pc:docMk/>
            <pc:sldMk cId="3330055882" sldId="273"/>
            <ac:spMk id="3" creationId="{8D22996F-310D-2E48-EFF0-BEBF6BB85146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0:52:54.020" v="89" actId="20577"/>
          <ac:spMkLst>
            <pc:docMk/>
            <pc:sldMk cId="3330055882" sldId="273"/>
            <ac:spMk id="71" creationId="{A9945F73-F8EA-C142-9F3D-56506C8007DD}"/>
          </ac:spMkLst>
        </pc:spChg>
        <pc:picChg chg="mod">
          <ac:chgData name="Claudiaalejandra Bustamante Vera" userId="S::cl.bustamantev@profesor.duoc.cl::40b044c9-fab8-430e-a737-6e3ff4ae30c9" providerId="AD" clId="Web-{82323C6D-FE58-41D7-AB8C-BF4D6E9703DE}" dt="2022-11-11T00:53:34.256" v="92" actId="14100"/>
          <ac:picMkLst>
            <pc:docMk/>
            <pc:sldMk cId="3330055882" sldId="273"/>
            <ac:picMk id="73" creationId="{AB8D2CB4-60B8-DC8D-D910-12C595508EF9}"/>
          </ac:picMkLst>
        </pc:picChg>
      </pc:sldChg>
      <pc:sldChg chg="modSp">
        <pc:chgData name="Claudiaalejandra Bustamante Vera" userId="S::cl.bustamantev@profesor.duoc.cl::40b044c9-fab8-430e-a737-6e3ff4ae30c9" providerId="AD" clId="Web-{82323C6D-FE58-41D7-AB8C-BF4D6E9703DE}" dt="2022-11-11T01:10:40.990" v="187" actId="1076"/>
        <pc:sldMkLst>
          <pc:docMk/>
          <pc:sldMk cId="1313017540" sldId="276"/>
        </pc:sldMkLst>
        <pc:spChg chg="mod">
          <ac:chgData name="Claudiaalejandra Bustamante Vera" userId="S::cl.bustamantev@profesor.duoc.cl::40b044c9-fab8-430e-a737-6e3ff4ae30c9" providerId="AD" clId="Web-{82323C6D-FE58-41D7-AB8C-BF4D6E9703DE}" dt="2022-11-11T01:10:40.990" v="187" actId="1076"/>
          <ac:spMkLst>
            <pc:docMk/>
            <pc:sldMk cId="1313017540" sldId="276"/>
            <ac:spMk id="5" creationId="{4CB6D1FD-E903-2649-A9B2-75783A6DD76D}"/>
          </ac:spMkLst>
        </pc:spChg>
      </pc:sldChg>
      <pc:sldChg chg="addSp delSp modSp">
        <pc:chgData name="Claudiaalejandra Bustamante Vera" userId="S::cl.bustamantev@profesor.duoc.cl::40b044c9-fab8-430e-a737-6e3ff4ae30c9" providerId="AD" clId="Web-{82323C6D-FE58-41D7-AB8C-BF4D6E9703DE}" dt="2022-11-11T00:55:17.790" v="111" actId="20577"/>
        <pc:sldMkLst>
          <pc:docMk/>
          <pc:sldMk cId="3052091959" sldId="278"/>
        </pc:sldMkLst>
        <pc:spChg chg="mod">
          <ac:chgData name="Claudiaalejandra Bustamante Vera" userId="S::cl.bustamantev@profesor.duoc.cl::40b044c9-fab8-430e-a737-6e3ff4ae30c9" providerId="AD" clId="Web-{82323C6D-FE58-41D7-AB8C-BF4D6E9703DE}" dt="2022-11-11T00:54:54.321" v="104" actId="20577"/>
          <ac:spMkLst>
            <pc:docMk/>
            <pc:sldMk cId="3052091959" sldId="278"/>
            <ac:spMk id="5" creationId="{ADCB258E-6E88-9C2C-9353-ACD14B41781B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0:54:58.180" v="105" actId="1076"/>
          <ac:spMkLst>
            <pc:docMk/>
            <pc:sldMk cId="3052091959" sldId="278"/>
            <ac:spMk id="6" creationId="{5CE097C7-30A5-A443-8497-023E81925E8A}"/>
          </ac:spMkLst>
        </pc:spChg>
        <pc:spChg chg="add del mod">
          <ac:chgData name="Claudiaalejandra Bustamante Vera" userId="S::cl.bustamantev@profesor.duoc.cl::40b044c9-fab8-430e-a737-6e3ff4ae30c9" providerId="AD" clId="Web-{82323C6D-FE58-41D7-AB8C-BF4D6E9703DE}" dt="2022-11-11T00:55:10.806" v="107"/>
          <ac:spMkLst>
            <pc:docMk/>
            <pc:sldMk cId="3052091959" sldId="278"/>
            <ac:spMk id="8" creationId="{CFAFABEE-0E1A-42A9-45B0-6516D326C523}"/>
          </ac:spMkLst>
        </pc:spChg>
        <pc:spChg chg="add del mod">
          <ac:chgData name="Claudiaalejandra Bustamante Vera" userId="S::cl.bustamantev@profesor.duoc.cl::40b044c9-fab8-430e-a737-6e3ff4ae30c9" providerId="AD" clId="Web-{82323C6D-FE58-41D7-AB8C-BF4D6E9703DE}" dt="2022-11-11T00:55:17.790" v="111" actId="20577"/>
          <ac:spMkLst>
            <pc:docMk/>
            <pc:sldMk cId="3052091959" sldId="278"/>
            <ac:spMk id="71" creationId="{A9945F73-F8EA-C142-9F3D-56506C8007DD}"/>
          </ac:spMkLst>
        </pc:spChg>
        <pc:picChg chg="add mod">
          <ac:chgData name="Claudiaalejandra Bustamante Vera" userId="S::cl.bustamantev@profesor.duoc.cl::40b044c9-fab8-430e-a737-6e3ff4ae30c9" providerId="AD" clId="Web-{82323C6D-FE58-41D7-AB8C-BF4D6E9703DE}" dt="2022-11-11T00:54:28.742" v="97" actId="1076"/>
          <ac:picMkLst>
            <pc:docMk/>
            <pc:sldMk cId="3052091959" sldId="278"/>
            <ac:picMk id="4" creationId="{EC6E14B6-8CDD-9295-E6A5-92B79EE7757E}"/>
          </ac:picMkLst>
        </pc:picChg>
      </pc:sldChg>
      <pc:sldChg chg="modSp">
        <pc:chgData name="Claudiaalejandra Bustamante Vera" userId="S::cl.bustamantev@profesor.duoc.cl::40b044c9-fab8-430e-a737-6e3ff4ae30c9" providerId="AD" clId="Web-{82323C6D-FE58-41D7-AB8C-BF4D6E9703DE}" dt="2022-11-11T00:59:19.344" v="127" actId="20577"/>
        <pc:sldMkLst>
          <pc:docMk/>
          <pc:sldMk cId="4179458057" sldId="279"/>
        </pc:sldMkLst>
        <pc:spChg chg="mod">
          <ac:chgData name="Claudiaalejandra Bustamante Vera" userId="S::cl.bustamantev@profesor.duoc.cl::40b044c9-fab8-430e-a737-6e3ff4ae30c9" providerId="AD" clId="Web-{82323C6D-FE58-41D7-AB8C-BF4D6E9703DE}" dt="2022-11-11T00:59:19.344" v="127" actId="20577"/>
          <ac:spMkLst>
            <pc:docMk/>
            <pc:sldMk cId="4179458057" sldId="279"/>
            <ac:spMk id="2" creationId="{949ED6E0-24F7-4699-E88F-24958FF37316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0:56:09.417" v="126" actId="1076"/>
          <ac:spMkLst>
            <pc:docMk/>
            <pc:sldMk cId="4179458057" sldId="279"/>
            <ac:spMk id="9" creationId="{A8EBB4F8-9672-5E2B-F3F5-277F922445BA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0:55:34.884" v="125" actId="20577"/>
          <ac:spMkLst>
            <pc:docMk/>
            <pc:sldMk cId="4179458057" sldId="279"/>
            <ac:spMk id="71" creationId="{A9945F73-F8EA-C142-9F3D-56506C8007DD}"/>
          </ac:spMkLst>
        </pc:spChg>
      </pc:sldChg>
      <pc:sldChg chg="modSp">
        <pc:chgData name="Claudiaalejandra Bustamante Vera" userId="S::cl.bustamantev@profesor.duoc.cl::40b044c9-fab8-430e-a737-6e3ff4ae30c9" providerId="AD" clId="Web-{82323C6D-FE58-41D7-AB8C-BF4D6E9703DE}" dt="2022-11-11T00:59:44.314" v="131" actId="20577"/>
        <pc:sldMkLst>
          <pc:docMk/>
          <pc:sldMk cId="2851328478" sldId="280"/>
        </pc:sldMkLst>
        <pc:spChg chg="mod">
          <ac:chgData name="Claudiaalejandra Bustamante Vera" userId="S::cl.bustamantev@profesor.duoc.cl::40b044c9-fab8-430e-a737-6e3ff4ae30c9" providerId="AD" clId="Web-{82323C6D-FE58-41D7-AB8C-BF4D6E9703DE}" dt="2022-11-11T00:59:30.392" v="128" actId="20577"/>
          <ac:spMkLst>
            <pc:docMk/>
            <pc:sldMk cId="2851328478" sldId="280"/>
            <ac:spMk id="4" creationId="{BB46875E-6F07-A11F-2BCE-EFA4F14A6B28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0:59:44.314" v="131" actId="20577"/>
          <ac:spMkLst>
            <pc:docMk/>
            <pc:sldMk cId="2851328478" sldId="280"/>
            <ac:spMk id="71" creationId="{A9945F73-F8EA-C142-9F3D-56506C8007DD}"/>
          </ac:spMkLst>
        </pc:spChg>
      </pc:sldChg>
      <pc:sldChg chg="addSp modSp">
        <pc:chgData name="Claudiaalejandra Bustamante Vera" userId="S::cl.bustamantev@profesor.duoc.cl::40b044c9-fab8-430e-a737-6e3ff4ae30c9" providerId="AD" clId="Web-{82323C6D-FE58-41D7-AB8C-BF4D6E9703DE}" dt="2022-11-11T01:01:03.051" v="137" actId="14100"/>
        <pc:sldMkLst>
          <pc:docMk/>
          <pc:sldMk cId="3639806369" sldId="281"/>
        </pc:sldMkLst>
        <pc:spChg chg="mod">
          <ac:chgData name="Claudiaalejandra Bustamante Vera" userId="S::cl.bustamantev@profesor.duoc.cl::40b044c9-fab8-430e-a737-6e3ff4ae30c9" providerId="AD" clId="Web-{82323C6D-FE58-41D7-AB8C-BF4D6E9703DE}" dt="2022-11-11T01:00:23.940" v="134" actId="1076"/>
          <ac:spMkLst>
            <pc:docMk/>
            <pc:sldMk cId="3639806369" sldId="281"/>
            <ac:spMk id="9" creationId="{A8EBB4F8-9672-5E2B-F3F5-277F922445BA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0:59:58.861" v="133" actId="20577"/>
          <ac:spMkLst>
            <pc:docMk/>
            <pc:sldMk cId="3639806369" sldId="281"/>
            <ac:spMk id="71" creationId="{A9945F73-F8EA-C142-9F3D-56506C8007DD}"/>
          </ac:spMkLst>
        </pc:spChg>
        <pc:picChg chg="add mod">
          <ac:chgData name="Claudiaalejandra Bustamante Vera" userId="S::cl.bustamantev@profesor.duoc.cl::40b044c9-fab8-430e-a737-6e3ff4ae30c9" providerId="AD" clId="Web-{82323C6D-FE58-41D7-AB8C-BF4D6E9703DE}" dt="2022-11-11T01:01:03.051" v="137" actId="14100"/>
          <ac:picMkLst>
            <pc:docMk/>
            <pc:sldMk cId="3639806369" sldId="281"/>
            <ac:picMk id="3" creationId="{FACA7221-0D20-D1A5-7953-52007C30AD86}"/>
          </ac:picMkLst>
        </pc:picChg>
      </pc:sldChg>
      <pc:sldChg chg="modSp">
        <pc:chgData name="Claudiaalejandra Bustamante Vera" userId="S::cl.bustamantev@profesor.duoc.cl::40b044c9-fab8-430e-a737-6e3ff4ae30c9" providerId="AD" clId="Web-{82323C6D-FE58-41D7-AB8C-BF4D6E9703DE}" dt="2022-11-11T01:01:49.380" v="142" actId="1076"/>
        <pc:sldMkLst>
          <pc:docMk/>
          <pc:sldMk cId="468616466" sldId="282"/>
        </pc:sldMkLst>
        <pc:spChg chg="mod">
          <ac:chgData name="Claudiaalejandra Bustamante Vera" userId="S::cl.bustamantev@profesor.duoc.cl::40b044c9-fab8-430e-a737-6e3ff4ae30c9" providerId="AD" clId="Web-{82323C6D-FE58-41D7-AB8C-BF4D6E9703DE}" dt="2022-11-11T01:01:37.286" v="141" actId="20577"/>
          <ac:spMkLst>
            <pc:docMk/>
            <pc:sldMk cId="468616466" sldId="282"/>
            <ac:spMk id="3" creationId="{E8FA0D03-5131-B2B9-9AD6-6FDA9184C566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1:01:49.380" v="142" actId="1076"/>
          <ac:spMkLst>
            <pc:docMk/>
            <pc:sldMk cId="468616466" sldId="282"/>
            <ac:spMk id="6" creationId="{5CE097C7-30A5-A443-8497-023E81925E8A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1:01:16.567" v="139" actId="20577"/>
          <ac:spMkLst>
            <pc:docMk/>
            <pc:sldMk cId="468616466" sldId="282"/>
            <ac:spMk id="71" creationId="{A9945F73-F8EA-C142-9F3D-56506C8007DD}"/>
          </ac:spMkLst>
        </pc:spChg>
      </pc:sldChg>
      <pc:sldChg chg="addSp modSp">
        <pc:chgData name="Claudiaalejandra Bustamante Vera" userId="S::cl.bustamantev@profesor.duoc.cl::40b044c9-fab8-430e-a737-6e3ff4ae30c9" providerId="AD" clId="Web-{82323C6D-FE58-41D7-AB8C-BF4D6E9703DE}" dt="2022-11-11T01:05:23.918" v="161" actId="20577"/>
        <pc:sldMkLst>
          <pc:docMk/>
          <pc:sldMk cId="536509124" sldId="283"/>
        </pc:sldMkLst>
        <pc:spChg chg="mod">
          <ac:chgData name="Claudiaalejandra Bustamante Vera" userId="S::cl.bustamantev@profesor.duoc.cl::40b044c9-fab8-430e-a737-6e3ff4ae30c9" providerId="AD" clId="Web-{82323C6D-FE58-41D7-AB8C-BF4D6E9703DE}" dt="2022-11-11T01:02:22.428" v="148" actId="20577"/>
          <ac:spMkLst>
            <pc:docMk/>
            <pc:sldMk cId="536509124" sldId="283"/>
            <ac:spMk id="2" creationId="{006F03D5-E6F4-4B98-6732-C6931091603A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1:02:37.022" v="149" actId="1076"/>
          <ac:spMkLst>
            <pc:docMk/>
            <pc:sldMk cId="536509124" sldId="283"/>
            <ac:spMk id="6" creationId="{5CE097C7-30A5-A443-8497-023E81925E8A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1:05:23.918" v="161" actId="20577"/>
          <ac:spMkLst>
            <pc:docMk/>
            <pc:sldMk cId="536509124" sldId="283"/>
            <ac:spMk id="71" creationId="{A9945F73-F8EA-C142-9F3D-56506C8007DD}"/>
          </ac:spMkLst>
        </pc:spChg>
        <pc:picChg chg="add mod">
          <ac:chgData name="Claudiaalejandra Bustamante Vera" userId="S::cl.bustamantev@profesor.duoc.cl::40b044c9-fab8-430e-a737-6e3ff4ae30c9" providerId="AD" clId="Web-{82323C6D-FE58-41D7-AB8C-BF4D6E9703DE}" dt="2022-11-11T01:05:12.668" v="156" actId="1076"/>
          <ac:picMkLst>
            <pc:docMk/>
            <pc:sldMk cId="536509124" sldId="283"/>
            <ac:picMk id="3" creationId="{CE7AB171-C68E-44BF-A677-81AE78065878}"/>
          </ac:picMkLst>
        </pc:picChg>
      </pc:sldChg>
      <pc:sldChg chg="addSp delSp modSp">
        <pc:chgData name="Claudiaalejandra Bustamante Vera" userId="S::cl.bustamantev@profesor.duoc.cl::40b044c9-fab8-430e-a737-6e3ff4ae30c9" providerId="AD" clId="Web-{82323C6D-FE58-41D7-AB8C-BF4D6E9703DE}" dt="2022-11-11T01:07:54.438" v="167" actId="1076"/>
        <pc:sldMkLst>
          <pc:docMk/>
          <pc:sldMk cId="1102372411" sldId="284"/>
        </pc:sldMkLst>
        <pc:spChg chg="add del mod">
          <ac:chgData name="Claudiaalejandra Bustamante Vera" userId="S::cl.bustamantev@profesor.duoc.cl::40b044c9-fab8-430e-a737-6e3ff4ae30c9" providerId="AD" clId="Web-{82323C6D-FE58-41D7-AB8C-BF4D6E9703DE}" dt="2022-11-11T01:05:11.589" v="155"/>
          <ac:spMkLst>
            <pc:docMk/>
            <pc:sldMk cId="1102372411" sldId="284"/>
            <ac:spMk id="5" creationId="{5ACD1D83-BF76-F4AD-77D6-11EAEFB30AE2}"/>
          </ac:spMkLst>
        </pc:spChg>
        <pc:spChg chg="add del mod">
          <ac:chgData name="Claudiaalejandra Bustamante Vera" userId="S::cl.bustamantev@profesor.duoc.cl::40b044c9-fab8-430e-a737-6e3ff4ae30c9" providerId="AD" clId="Web-{82323C6D-FE58-41D7-AB8C-BF4D6E9703DE}" dt="2022-11-11T01:06:22.842" v="162" actId="20577"/>
          <ac:spMkLst>
            <pc:docMk/>
            <pc:sldMk cId="1102372411" sldId="284"/>
            <ac:spMk id="71" creationId="{A9945F73-F8EA-C142-9F3D-56506C8007DD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1:06:27.623" v="163" actId="1076"/>
          <ac:spMkLst>
            <pc:docMk/>
            <pc:sldMk cId="1102372411" sldId="284"/>
            <ac:spMk id="72" creationId="{A338B78E-6AD7-7844-BF74-8EB9C1EAE5E6}"/>
          </ac:spMkLst>
        </pc:spChg>
        <pc:picChg chg="add mod">
          <ac:chgData name="Claudiaalejandra Bustamante Vera" userId="S::cl.bustamantev@profesor.duoc.cl::40b044c9-fab8-430e-a737-6e3ff4ae30c9" providerId="AD" clId="Web-{82323C6D-FE58-41D7-AB8C-BF4D6E9703DE}" dt="2022-11-11T01:07:54.438" v="167" actId="1076"/>
          <ac:picMkLst>
            <pc:docMk/>
            <pc:sldMk cId="1102372411" sldId="284"/>
            <ac:picMk id="6" creationId="{5B0D7A4E-0751-BF7C-B5FD-A3D777EDD94E}"/>
          </ac:picMkLst>
        </pc:picChg>
      </pc:sldChg>
      <pc:sldChg chg="modSp">
        <pc:chgData name="Claudiaalejandra Bustamante Vera" userId="S::cl.bustamantev@profesor.duoc.cl::40b044c9-fab8-430e-a737-6e3ff4ae30c9" providerId="AD" clId="Web-{82323C6D-FE58-41D7-AB8C-BF4D6E9703DE}" dt="2022-11-11T01:10:26.787" v="186" actId="1076"/>
        <pc:sldMkLst>
          <pc:docMk/>
          <pc:sldMk cId="2058960490" sldId="285"/>
        </pc:sldMkLst>
        <pc:spChg chg="mod">
          <ac:chgData name="Claudiaalejandra Bustamante Vera" userId="S::cl.bustamantev@profesor.duoc.cl::40b044c9-fab8-430e-a737-6e3ff4ae30c9" providerId="AD" clId="Web-{82323C6D-FE58-41D7-AB8C-BF4D6E9703DE}" dt="2022-11-11T01:09:48.192" v="182" actId="20577"/>
          <ac:spMkLst>
            <pc:docMk/>
            <pc:sldMk cId="2058960490" sldId="285"/>
            <ac:spMk id="2" creationId="{949ED6E0-24F7-4699-E88F-24958FF37316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1:10:26.787" v="186" actId="1076"/>
          <ac:spMkLst>
            <pc:docMk/>
            <pc:sldMk cId="2058960490" sldId="285"/>
            <ac:spMk id="4" creationId="{C87EFE6A-9028-F394-3C75-02870CCB1F11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1:10:21.240" v="184" actId="1076"/>
          <ac:spMkLst>
            <pc:docMk/>
            <pc:sldMk cId="2058960490" sldId="285"/>
            <ac:spMk id="11" creationId="{D5BF221F-D624-F8ED-1F95-0C19DCADDBFA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1:08:59.721" v="169" actId="20577"/>
          <ac:spMkLst>
            <pc:docMk/>
            <pc:sldMk cId="2058960490" sldId="285"/>
            <ac:spMk id="71" creationId="{A9945F73-F8EA-C142-9F3D-56506C8007DD}"/>
          </ac:spMkLst>
        </pc:spChg>
        <pc:picChg chg="mod">
          <ac:chgData name="Claudiaalejandra Bustamante Vera" userId="S::cl.bustamantev@profesor.duoc.cl::40b044c9-fab8-430e-a737-6e3ff4ae30c9" providerId="AD" clId="Web-{82323C6D-FE58-41D7-AB8C-BF4D6E9703DE}" dt="2022-11-11T01:10:15.974" v="183" actId="1076"/>
          <ac:picMkLst>
            <pc:docMk/>
            <pc:sldMk cId="2058960490" sldId="285"/>
            <ac:picMk id="8" creationId="{18805D85-3A9E-F8B3-5AD9-423D023A35E5}"/>
          </ac:picMkLst>
        </pc:picChg>
        <pc:picChg chg="mod">
          <ac:chgData name="Claudiaalejandra Bustamante Vera" userId="S::cl.bustamantev@profesor.duoc.cl::40b044c9-fab8-430e-a737-6e3ff4ae30c9" providerId="AD" clId="Web-{82323C6D-FE58-41D7-AB8C-BF4D6E9703DE}" dt="2022-11-11T01:10:23.911" v="185" actId="14100"/>
          <ac:picMkLst>
            <pc:docMk/>
            <pc:sldMk cId="2058960490" sldId="285"/>
            <ac:picMk id="10" creationId="{AAC3E68B-8B68-070A-094F-1B0BF0B75F6D}"/>
          </ac:picMkLst>
        </pc:picChg>
      </pc:sldChg>
      <pc:sldChg chg="modSp">
        <pc:chgData name="Claudiaalejandra Bustamante Vera" userId="S::cl.bustamantev@profesor.duoc.cl::40b044c9-fab8-430e-a737-6e3ff4ae30c9" providerId="AD" clId="Web-{82323C6D-FE58-41D7-AB8C-BF4D6E9703DE}" dt="2022-11-10T23:15:43.120" v="5" actId="1076"/>
        <pc:sldMkLst>
          <pc:docMk/>
          <pc:sldMk cId="2473752520" sldId="286"/>
        </pc:sldMkLst>
        <pc:spChg chg="mod">
          <ac:chgData name="Claudiaalejandra Bustamante Vera" userId="S::cl.bustamantev@profesor.duoc.cl::40b044c9-fab8-430e-a737-6e3ff4ae30c9" providerId="AD" clId="Web-{82323C6D-FE58-41D7-AB8C-BF4D6E9703DE}" dt="2022-11-10T23:15:43.120" v="5" actId="1076"/>
          <ac:spMkLst>
            <pc:docMk/>
            <pc:sldMk cId="2473752520" sldId="286"/>
            <ac:spMk id="5" creationId="{3F4592E0-FA1B-C244-A3E8-ACDB2D412B6E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0T23:15:37.386" v="2" actId="1076"/>
          <ac:spMkLst>
            <pc:docMk/>
            <pc:sldMk cId="2473752520" sldId="286"/>
            <ac:spMk id="8" creationId="{8F62137C-BDC9-C949-9AC3-E19A910779E2}"/>
          </ac:spMkLst>
        </pc:spChg>
      </pc:sldChg>
      <pc:sldChg chg="modSp">
        <pc:chgData name="Claudiaalejandra Bustamante Vera" userId="S::cl.bustamantev@profesor.duoc.cl::40b044c9-fab8-430e-a737-6e3ff4ae30c9" providerId="AD" clId="Web-{82323C6D-FE58-41D7-AB8C-BF4D6E9703DE}" dt="2022-11-10T23:17:01.372" v="64" actId="20577"/>
        <pc:sldMkLst>
          <pc:docMk/>
          <pc:sldMk cId="229144779" sldId="287"/>
        </pc:sldMkLst>
        <pc:spChg chg="mod">
          <ac:chgData name="Claudiaalejandra Bustamante Vera" userId="S::cl.bustamantev@profesor.duoc.cl::40b044c9-fab8-430e-a737-6e3ff4ae30c9" providerId="AD" clId="Web-{82323C6D-FE58-41D7-AB8C-BF4D6E9703DE}" dt="2022-11-10T23:17:01.372" v="64" actId="20577"/>
          <ac:spMkLst>
            <pc:docMk/>
            <pc:sldMk cId="229144779" sldId="287"/>
            <ac:spMk id="8" creationId="{8F62137C-BDC9-C949-9AC3-E19A910779E2}"/>
          </ac:spMkLst>
        </pc:spChg>
      </pc:sldChg>
      <pc:sldChg chg="modSp">
        <pc:chgData name="Claudiaalejandra Bustamante Vera" userId="S::cl.bustamantev@profesor.duoc.cl::40b044c9-fab8-430e-a737-6e3ff4ae30c9" providerId="AD" clId="Web-{82323C6D-FE58-41D7-AB8C-BF4D6E9703DE}" dt="2022-11-10T23:17:48.545" v="67" actId="20577"/>
        <pc:sldMkLst>
          <pc:docMk/>
          <pc:sldMk cId="2010131463" sldId="288"/>
        </pc:sldMkLst>
        <pc:spChg chg="mod">
          <ac:chgData name="Claudiaalejandra Bustamante Vera" userId="S::cl.bustamantev@profesor.duoc.cl::40b044c9-fab8-430e-a737-6e3ff4ae30c9" providerId="AD" clId="Web-{82323C6D-FE58-41D7-AB8C-BF4D6E9703DE}" dt="2022-11-10T23:17:48.545" v="67" actId="20577"/>
          <ac:spMkLst>
            <pc:docMk/>
            <pc:sldMk cId="2010131463" sldId="288"/>
            <ac:spMk id="5" creationId="{0D99F098-4828-0339-8F24-7B0E14099C3C}"/>
          </ac:spMkLst>
        </pc:spChg>
      </pc:sldChg>
      <pc:sldChg chg="modSp">
        <pc:chgData name="Claudiaalejandra Bustamante Vera" userId="S::cl.bustamantev@profesor.duoc.cl::40b044c9-fab8-430e-a737-6e3ff4ae30c9" providerId="AD" clId="Web-{82323C6D-FE58-41D7-AB8C-BF4D6E9703DE}" dt="2022-11-10T23:50:48.347" v="70" actId="1076"/>
        <pc:sldMkLst>
          <pc:docMk/>
          <pc:sldMk cId="1037490222" sldId="289"/>
        </pc:sldMkLst>
        <pc:spChg chg="mod">
          <ac:chgData name="Claudiaalejandra Bustamante Vera" userId="S::cl.bustamantev@profesor.duoc.cl::40b044c9-fab8-430e-a737-6e3ff4ae30c9" providerId="AD" clId="Web-{82323C6D-FE58-41D7-AB8C-BF4D6E9703DE}" dt="2022-11-10T23:50:48.347" v="70" actId="1076"/>
          <ac:spMkLst>
            <pc:docMk/>
            <pc:sldMk cId="1037490222" sldId="289"/>
            <ac:spMk id="2" creationId="{4C87F505-FD08-7C44-8508-897D3FF57D8F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0T23:50:33.222" v="69" actId="1076"/>
          <ac:spMkLst>
            <pc:docMk/>
            <pc:sldMk cId="1037490222" sldId="289"/>
            <ac:spMk id="5" creationId="{0D99F098-4828-0339-8F24-7B0E14099C3C}"/>
          </ac:spMkLst>
        </pc:spChg>
      </pc:sldChg>
    </pc:docChg>
  </pc:docChgLst>
  <pc:docChgLst>
    <pc:chgData name="Guillermoeugenio Pinto Fuentes" userId="S::gu.pintof@profesor.duoc.cl::a24796d0-b5dc-46cd-8a15-c3d2b641a60a" providerId="AD" clId="Web-{C70EA60E-4CA4-4BD9-807C-31124DEDCB6F}"/>
    <pc:docChg chg="modSld">
      <pc:chgData name="Guillermoeugenio Pinto Fuentes" userId="S::gu.pintof@profesor.duoc.cl::a24796d0-b5dc-46cd-8a15-c3d2b641a60a" providerId="AD" clId="Web-{C70EA60E-4CA4-4BD9-807C-31124DEDCB6F}" dt="2022-11-11T01:15:24.802" v="31" actId="20577"/>
      <pc:docMkLst>
        <pc:docMk/>
      </pc:docMkLst>
      <pc:sldChg chg="modSp">
        <pc:chgData name="Guillermoeugenio Pinto Fuentes" userId="S::gu.pintof@profesor.duoc.cl::a24796d0-b5dc-46cd-8a15-c3d2b641a60a" providerId="AD" clId="Web-{C70EA60E-4CA4-4BD9-807C-31124DEDCB6F}" dt="2022-11-11T01:15:24.802" v="31" actId="20577"/>
        <pc:sldMkLst>
          <pc:docMk/>
          <pc:sldMk cId="4179458057" sldId="279"/>
        </pc:sldMkLst>
        <pc:spChg chg="mod">
          <ac:chgData name="Guillermoeugenio Pinto Fuentes" userId="S::gu.pintof@profesor.duoc.cl::a24796d0-b5dc-46cd-8a15-c3d2b641a60a" providerId="AD" clId="Web-{C70EA60E-4CA4-4BD9-807C-31124DEDCB6F}" dt="2022-11-11T01:15:24.802" v="31" actId="20577"/>
          <ac:spMkLst>
            <pc:docMk/>
            <pc:sldMk cId="4179458057" sldId="279"/>
            <ac:spMk id="2" creationId="{949ED6E0-24F7-4699-E88F-24958FF37316}"/>
          </ac:spMkLst>
        </pc:spChg>
      </pc:sldChg>
    </pc:docChg>
  </pc:docChgLst>
  <pc:docChgLst>
    <pc:chgData name="Claudiaalejandra Bustamante Vera" userId="S::cl.bustamantev@profesor.duoc.cl::40b044c9-fab8-430e-a737-6e3ff4ae30c9" providerId="AD" clId="Web-{E3066BA2-2D00-4032-BFE1-F0F655717A95}"/>
    <pc:docChg chg="modSld">
      <pc:chgData name="Claudiaalejandra Bustamante Vera" userId="S::cl.bustamantev@profesor.duoc.cl::40b044c9-fab8-430e-a737-6e3ff4ae30c9" providerId="AD" clId="Web-{E3066BA2-2D00-4032-BFE1-F0F655717A95}" dt="2022-11-10T18:20:31.320" v="306" actId="14100"/>
      <pc:docMkLst>
        <pc:docMk/>
      </pc:docMkLst>
      <pc:sldChg chg="modSp">
        <pc:chgData name="Claudiaalejandra Bustamante Vera" userId="S::cl.bustamantev@profesor.duoc.cl::40b044c9-fab8-430e-a737-6e3ff4ae30c9" providerId="AD" clId="Web-{E3066BA2-2D00-4032-BFE1-F0F655717A95}" dt="2022-11-10T17:56:23.312" v="0" actId="20577"/>
        <pc:sldMkLst>
          <pc:docMk/>
          <pc:sldMk cId="4122261599" sldId="267"/>
        </pc:sldMkLst>
        <pc:spChg chg="mod">
          <ac:chgData name="Claudiaalejandra Bustamante Vera" userId="S::cl.bustamantev@profesor.duoc.cl::40b044c9-fab8-430e-a737-6e3ff4ae30c9" providerId="AD" clId="Web-{E3066BA2-2D00-4032-BFE1-F0F655717A95}" dt="2022-11-10T17:56:23.312" v="0" actId="20577"/>
          <ac:spMkLst>
            <pc:docMk/>
            <pc:sldMk cId="4122261599" sldId="267"/>
            <ac:spMk id="2" creationId="{30352212-10B1-B041-82C3-4A69660904EC}"/>
          </ac:spMkLst>
        </pc:spChg>
      </pc:sldChg>
      <pc:sldChg chg="modSp">
        <pc:chgData name="Claudiaalejandra Bustamante Vera" userId="S::cl.bustamantev@profesor.duoc.cl::40b044c9-fab8-430e-a737-6e3ff4ae30c9" providerId="AD" clId="Web-{E3066BA2-2D00-4032-BFE1-F0F655717A95}" dt="2022-11-10T18:06:21.734" v="209" actId="20577"/>
        <pc:sldMkLst>
          <pc:docMk/>
          <pc:sldMk cId="1161221054" sldId="269"/>
        </pc:sldMkLst>
        <pc:spChg chg="mod">
          <ac:chgData name="Claudiaalejandra Bustamante Vera" userId="S::cl.bustamantev@profesor.duoc.cl::40b044c9-fab8-430e-a737-6e3ff4ae30c9" providerId="AD" clId="Web-{E3066BA2-2D00-4032-BFE1-F0F655717A95}" dt="2022-11-10T18:03:22.636" v="123" actId="20577"/>
          <ac:spMkLst>
            <pc:docMk/>
            <pc:sldMk cId="1161221054" sldId="269"/>
            <ac:spMk id="4" creationId="{07F45AFB-1376-9947-A512-CE2C17B62EC0}"/>
          </ac:spMkLst>
        </pc:spChg>
        <pc:spChg chg="mod">
          <ac:chgData name="Claudiaalejandra Bustamante Vera" userId="S::cl.bustamantev@profesor.duoc.cl::40b044c9-fab8-430e-a737-6e3ff4ae30c9" providerId="AD" clId="Web-{E3066BA2-2D00-4032-BFE1-F0F655717A95}" dt="2022-11-10T18:04:23.934" v="142" actId="20577"/>
          <ac:spMkLst>
            <pc:docMk/>
            <pc:sldMk cId="1161221054" sldId="269"/>
            <ac:spMk id="7" creationId="{039F57FA-276E-7F4D-822A-86F75FEDC323}"/>
          </ac:spMkLst>
        </pc:spChg>
        <pc:spChg chg="mod">
          <ac:chgData name="Claudiaalejandra Bustamante Vera" userId="S::cl.bustamantev@profesor.duoc.cl::40b044c9-fab8-430e-a737-6e3ff4ae30c9" providerId="AD" clId="Web-{E3066BA2-2D00-4032-BFE1-F0F655717A95}" dt="2022-11-10T18:06:15.094" v="207" actId="20577"/>
          <ac:spMkLst>
            <pc:docMk/>
            <pc:sldMk cId="1161221054" sldId="269"/>
            <ac:spMk id="10" creationId="{C4B496F9-B980-2640-8BB9-DFC5915FEA5F}"/>
          </ac:spMkLst>
        </pc:spChg>
        <pc:spChg chg="mod">
          <ac:chgData name="Claudiaalejandra Bustamante Vera" userId="S::cl.bustamantev@profesor.duoc.cl::40b044c9-fab8-430e-a737-6e3ff4ae30c9" providerId="AD" clId="Web-{E3066BA2-2D00-4032-BFE1-F0F655717A95}" dt="2022-11-10T18:06:21.734" v="209" actId="20577"/>
          <ac:spMkLst>
            <pc:docMk/>
            <pc:sldMk cId="1161221054" sldId="269"/>
            <ac:spMk id="14" creationId="{2BC51CB7-184D-3D03-5E90-21F8C15877EF}"/>
          </ac:spMkLst>
        </pc:spChg>
      </pc:sldChg>
      <pc:sldChg chg="modSp">
        <pc:chgData name="Claudiaalejandra Bustamante Vera" userId="S::cl.bustamantev@profesor.duoc.cl::40b044c9-fab8-430e-a737-6e3ff4ae30c9" providerId="AD" clId="Web-{E3066BA2-2D00-4032-BFE1-F0F655717A95}" dt="2022-11-10T18:08:06.003" v="258" actId="20577"/>
        <pc:sldMkLst>
          <pc:docMk/>
          <pc:sldMk cId="3940723885" sldId="271"/>
        </pc:sldMkLst>
        <pc:spChg chg="mod">
          <ac:chgData name="Claudiaalejandra Bustamante Vera" userId="S::cl.bustamantev@profesor.duoc.cl::40b044c9-fab8-430e-a737-6e3ff4ae30c9" providerId="AD" clId="Web-{E3066BA2-2D00-4032-BFE1-F0F655717A95}" dt="2022-11-10T18:06:35.141" v="211" actId="20577"/>
          <ac:spMkLst>
            <pc:docMk/>
            <pc:sldMk cId="3940723885" sldId="271"/>
            <ac:spMk id="4" creationId="{257B07CB-5E0C-C349-98D4-230C531FF574}"/>
          </ac:spMkLst>
        </pc:spChg>
        <pc:spChg chg="mod">
          <ac:chgData name="Claudiaalejandra Bustamante Vera" userId="S::cl.bustamantev@profesor.duoc.cl::40b044c9-fab8-430e-a737-6e3ff4ae30c9" providerId="AD" clId="Web-{E3066BA2-2D00-4032-BFE1-F0F655717A95}" dt="2022-11-10T18:08:06.003" v="258" actId="20577"/>
          <ac:spMkLst>
            <pc:docMk/>
            <pc:sldMk cId="3940723885" sldId="271"/>
            <ac:spMk id="5" creationId="{1D134B7D-1E89-7940-9327-8F5039B48E40}"/>
          </ac:spMkLst>
        </pc:spChg>
      </pc:sldChg>
      <pc:sldChg chg="addSp modSp">
        <pc:chgData name="Claudiaalejandra Bustamante Vera" userId="S::cl.bustamantev@profesor.duoc.cl::40b044c9-fab8-430e-a737-6e3ff4ae30c9" providerId="AD" clId="Web-{E3066BA2-2D00-4032-BFE1-F0F655717A95}" dt="2022-11-10T17:59:49.333" v="52" actId="1076"/>
        <pc:sldMkLst>
          <pc:docMk/>
          <pc:sldMk cId="2531329642" sldId="274"/>
        </pc:sldMkLst>
        <pc:spChg chg="mod">
          <ac:chgData name="Claudiaalejandra Bustamante Vera" userId="S::cl.bustamantev@profesor.duoc.cl::40b044c9-fab8-430e-a737-6e3ff4ae30c9" providerId="AD" clId="Web-{E3066BA2-2D00-4032-BFE1-F0F655717A95}" dt="2022-11-10T17:56:54.782" v="2" actId="20577"/>
          <ac:spMkLst>
            <pc:docMk/>
            <pc:sldMk cId="2531329642" sldId="274"/>
            <ac:spMk id="8" creationId="{8F62137C-BDC9-C949-9AC3-E19A910779E2}"/>
          </ac:spMkLst>
        </pc:spChg>
        <pc:spChg chg="mod">
          <ac:chgData name="Claudiaalejandra Bustamante Vera" userId="S::cl.bustamantev@profesor.duoc.cl::40b044c9-fab8-430e-a737-6e3ff4ae30c9" providerId="AD" clId="Web-{E3066BA2-2D00-4032-BFE1-F0F655717A95}" dt="2022-11-10T17:59:43.661" v="51" actId="20577"/>
          <ac:spMkLst>
            <pc:docMk/>
            <pc:sldMk cId="2531329642" sldId="274"/>
            <ac:spMk id="9" creationId="{9960FC2D-3887-1646-A0CD-D2FB86584638}"/>
          </ac:spMkLst>
        </pc:spChg>
        <pc:picChg chg="add mod">
          <ac:chgData name="Claudiaalejandra Bustamante Vera" userId="S::cl.bustamantev@profesor.duoc.cl::40b044c9-fab8-430e-a737-6e3ff4ae30c9" providerId="AD" clId="Web-{E3066BA2-2D00-4032-BFE1-F0F655717A95}" dt="2022-11-10T17:58:27.065" v="12" actId="1076"/>
          <ac:picMkLst>
            <pc:docMk/>
            <pc:sldMk cId="2531329642" sldId="274"/>
            <ac:picMk id="2" creationId="{6FF4CFDF-B244-15E9-93B7-E57ED32368FC}"/>
          </ac:picMkLst>
        </pc:picChg>
        <pc:picChg chg="mod">
          <ac:chgData name="Claudiaalejandra Bustamante Vera" userId="S::cl.bustamantev@profesor.duoc.cl::40b044c9-fab8-430e-a737-6e3ff4ae30c9" providerId="AD" clId="Web-{E3066BA2-2D00-4032-BFE1-F0F655717A95}" dt="2022-11-10T17:59:49.333" v="52" actId="1076"/>
          <ac:picMkLst>
            <pc:docMk/>
            <pc:sldMk cId="2531329642" sldId="274"/>
            <ac:picMk id="17" creationId="{22CD187A-C4F4-9953-3731-21FC853A5C32}"/>
          </ac:picMkLst>
        </pc:picChg>
      </pc:sldChg>
      <pc:sldChg chg="modSp">
        <pc:chgData name="Claudiaalejandra Bustamante Vera" userId="S::cl.bustamantev@profesor.duoc.cl::40b044c9-fab8-430e-a737-6e3ff4ae30c9" providerId="AD" clId="Web-{E3066BA2-2D00-4032-BFE1-F0F655717A95}" dt="2022-11-10T18:00:41.819" v="63" actId="20577"/>
        <pc:sldMkLst>
          <pc:docMk/>
          <pc:sldMk cId="2683658010" sldId="277"/>
        </pc:sldMkLst>
        <pc:spChg chg="mod">
          <ac:chgData name="Claudiaalejandra Bustamante Vera" userId="S::cl.bustamantev@profesor.duoc.cl::40b044c9-fab8-430e-a737-6e3ff4ae30c9" providerId="AD" clId="Web-{E3066BA2-2D00-4032-BFE1-F0F655717A95}" dt="2022-11-10T18:00:41.819" v="63" actId="20577"/>
          <ac:spMkLst>
            <pc:docMk/>
            <pc:sldMk cId="2683658010" sldId="277"/>
            <ac:spMk id="8" creationId="{8F62137C-BDC9-C949-9AC3-E19A910779E2}"/>
          </ac:spMkLst>
        </pc:spChg>
        <pc:picChg chg="mod">
          <ac:chgData name="Claudiaalejandra Bustamante Vera" userId="S::cl.bustamantev@profesor.duoc.cl::40b044c9-fab8-430e-a737-6e3ff4ae30c9" providerId="AD" clId="Web-{E3066BA2-2D00-4032-BFE1-F0F655717A95}" dt="2022-11-10T18:00:10.224" v="53" actId="1076"/>
          <ac:picMkLst>
            <pc:docMk/>
            <pc:sldMk cId="2683658010" sldId="277"/>
            <ac:picMk id="2" creationId="{6ED91887-270C-35AC-8CD1-A72F618488B8}"/>
          </ac:picMkLst>
        </pc:picChg>
      </pc:sldChg>
      <pc:sldChg chg="addSp modSp">
        <pc:chgData name="Claudiaalejandra Bustamante Vera" userId="S::cl.bustamantev@profesor.duoc.cl::40b044c9-fab8-430e-a737-6e3ff4ae30c9" providerId="AD" clId="Web-{E3066BA2-2D00-4032-BFE1-F0F655717A95}" dt="2022-11-10T18:20:31.320" v="306" actId="14100"/>
        <pc:sldMkLst>
          <pc:docMk/>
          <pc:sldMk cId="2473752520" sldId="286"/>
        </pc:sldMkLst>
        <pc:spChg chg="mod">
          <ac:chgData name="Claudiaalejandra Bustamante Vera" userId="S::cl.bustamantev@profesor.duoc.cl::40b044c9-fab8-430e-a737-6e3ff4ae30c9" providerId="AD" clId="Web-{E3066BA2-2D00-4032-BFE1-F0F655717A95}" dt="2022-11-10T18:20:23.945" v="303" actId="20577"/>
          <ac:spMkLst>
            <pc:docMk/>
            <pc:sldMk cId="2473752520" sldId="286"/>
            <ac:spMk id="8" creationId="{8F62137C-BDC9-C949-9AC3-E19A910779E2}"/>
          </ac:spMkLst>
        </pc:spChg>
        <pc:picChg chg="add mod">
          <ac:chgData name="Claudiaalejandra Bustamante Vera" userId="S::cl.bustamantev@profesor.duoc.cl::40b044c9-fab8-430e-a737-6e3ff4ae30c9" providerId="AD" clId="Web-{E3066BA2-2D00-4032-BFE1-F0F655717A95}" dt="2022-11-10T18:20:31.320" v="306" actId="14100"/>
          <ac:picMkLst>
            <pc:docMk/>
            <pc:sldMk cId="2473752520" sldId="286"/>
            <ac:picMk id="3" creationId="{501F8801-85F8-6B3C-34F8-E768B5925817}"/>
          </ac:picMkLst>
        </pc:picChg>
      </pc:sldChg>
    </pc:docChg>
  </pc:docChgLst>
  <pc:docChgLst>
    <pc:chgData name="Claudiaalejandra Bustamante Vera" userId="S::cl.bustamantev@profesor.duoc.cl::40b044c9-fab8-430e-a737-6e3ff4ae30c9" providerId="AD" clId="Web-{57B4383B-EB01-4B58-BB07-1400CD3FF97F}"/>
    <pc:docChg chg="modSld">
      <pc:chgData name="Claudiaalejandra Bustamante Vera" userId="S::cl.bustamantev@profesor.duoc.cl::40b044c9-fab8-430e-a737-6e3ff4ae30c9" providerId="AD" clId="Web-{57B4383B-EB01-4B58-BB07-1400CD3FF97F}" dt="2022-11-17T06:10:42.151" v="1" actId="20577"/>
      <pc:docMkLst>
        <pc:docMk/>
      </pc:docMkLst>
      <pc:sldChg chg="modSp">
        <pc:chgData name="Claudiaalejandra Bustamante Vera" userId="S::cl.bustamantev@profesor.duoc.cl::40b044c9-fab8-430e-a737-6e3ff4ae30c9" providerId="AD" clId="Web-{57B4383B-EB01-4B58-BB07-1400CD3FF97F}" dt="2022-11-17T06:10:42.151" v="1" actId="20577"/>
        <pc:sldMkLst>
          <pc:docMk/>
          <pc:sldMk cId="2851328478" sldId="280"/>
        </pc:sldMkLst>
        <pc:spChg chg="mod">
          <ac:chgData name="Claudiaalejandra Bustamante Vera" userId="S::cl.bustamantev@profesor.duoc.cl::40b044c9-fab8-430e-a737-6e3ff4ae30c9" providerId="AD" clId="Web-{57B4383B-EB01-4B58-BB07-1400CD3FF97F}" dt="2022-11-17T06:10:42.151" v="1" actId="20577"/>
          <ac:spMkLst>
            <pc:docMk/>
            <pc:sldMk cId="2851328478" sldId="280"/>
            <ac:spMk id="4" creationId="{BB46875E-6F07-A11F-2BCE-EFA4F14A6B2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09-01-2023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24129-53AA-457D-BA7C-FC8578E4CF7B}" type="datetimeFigureOut">
              <a:rPr lang="es-CL" smtClean="0"/>
              <a:t>09-01-2023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A0327-5A33-4734-A4DD-FFD189606B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180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A0327-5A33-4734-A4DD-FFD189606BE8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7981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0952" y="1028267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0B67C3A2-010D-4140-ABF4-F72A6A7F378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D2D447AF-9C93-1A41-9207-B51827B0B3A7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4">
            <a:extLst>
              <a:ext uri="{FF2B5EF4-FFF2-40B4-BE49-F238E27FC236}">
                <a16:creationId xmlns:a16="http://schemas.microsoft.com/office/drawing/2014/main" id="{3185B5ED-2353-7F43-98D6-FB917C139291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886CB714-3245-7648-B161-D646B4D8D54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6">
              <a:extLst>
                <a:ext uri="{FF2B5EF4-FFF2-40B4-BE49-F238E27FC236}">
                  <a16:creationId xmlns:a16="http://schemas.microsoft.com/office/drawing/2014/main" id="{70D7E7E3-B924-4C4F-B481-828638FCF065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BEBF0785-D638-6446-9E71-B794CEB230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1" y="828729"/>
            <a:ext cx="49466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4998572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40" y="1258411"/>
            <a:ext cx="4343400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2911475"/>
            <a:ext cx="4343400" cy="1231106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0C62AA-7E37-6845-8D8A-ED2B4A2092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7378258"/>
          </a:xfrm>
          <a:prstGeom prst="rect">
            <a:avLst/>
          </a:prstGeom>
        </p:spPr>
      </p:pic>
      <p:sp>
        <p:nvSpPr>
          <p:cNvPr id="35" name="object 2">
            <a:extLst>
              <a:ext uri="{FF2B5EF4-FFF2-40B4-BE49-F238E27FC236}">
                <a16:creationId xmlns:a16="http://schemas.microsoft.com/office/drawing/2014/main" id="{8B4706A3-2EB4-0941-8713-118E1EE44C32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1D44F9E2-5379-7E4A-83D8-2FDE2AFAFEF9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4">
            <a:extLst>
              <a:ext uri="{FF2B5EF4-FFF2-40B4-BE49-F238E27FC236}">
                <a16:creationId xmlns:a16="http://schemas.microsoft.com/office/drawing/2014/main" id="{0360ECE7-3B5A-AA42-B97A-B717880F7FD0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8" name="object 5">
              <a:extLst>
                <a:ext uri="{FF2B5EF4-FFF2-40B4-BE49-F238E27FC236}">
                  <a16:creationId xmlns:a16="http://schemas.microsoft.com/office/drawing/2014/main" id="{A6298163-CFF5-EA4A-8794-9DB6E054DA1C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6">
              <a:extLst>
                <a:ext uri="{FF2B5EF4-FFF2-40B4-BE49-F238E27FC236}">
                  <a16:creationId xmlns:a16="http://schemas.microsoft.com/office/drawing/2014/main" id="{93ED0631-D4B8-9245-AED9-7FFC3DF8BF8D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40" name="Gráfico 39">
            <a:extLst>
              <a:ext uri="{FF2B5EF4-FFF2-40B4-BE49-F238E27FC236}">
                <a16:creationId xmlns:a16="http://schemas.microsoft.com/office/drawing/2014/main" id="{753FB46B-300A-F44F-AAAA-E67F66AD1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41" name="Título 10">
            <a:extLst>
              <a:ext uri="{FF2B5EF4-FFF2-40B4-BE49-F238E27FC236}">
                <a16:creationId xmlns:a16="http://schemas.microsoft.com/office/drawing/2014/main" id="{01AF9639-B5F6-6546-8B77-C66957275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9205323-AC03-D74A-AEE3-E3B4BB450B70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texto 3">
            <a:extLst>
              <a:ext uri="{FF2B5EF4-FFF2-40B4-BE49-F238E27FC236}">
                <a16:creationId xmlns:a16="http://schemas.microsoft.com/office/drawing/2014/main" id="{35C72942-F7B7-3241-84D0-E36AF6C7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323C78-91D7-DE47-86DA-6F7685E6C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196"/>
            <a:ext cx="20104100" cy="7520510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1A05C437-F6E2-1346-92B2-6EC80A6C890F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A8637DA-970F-8F4E-A3B3-DC09DAE3D0BE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F0E47495-3EF8-A445-9410-936564B2BEE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0FBC0564-595F-864D-91F5-A9613FFC17D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D3F1EA37-869B-F94C-A100-2DFE634B7A5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9B30EE24-9E48-634A-8BF4-69FBC5B32A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574A0C90-EC12-A749-A679-5777882832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1529161-8AB8-9849-AF32-382A75BC8A61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E7FE815C-E26B-4E4E-9B6D-5856DACC3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EDDDB6-8A33-B649-92A5-034576D1E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104101" cy="7407276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28E4DF60-7B12-FD4B-90A0-0B344A39F3F6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88B3FA9D-6E32-D446-872B-B566CA9B4E2C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04E82F0A-B9A8-3A48-86F4-2B5B63326C4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DA35104B-1A00-8E4E-889B-46A2606AAAAA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921D8664-4A1C-F34E-B69D-E9E24BED913B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C5F7328-7DFD-E94A-9B11-C8A589E6CF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D40EA9E4-5463-DC4D-BD9C-81232BE20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AD04499-509E-2A4D-98D9-A2DFD8D7033E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9BEBCE5B-EF0F-114A-A1F5-52C2B2AF2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247C45-E6C5-3C47-96BC-8BE72FCCA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225"/>
            <a:ext cx="20112123" cy="7534688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F78E44EE-DD0C-4C42-A7F4-42B18335018E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55E93BB-BE18-F943-991A-1E2AE95C52FD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4D6FAB23-9ACA-B945-B817-394B4203D153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363A06F-D3F9-6D48-958F-B2A0ABCD81C6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E1A65BEB-C502-354A-9DF6-26D7E82604B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44EDDD6-797D-0C4A-ADDD-F94E27007C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7140EAB5-7829-CB43-936B-557CE7957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449199B-DCF6-1A40-8D03-DB7D15F657CF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0AD29CB1-6305-974E-AD7B-98DA797B8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s-CL" dirty="0">
                <a:latin typeface="Arial"/>
                <a:cs typeface="Arial"/>
              </a:rPr>
              <a:t>Modelos de  Regresión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0450" y="5246440"/>
            <a:ext cx="17983200" cy="1154870"/>
          </a:xfrm>
        </p:spPr>
        <p:txBody>
          <a:bodyPr/>
          <a:lstStyle/>
          <a:p>
            <a:r>
              <a:rPr lang="es-CL" dirty="0"/>
              <a:t>FUNDAMENTOS DE MACHINE LEARNING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A9289A-646E-C14A-8DF6-E1D5AF4155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CL" dirty="0"/>
              <a:t>Regresión Lineal</a:t>
            </a:r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9A8EE13C-F9F0-A545-8721-BAE0B01F0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32050" y="4691876"/>
            <a:ext cx="3005299" cy="984885"/>
          </a:xfrm>
        </p:spPr>
        <p:txBody>
          <a:bodyPr/>
          <a:lstStyle/>
          <a:p>
            <a:r>
              <a:rPr lang="es-CL" sz="3200" dirty="0"/>
              <a:t>RELACIÓN LINEAL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97EC4A-DE1D-454A-ACDD-588224C6D1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CL" dirty="0"/>
              <a:t>01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F45AFB-1376-9947-A512-CE2C17B62E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57784" y="6185546"/>
            <a:ext cx="2916442" cy="2585323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2800" dirty="0">
                <a:latin typeface="Arial"/>
                <a:cs typeface="Arial"/>
              </a:rPr>
              <a:t>Existe una relación lineal entre la variable independiente X y la variable dependiente Y.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0A6C20-F0BA-0843-B880-59E242379B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69873" y="4968875"/>
            <a:ext cx="3005299" cy="430887"/>
          </a:xfrm>
        </p:spPr>
        <p:txBody>
          <a:bodyPr/>
          <a:lstStyle/>
          <a:p>
            <a:r>
              <a:rPr lang="es-CL" sz="2800" dirty="0"/>
              <a:t>INDEPENDENCIA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108FB1B-9D1C-0442-B5DC-2284214384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CL" dirty="0"/>
              <a:t>02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039F57FA-276E-7F4D-822A-86F75FEDC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34335" y="6206640"/>
            <a:ext cx="2916442" cy="1292662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2800" dirty="0">
                <a:latin typeface="Arial"/>
                <a:cs typeface="Arial"/>
              </a:rPr>
              <a:t>Los residuos son independientes entre sí.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9568F48-DEAD-0D4F-8912-0EE6DD061FB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42730" y="4968875"/>
            <a:ext cx="3005299" cy="307777"/>
          </a:xfrm>
        </p:spPr>
        <p:txBody>
          <a:bodyPr/>
          <a:lstStyle/>
          <a:p>
            <a:r>
              <a:rPr lang="es-CL" sz="2000" dirty="0"/>
              <a:t>HOMOSCEDASTICIDAD</a:t>
            </a:r>
            <a:endParaRPr lang="es-CL" sz="3200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9F23BE58-851C-F943-B7F2-2713ADA0F9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75797" y="2182525"/>
            <a:ext cx="2955170" cy="2308324"/>
          </a:xfrm>
        </p:spPr>
        <p:txBody>
          <a:bodyPr/>
          <a:lstStyle/>
          <a:p>
            <a:r>
              <a:rPr lang="es-CL" dirty="0"/>
              <a:t>03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C4B496F9-B980-2640-8BB9-DFC5915FEA5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695161" y="6345139"/>
            <a:ext cx="2916442" cy="3016210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sz="2800" dirty="0">
                <a:latin typeface="Arial"/>
                <a:cs typeface="Arial"/>
              </a:rPr>
              <a:t>Los residuos tienen varianza constante (mismo valor de desviación estándar al cuadrado).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E266A5B-5275-9AB2-C993-EBB196E24CEE}"/>
              </a:ext>
            </a:extLst>
          </p:cNvPr>
          <p:cNvSpPr/>
          <p:nvPr/>
        </p:nvSpPr>
        <p:spPr>
          <a:xfrm>
            <a:off x="14547850" y="1768475"/>
            <a:ext cx="3429000" cy="762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Marcador de texto 8">
            <a:extLst>
              <a:ext uri="{FF2B5EF4-FFF2-40B4-BE49-F238E27FC236}">
                <a16:creationId xmlns:a16="http://schemas.microsoft.com/office/drawing/2014/main" id="{FF5FD794-8C00-45D1-E621-1D72349D7D4A}"/>
              </a:ext>
            </a:extLst>
          </p:cNvPr>
          <p:cNvSpPr txBox="1">
            <a:spLocks/>
          </p:cNvSpPr>
          <p:nvPr/>
        </p:nvSpPr>
        <p:spPr>
          <a:xfrm>
            <a:off x="14776450" y="2200396"/>
            <a:ext cx="2955170" cy="23083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kern="0" dirty="0"/>
              <a:t>04</a:t>
            </a:r>
          </a:p>
        </p:txBody>
      </p:sp>
      <p:sp>
        <p:nvSpPr>
          <p:cNvPr id="13" name="Marcador de texto 7">
            <a:extLst>
              <a:ext uri="{FF2B5EF4-FFF2-40B4-BE49-F238E27FC236}">
                <a16:creationId xmlns:a16="http://schemas.microsoft.com/office/drawing/2014/main" id="{9521ABFC-102C-C2D9-C935-F7093FD37CAA}"/>
              </a:ext>
            </a:extLst>
          </p:cNvPr>
          <p:cNvSpPr txBox="1">
            <a:spLocks/>
          </p:cNvSpPr>
          <p:nvPr/>
        </p:nvSpPr>
        <p:spPr>
          <a:xfrm>
            <a:off x="14726321" y="4968875"/>
            <a:ext cx="300529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sz="3200" kern="0" dirty="0"/>
              <a:t>NORMALIDAD</a:t>
            </a:r>
          </a:p>
        </p:txBody>
      </p:sp>
      <p:sp>
        <p:nvSpPr>
          <p:cNvPr id="15" name="Marcador de texto 9">
            <a:extLst>
              <a:ext uri="{FF2B5EF4-FFF2-40B4-BE49-F238E27FC236}">
                <a16:creationId xmlns:a16="http://schemas.microsoft.com/office/drawing/2014/main" id="{941BC0AA-C0B7-B09B-0DF8-06BED180FD0B}"/>
              </a:ext>
            </a:extLst>
          </p:cNvPr>
          <p:cNvSpPr txBox="1">
            <a:spLocks/>
          </p:cNvSpPr>
          <p:nvPr/>
        </p:nvSpPr>
        <p:spPr>
          <a:xfrm>
            <a:off x="14776450" y="6185546"/>
            <a:ext cx="2916442" cy="129266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algn="ctr">
              <a:defRPr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sz="2800" kern="0" dirty="0">
                <a:latin typeface="Arial"/>
                <a:cs typeface="Arial"/>
              </a:rPr>
              <a:t>Los residuos se distribuyen normalmente.</a:t>
            </a:r>
          </a:p>
        </p:txBody>
      </p:sp>
      <p:sp>
        <p:nvSpPr>
          <p:cNvPr id="16" name="Marcador de texto 28">
            <a:extLst>
              <a:ext uri="{FF2B5EF4-FFF2-40B4-BE49-F238E27FC236}">
                <a16:creationId xmlns:a16="http://schemas.microsoft.com/office/drawing/2014/main" id="{69AC5F2B-B415-DE08-DFAF-28117883DFBC}"/>
              </a:ext>
            </a:extLst>
          </p:cNvPr>
          <p:cNvSpPr txBox="1">
            <a:spLocks/>
          </p:cNvSpPr>
          <p:nvPr/>
        </p:nvSpPr>
        <p:spPr>
          <a:xfrm>
            <a:off x="1974849" y="10150475"/>
            <a:ext cx="7550193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>
              <a:defRPr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sz="4400" b="1" kern="0" dirty="0">
                <a:solidFill>
                  <a:schemeClr val="tx1"/>
                </a:solidFill>
              </a:rPr>
              <a:t>SUPUESTOS DE LA R.L.</a:t>
            </a:r>
            <a:endParaRPr lang="es-CL" sz="2400" b="1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221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603DA2E-324C-2D49-98F4-B3B677F4C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990" y="8235994"/>
            <a:ext cx="6048240" cy="830997"/>
          </a:xfrm>
        </p:spPr>
        <p:txBody>
          <a:bodyPr/>
          <a:lstStyle/>
          <a:p>
            <a:r>
              <a:rPr lang="es-CL" dirty="0"/>
              <a:t>RESUMEN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B6D1FD-E903-2649-A9B2-75783A6DD7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52497" y="7692715"/>
            <a:ext cx="11193563" cy="196977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3200" dirty="0"/>
              <a:t>Modelos de Regresión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CL" sz="3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3200" dirty="0"/>
              <a:t>Regresión Lineal Simple</a:t>
            </a:r>
          </a:p>
          <a:p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131301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190" y="1082954"/>
            <a:ext cx="10097859" cy="738664"/>
          </a:xfrm>
        </p:spPr>
        <p:txBody>
          <a:bodyPr/>
          <a:lstStyle/>
          <a:p>
            <a:r>
              <a:rPr lang="es-CL" dirty="0"/>
              <a:t>Modelos de Regresión</a:t>
            </a:r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7" y="2707246"/>
            <a:ext cx="9225915" cy="1380250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Los modelos de regresión son usados para predecir variables objetivos en una escala continua. En particular interesa </a:t>
            </a:r>
            <a:r>
              <a:rPr lang="es-ES" sz="2800" kern="0" dirty="0">
                <a:solidFill>
                  <a:srgbClr val="000000"/>
                </a:solidFill>
                <a:latin typeface="Source Sans Pro"/>
              </a:rPr>
              <a:t>predecir un resultado cuantitativo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.</a:t>
            </a:r>
            <a:endParaRPr lang="es-CL" sz="7200" kern="0" dirty="0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8316438" y="4572000"/>
            <a:ext cx="9225915" cy="2501069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/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1950" spc="10" dirty="0">
              <a:latin typeface="Arial"/>
              <a:cs typeface="Arial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1950" spc="10" dirty="0">
              <a:latin typeface="Arial"/>
              <a:cs typeface="Arial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dirty="0">
                <a:solidFill>
                  <a:srgbClr val="000000"/>
                </a:solidFill>
                <a:latin typeface="Source Sans Pro"/>
                <a:ea typeface="+mj-ea"/>
                <a:cs typeface="Arial"/>
              </a:rPr>
              <a:t>Esto tiene diversas aplicaciones en la industria, como entender las relaciones entre variables, evaluar tendencias o hacer pronósticos. Un ejemplo de estos es predecir las ventas de una empresa en los meses futuros. </a:t>
            </a:r>
            <a:endParaRPr sz="2800" dirty="0">
              <a:solidFill>
                <a:srgbClr val="000000"/>
              </a:solidFill>
              <a:latin typeface="Source Sans Pro"/>
              <a:ea typeface="+mj-ea"/>
              <a:cs typeface="Arial"/>
            </a:endParaRPr>
          </a:p>
        </p:txBody>
      </p:sp>
      <p:pic>
        <p:nvPicPr>
          <p:cNvPr id="3" name="Gráfico 2" descr="Robot contorno">
            <a:extLst>
              <a:ext uri="{FF2B5EF4-FFF2-40B4-BE49-F238E27FC236}">
                <a16:creationId xmlns:a16="http://schemas.microsoft.com/office/drawing/2014/main" id="{EDA1968B-0D4E-5574-9C7E-3FCE9ED4D5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2705" y="2707246"/>
            <a:ext cx="1236292" cy="1236292"/>
          </a:xfrm>
          <a:prstGeom prst="rect">
            <a:avLst/>
          </a:prstGeom>
        </p:spPr>
      </p:pic>
      <p:pic>
        <p:nvPicPr>
          <p:cNvPr id="17" name="Gráfico 16" descr="Investigación con relleno sólido">
            <a:extLst>
              <a:ext uri="{FF2B5EF4-FFF2-40B4-BE49-F238E27FC236}">
                <a16:creationId xmlns:a16="http://schemas.microsoft.com/office/drawing/2014/main" id="{22CD187A-C4F4-9953-3731-21FC853A5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87451" y="5654675"/>
            <a:ext cx="1066800" cy="1066800"/>
          </a:xfrm>
          <a:prstGeom prst="rect">
            <a:avLst/>
          </a:prstGeom>
        </p:spPr>
      </p:pic>
      <p:sp>
        <p:nvSpPr>
          <p:cNvPr id="10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050" y="1082954"/>
            <a:ext cx="4191000" cy="738664"/>
          </a:xfrm>
        </p:spPr>
        <p:txBody>
          <a:bodyPr/>
          <a:lstStyle/>
          <a:p>
            <a:pPr algn="r"/>
            <a:r>
              <a:rPr lang="es-CL" dirty="0"/>
              <a:t>FMY0100</a:t>
            </a:r>
          </a:p>
        </p:txBody>
      </p:sp>
    </p:spTree>
    <p:extLst>
      <p:ext uri="{BB962C8B-B14F-4D97-AF65-F5344CB8AC3E}">
        <p14:creationId xmlns:p14="http://schemas.microsoft.com/office/powerpoint/2010/main" val="253132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3850" y="1122731"/>
            <a:ext cx="11383010" cy="738664"/>
          </a:xfrm>
        </p:spPr>
        <p:txBody>
          <a:bodyPr/>
          <a:lstStyle/>
          <a:p>
            <a:r>
              <a:rPr lang="es-CL" dirty="0"/>
              <a:t>Modelos de Regresión</a:t>
            </a:r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050" y="1082954"/>
            <a:ext cx="4191000" cy="738664"/>
          </a:xfrm>
        </p:spPr>
        <p:txBody>
          <a:bodyPr/>
          <a:lstStyle/>
          <a:p>
            <a:pPr algn="r"/>
            <a:r>
              <a:rPr lang="es-CL" dirty="0"/>
              <a:t>FMY0100</a:t>
            </a:r>
          </a:p>
        </p:txBody>
      </p:sp>
      <p:sp>
        <p:nvSpPr>
          <p:cNvPr id="5" name="object 15">
            <a:extLst>
              <a:ext uri="{FF2B5EF4-FFF2-40B4-BE49-F238E27FC236}">
                <a16:creationId xmlns:a16="http://schemas.microsoft.com/office/drawing/2014/main" id="{E63E5117-88B1-755F-C973-BCBE647E8D49}"/>
              </a:ext>
            </a:extLst>
          </p:cNvPr>
          <p:cNvSpPr txBox="1">
            <a:spLocks/>
          </p:cNvSpPr>
          <p:nvPr/>
        </p:nvSpPr>
        <p:spPr>
          <a:xfrm>
            <a:off x="8316437" y="2707246"/>
            <a:ext cx="9225915" cy="5169492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En términos generales, en los modelos de regresión: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  <a:p>
            <a:pPr marL="503555" marR="5080" indent="-457200" algn="just">
              <a:lnSpc>
                <a:spcPct val="101499"/>
              </a:lnSpc>
              <a:spcBef>
                <a:spcPts val="345"/>
              </a:spcBef>
              <a:buFont typeface="Wingdings" panose="05000000000000000000" pitchFamily="2" charset="2"/>
              <a:buChar char="§"/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Las variables pueden ser categóricas o continuas.</a:t>
            </a:r>
          </a:p>
          <a:p>
            <a:pPr marL="503555" marR="5080" indent="-457200" algn="just">
              <a:lnSpc>
                <a:spcPct val="101499"/>
              </a:lnSpc>
              <a:spcBef>
                <a:spcPts val="345"/>
              </a:spcBef>
              <a:buFont typeface="Wingdings" panose="05000000000000000000" pitchFamily="2" charset="2"/>
              <a:buChar char="§"/>
            </a:pP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  <a:p>
            <a:pPr marL="503555" marR="5080" indent="-457200" algn="just">
              <a:lnSpc>
                <a:spcPct val="101499"/>
              </a:lnSpc>
              <a:spcBef>
                <a:spcPts val="345"/>
              </a:spcBef>
              <a:buFont typeface="Wingdings" panose="05000000000000000000" pitchFamily="2" charset="2"/>
              <a:buChar char="§"/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Interesa predecir un resultado cuantitativo.</a:t>
            </a:r>
          </a:p>
          <a:p>
            <a:pPr marL="503555" marR="5080" indent="-457200" algn="just">
              <a:lnSpc>
                <a:spcPct val="101499"/>
              </a:lnSpc>
              <a:spcBef>
                <a:spcPts val="345"/>
              </a:spcBef>
              <a:buFont typeface="Wingdings" panose="05000000000000000000" pitchFamily="2" charset="2"/>
              <a:buChar char="§"/>
            </a:pP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  <a:p>
            <a:pPr marL="503555" marR="5080" indent="-457200" algn="just">
              <a:lnSpc>
                <a:spcPct val="101499"/>
              </a:lnSpc>
              <a:spcBef>
                <a:spcPts val="345"/>
              </a:spcBef>
              <a:buFont typeface="Wingdings" panose="05000000000000000000" pitchFamily="2" charset="2"/>
              <a:buChar char="§"/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La calidad de la predicción será una medida de la distancia entre el valor real y la predicción.</a:t>
            </a:r>
          </a:p>
          <a:p>
            <a:pPr marL="503555" marR="5080" indent="-457200" algn="just">
              <a:lnSpc>
                <a:spcPct val="101499"/>
              </a:lnSpc>
              <a:spcBef>
                <a:spcPts val="345"/>
              </a:spcBef>
              <a:buFont typeface="Wingdings" panose="05000000000000000000" pitchFamily="2" charset="2"/>
              <a:buChar char="§"/>
            </a:pP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  <a:p>
            <a:pPr marL="503555" marR="5080" indent="-457200" algn="just">
              <a:lnSpc>
                <a:spcPct val="101499"/>
              </a:lnSpc>
              <a:spcBef>
                <a:spcPts val="345"/>
              </a:spcBef>
              <a:buFont typeface="Wingdings" panose="05000000000000000000" pitchFamily="2" charset="2"/>
              <a:buChar char="§"/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No olvidar aplicar el concepto de conjuntos de entrenamiento y prueba.</a:t>
            </a:r>
            <a:endParaRPr lang="es-CL" sz="7200" kern="0" dirty="0"/>
          </a:p>
        </p:txBody>
      </p:sp>
      <p:pic>
        <p:nvPicPr>
          <p:cNvPr id="6" name="Gráfico 5" descr="Robot contorno">
            <a:extLst>
              <a:ext uri="{FF2B5EF4-FFF2-40B4-BE49-F238E27FC236}">
                <a16:creationId xmlns:a16="http://schemas.microsoft.com/office/drawing/2014/main" id="{B44161C1-4FC9-034D-0159-9682BFD694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2705" y="2707246"/>
            <a:ext cx="1236292" cy="123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58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57B07CB-5E0C-C349-98D4-230C531FF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990" y="8235994"/>
            <a:ext cx="6048240" cy="1661993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dirty="0"/>
              <a:t>REGRESIÓN LINEAL SIMPLE</a:t>
            </a:r>
          </a:p>
        </p:txBody>
      </p:sp>
    </p:spTree>
    <p:extLst>
      <p:ext uri="{BB962C8B-B14F-4D97-AF65-F5344CB8AC3E}">
        <p14:creationId xmlns:p14="http://schemas.microsoft.com/office/powerpoint/2010/main" val="394072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18023" y="1113732"/>
            <a:ext cx="9001227" cy="677108"/>
          </a:xfrm>
        </p:spPr>
        <p:txBody>
          <a:bodyPr/>
          <a:lstStyle/>
          <a:p>
            <a:r>
              <a:rPr lang="es-CL" sz="4400" dirty="0"/>
              <a:t>Regresión Lineal Simple</a:t>
            </a:r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3F4592E0-FA1B-C244-A3E8-ACDB2D412B6E}"/>
              </a:ext>
            </a:extLst>
          </p:cNvPr>
          <p:cNvSpPr/>
          <p:nvPr/>
        </p:nvSpPr>
        <p:spPr>
          <a:xfrm>
            <a:off x="6332485" y="2230670"/>
            <a:ext cx="981506" cy="829532"/>
          </a:xfrm>
          <a:custGeom>
            <a:avLst/>
            <a:gdLst/>
            <a:ahLst/>
            <a:cxnLst/>
            <a:rect l="l" t="t" r="r" b="b"/>
            <a:pathLst>
              <a:path w="791845" h="734695">
                <a:moveTo>
                  <a:pt x="201079" y="525818"/>
                </a:moveTo>
                <a:lnTo>
                  <a:pt x="107111" y="617689"/>
                </a:lnTo>
                <a:lnTo>
                  <a:pt x="107111" y="734491"/>
                </a:lnTo>
                <a:lnTo>
                  <a:pt x="201079" y="734491"/>
                </a:lnTo>
                <a:lnTo>
                  <a:pt x="201079" y="525818"/>
                </a:lnTo>
                <a:close/>
              </a:path>
              <a:path w="791845" h="734695">
                <a:moveTo>
                  <a:pt x="360502" y="464591"/>
                </a:moveTo>
                <a:lnTo>
                  <a:pt x="312115" y="417309"/>
                </a:lnTo>
                <a:lnTo>
                  <a:pt x="266509" y="461860"/>
                </a:lnTo>
                <a:lnTo>
                  <a:pt x="266509" y="734491"/>
                </a:lnTo>
                <a:lnTo>
                  <a:pt x="360502" y="734491"/>
                </a:lnTo>
                <a:lnTo>
                  <a:pt x="360502" y="464591"/>
                </a:lnTo>
                <a:close/>
              </a:path>
              <a:path w="791845" h="734695">
                <a:moveTo>
                  <a:pt x="519925" y="397764"/>
                </a:moveTo>
                <a:lnTo>
                  <a:pt x="445719" y="470281"/>
                </a:lnTo>
                <a:lnTo>
                  <a:pt x="425932" y="489610"/>
                </a:lnTo>
                <a:lnTo>
                  <a:pt x="425932" y="734491"/>
                </a:lnTo>
                <a:lnTo>
                  <a:pt x="519925" y="734491"/>
                </a:lnTo>
                <a:lnTo>
                  <a:pt x="519925" y="397764"/>
                </a:lnTo>
                <a:close/>
              </a:path>
              <a:path w="791845" h="734695">
                <a:moveTo>
                  <a:pt x="679335" y="241858"/>
                </a:moveTo>
                <a:lnTo>
                  <a:pt x="585368" y="333794"/>
                </a:lnTo>
                <a:lnTo>
                  <a:pt x="585368" y="734504"/>
                </a:lnTo>
                <a:lnTo>
                  <a:pt x="679335" y="734504"/>
                </a:lnTo>
                <a:lnTo>
                  <a:pt x="679335" y="241858"/>
                </a:lnTo>
                <a:close/>
              </a:path>
              <a:path w="791845" h="734695">
                <a:moveTo>
                  <a:pt x="791476" y="0"/>
                </a:moveTo>
                <a:lnTo>
                  <a:pt x="691045" y="26327"/>
                </a:lnTo>
                <a:lnTo>
                  <a:pt x="590600" y="52654"/>
                </a:lnTo>
                <a:lnTo>
                  <a:pt x="632612" y="93700"/>
                </a:lnTo>
                <a:lnTo>
                  <a:pt x="406019" y="315214"/>
                </a:lnTo>
                <a:lnTo>
                  <a:pt x="312115" y="223418"/>
                </a:lnTo>
                <a:lnTo>
                  <a:pt x="0" y="528497"/>
                </a:lnTo>
                <a:lnTo>
                  <a:pt x="59474" y="586701"/>
                </a:lnTo>
                <a:lnTo>
                  <a:pt x="312115" y="339763"/>
                </a:lnTo>
                <a:lnTo>
                  <a:pt x="406019" y="431546"/>
                </a:lnTo>
                <a:lnTo>
                  <a:pt x="692111" y="151841"/>
                </a:lnTo>
                <a:lnTo>
                  <a:pt x="737616" y="196329"/>
                </a:lnTo>
                <a:lnTo>
                  <a:pt x="791476" y="0"/>
                </a:lnTo>
                <a:close/>
              </a:path>
            </a:pathLst>
          </a:custGeom>
          <a:solidFill>
            <a:srgbClr val="2E2D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7689850" y="1926580"/>
            <a:ext cx="11551496" cy="8534965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En estadísticas, regresión lineal es una aproximación para modelar la relación entre una variable escalar dependiente “Y” y una o más variables explicativas nombradas con “X”.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La ecuación que representa este modelo, se puede expresar de la siguiente forma :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Donde :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  <a:p>
            <a:pPr marL="503555" marR="5080" indent="-457200" algn="just">
              <a:lnSpc>
                <a:spcPct val="101499"/>
              </a:lnSpc>
              <a:spcBef>
                <a:spcPts val="345"/>
              </a:spcBef>
              <a:buFont typeface="Wingdings" panose="05000000000000000000" pitchFamily="2" charset="2"/>
              <a:buChar char="§"/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Y , es el resultado</a:t>
            </a:r>
          </a:p>
          <a:p>
            <a:pPr marL="503555" marR="5080" indent="-457200" algn="just">
              <a:lnSpc>
                <a:spcPct val="101499"/>
              </a:lnSpc>
              <a:spcBef>
                <a:spcPts val="345"/>
              </a:spcBef>
              <a:buFont typeface="Wingdings" panose="05000000000000000000" pitchFamily="2" charset="2"/>
              <a:buChar char="§"/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X, es la variable</a:t>
            </a:r>
          </a:p>
          <a:p>
            <a:pPr marL="617855" marR="5080" indent="-571500" algn="just">
              <a:lnSpc>
                <a:spcPct val="101499"/>
              </a:lnSpc>
              <a:spcBef>
                <a:spcPts val="345"/>
              </a:spcBef>
              <a:buFont typeface="Wingdings" panose="05000000000000000000" pitchFamily="2" charset="2"/>
              <a:buChar char="§"/>
            </a:pPr>
            <a:r>
              <a:rPr lang="es-ES" sz="3600" b="0" kern="0" dirty="0">
                <a:solidFill>
                  <a:srgbClr val="000000"/>
                </a:solidFill>
                <a:latin typeface="Source Sans Pro"/>
              </a:rPr>
              <a:t>ω, 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(W1 en el gráfico) es la pendiente o coeficiente de la recta</a:t>
            </a:r>
          </a:p>
          <a:p>
            <a:pPr marL="503555" marR="5080" indent="-457200" algn="just">
              <a:lnSpc>
                <a:spcPct val="101499"/>
              </a:lnSpc>
              <a:spcBef>
                <a:spcPts val="345"/>
              </a:spcBef>
              <a:buFont typeface="Wingdings" panose="05000000000000000000" pitchFamily="2" charset="2"/>
              <a:buChar char="§"/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b (Wo en el gráfico), es la constante, conocida como ”punto de corte con el eje Y” o intercepto</a:t>
            </a:r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050" y="1082954"/>
            <a:ext cx="4191000" cy="738664"/>
          </a:xfrm>
        </p:spPr>
        <p:txBody>
          <a:bodyPr/>
          <a:lstStyle/>
          <a:p>
            <a:pPr algn="r"/>
            <a:r>
              <a:rPr lang="es-CL" dirty="0"/>
              <a:t>FMY0100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03AC942-3E14-EEF2-D09A-D7A236692C6C}"/>
              </a:ext>
            </a:extLst>
          </p:cNvPr>
          <p:cNvSpPr txBox="1"/>
          <p:nvPr/>
        </p:nvSpPr>
        <p:spPr>
          <a:xfrm>
            <a:off x="11118850" y="5654675"/>
            <a:ext cx="4419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5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 = </a:t>
            </a:r>
            <a:r>
              <a:rPr lang="el-GR" sz="5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ω </a:t>
            </a:r>
            <a:r>
              <a:rPr lang="es-CL" sz="5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 + b</a:t>
            </a:r>
            <a:endParaRPr lang="es-CL" sz="2400" b="0" dirty="0">
              <a:effectLst/>
            </a:endParaRPr>
          </a:p>
          <a:p>
            <a:br>
              <a:rPr lang="es-CL" dirty="0"/>
            </a:br>
            <a:endParaRPr lang="es-CL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E2AB792-B943-7E1C-59B2-58D8E0935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49" y="4115047"/>
            <a:ext cx="6786941" cy="508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52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18023" y="1113732"/>
            <a:ext cx="9001227" cy="677108"/>
          </a:xfrm>
        </p:spPr>
        <p:txBody>
          <a:bodyPr/>
          <a:lstStyle/>
          <a:p>
            <a:r>
              <a:rPr lang="es-CL" sz="4400" dirty="0"/>
              <a:t>Regresión Lineal Simple</a:t>
            </a:r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3F4592E0-FA1B-C244-A3E8-ACDB2D412B6E}"/>
              </a:ext>
            </a:extLst>
          </p:cNvPr>
          <p:cNvSpPr/>
          <p:nvPr/>
        </p:nvSpPr>
        <p:spPr>
          <a:xfrm>
            <a:off x="6533296" y="2197862"/>
            <a:ext cx="981506" cy="829532"/>
          </a:xfrm>
          <a:custGeom>
            <a:avLst/>
            <a:gdLst/>
            <a:ahLst/>
            <a:cxnLst/>
            <a:rect l="l" t="t" r="r" b="b"/>
            <a:pathLst>
              <a:path w="791845" h="734695">
                <a:moveTo>
                  <a:pt x="201079" y="525818"/>
                </a:moveTo>
                <a:lnTo>
                  <a:pt x="107111" y="617689"/>
                </a:lnTo>
                <a:lnTo>
                  <a:pt x="107111" y="734491"/>
                </a:lnTo>
                <a:lnTo>
                  <a:pt x="201079" y="734491"/>
                </a:lnTo>
                <a:lnTo>
                  <a:pt x="201079" y="525818"/>
                </a:lnTo>
                <a:close/>
              </a:path>
              <a:path w="791845" h="734695">
                <a:moveTo>
                  <a:pt x="360502" y="464591"/>
                </a:moveTo>
                <a:lnTo>
                  <a:pt x="312115" y="417309"/>
                </a:lnTo>
                <a:lnTo>
                  <a:pt x="266509" y="461860"/>
                </a:lnTo>
                <a:lnTo>
                  <a:pt x="266509" y="734491"/>
                </a:lnTo>
                <a:lnTo>
                  <a:pt x="360502" y="734491"/>
                </a:lnTo>
                <a:lnTo>
                  <a:pt x="360502" y="464591"/>
                </a:lnTo>
                <a:close/>
              </a:path>
              <a:path w="791845" h="734695">
                <a:moveTo>
                  <a:pt x="519925" y="397764"/>
                </a:moveTo>
                <a:lnTo>
                  <a:pt x="445719" y="470281"/>
                </a:lnTo>
                <a:lnTo>
                  <a:pt x="425932" y="489610"/>
                </a:lnTo>
                <a:lnTo>
                  <a:pt x="425932" y="734491"/>
                </a:lnTo>
                <a:lnTo>
                  <a:pt x="519925" y="734491"/>
                </a:lnTo>
                <a:lnTo>
                  <a:pt x="519925" y="397764"/>
                </a:lnTo>
                <a:close/>
              </a:path>
              <a:path w="791845" h="734695">
                <a:moveTo>
                  <a:pt x="679335" y="241858"/>
                </a:moveTo>
                <a:lnTo>
                  <a:pt x="585368" y="333794"/>
                </a:lnTo>
                <a:lnTo>
                  <a:pt x="585368" y="734504"/>
                </a:lnTo>
                <a:lnTo>
                  <a:pt x="679335" y="734504"/>
                </a:lnTo>
                <a:lnTo>
                  <a:pt x="679335" y="241858"/>
                </a:lnTo>
                <a:close/>
              </a:path>
              <a:path w="791845" h="734695">
                <a:moveTo>
                  <a:pt x="791476" y="0"/>
                </a:moveTo>
                <a:lnTo>
                  <a:pt x="691045" y="26327"/>
                </a:lnTo>
                <a:lnTo>
                  <a:pt x="590600" y="52654"/>
                </a:lnTo>
                <a:lnTo>
                  <a:pt x="632612" y="93700"/>
                </a:lnTo>
                <a:lnTo>
                  <a:pt x="406019" y="315214"/>
                </a:lnTo>
                <a:lnTo>
                  <a:pt x="312115" y="223418"/>
                </a:lnTo>
                <a:lnTo>
                  <a:pt x="0" y="528497"/>
                </a:lnTo>
                <a:lnTo>
                  <a:pt x="59474" y="586701"/>
                </a:lnTo>
                <a:lnTo>
                  <a:pt x="312115" y="339763"/>
                </a:lnTo>
                <a:lnTo>
                  <a:pt x="406019" y="431546"/>
                </a:lnTo>
                <a:lnTo>
                  <a:pt x="692111" y="151841"/>
                </a:lnTo>
                <a:lnTo>
                  <a:pt x="737616" y="196329"/>
                </a:lnTo>
                <a:lnTo>
                  <a:pt x="791476" y="0"/>
                </a:lnTo>
                <a:close/>
              </a:path>
            </a:pathLst>
          </a:custGeom>
          <a:solidFill>
            <a:srgbClr val="2E2D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7689850" y="1926580"/>
            <a:ext cx="11551496" cy="6042360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En Machine Learning, la regresión lineal </a:t>
            </a:r>
            <a:r>
              <a:rPr lang="es-ES" sz="2800" kern="0" dirty="0">
                <a:solidFill>
                  <a:srgbClr val="000000"/>
                </a:solidFill>
                <a:latin typeface="Source Sans Pro"/>
              </a:rPr>
              <a:t>es un algoritmo de aprendizaje supervisado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En su versión más sencilla, conocido como “lineal  simple”, lo que hace es dibujar una recta que nos indica la tendencia de un conjunto de puntos continuos.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En este gráfico, el proceso de aprendizaje consiste en estimar los parámetros </a:t>
            </a:r>
            <a:r>
              <a:rPr lang="es-ES" sz="2800" kern="0" dirty="0">
                <a:solidFill>
                  <a:srgbClr val="000000"/>
                </a:solidFill>
                <a:latin typeface="Source Sans Pro"/>
              </a:rPr>
              <a:t>bo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 y </a:t>
            </a:r>
            <a:r>
              <a:rPr lang="es-ES" sz="2800" kern="0" dirty="0">
                <a:solidFill>
                  <a:srgbClr val="000000"/>
                </a:solidFill>
                <a:latin typeface="Source Sans Pro"/>
              </a:rPr>
              <a:t>b1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Así, para este conjunto de datos, los mejores valores serían : 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050" y="1082954"/>
            <a:ext cx="4191000" cy="738664"/>
          </a:xfrm>
        </p:spPr>
        <p:txBody>
          <a:bodyPr/>
          <a:lstStyle/>
          <a:p>
            <a:pPr algn="r"/>
            <a:r>
              <a:rPr lang="es-CL" dirty="0"/>
              <a:t>FMY0100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B0550F-9B2E-1EA9-5A1A-0C377AB67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54" y="4406138"/>
            <a:ext cx="630555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0AF5CFB-6955-05D3-1480-AE639AA6D726}"/>
              </a:ext>
            </a:extLst>
          </p:cNvPr>
          <p:cNvSpPr txBox="1"/>
          <p:nvPr/>
        </p:nvSpPr>
        <p:spPr>
          <a:xfrm>
            <a:off x="10079567" y="7849604"/>
            <a:ext cx="56388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 = 0.0918 X + 1.2859</a:t>
            </a:r>
            <a:endParaRPr lang="es-CL" sz="2800" b="0" dirty="0">
              <a:effectLst/>
            </a:endParaRPr>
          </a:p>
          <a:p>
            <a:br>
              <a:rPr lang="es-CL" dirty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4095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18023" y="1113732"/>
            <a:ext cx="9001227" cy="677108"/>
          </a:xfrm>
        </p:spPr>
        <p:txBody>
          <a:bodyPr/>
          <a:lstStyle/>
          <a:p>
            <a:r>
              <a:rPr lang="es-CL" sz="4400" dirty="0"/>
              <a:t>Regresión Lineal Simple</a:t>
            </a:r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3F4592E0-FA1B-C244-A3E8-ACDB2D412B6E}"/>
              </a:ext>
            </a:extLst>
          </p:cNvPr>
          <p:cNvSpPr/>
          <p:nvPr/>
        </p:nvSpPr>
        <p:spPr>
          <a:xfrm>
            <a:off x="6533296" y="2197862"/>
            <a:ext cx="981506" cy="829532"/>
          </a:xfrm>
          <a:custGeom>
            <a:avLst/>
            <a:gdLst/>
            <a:ahLst/>
            <a:cxnLst/>
            <a:rect l="l" t="t" r="r" b="b"/>
            <a:pathLst>
              <a:path w="791845" h="734695">
                <a:moveTo>
                  <a:pt x="201079" y="525818"/>
                </a:moveTo>
                <a:lnTo>
                  <a:pt x="107111" y="617689"/>
                </a:lnTo>
                <a:lnTo>
                  <a:pt x="107111" y="734491"/>
                </a:lnTo>
                <a:lnTo>
                  <a:pt x="201079" y="734491"/>
                </a:lnTo>
                <a:lnTo>
                  <a:pt x="201079" y="525818"/>
                </a:lnTo>
                <a:close/>
              </a:path>
              <a:path w="791845" h="734695">
                <a:moveTo>
                  <a:pt x="360502" y="464591"/>
                </a:moveTo>
                <a:lnTo>
                  <a:pt x="312115" y="417309"/>
                </a:lnTo>
                <a:lnTo>
                  <a:pt x="266509" y="461860"/>
                </a:lnTo>
                <a:lnTo>
                  <a:pt x="266509" y="734491"/>
                </a:lnTo>
                <a:lnTo>
                  <a:pt x="360502" y="734491"/>
                </a:lnTo>
                <a:lnTo>
                  <a:pt x="360502" y="464591"/>
                </a:lnTo>
                <a:close/>
              </a:path>
              <a:path w="791845" h="734695">
                <a:moveTo>
                  <a:pt x="519925" y="397764"/>
                </a:moveTo>
                <a:lnTo>
                  <a:pt x="445719" y="470281"/>
                </a:lnTo>
                <a:lnTo>
                  <a:pt x="425932" y="489610"/>
                </a:lnTo>
                <a:lnTo>
                  <a:pt x="425932" y="734491"/>
                </a:lnTo>
                <a:lnTo>
                  <a:pt x="519925" y="734491"/>
                </a:lnTo>
                <a:lnTo>
                  <a:pt x="519925" y="397764"/>
                </a:lnTo>
                <a:close/>
              </a:path>
              <a:path w="791845" h="734695">
                <a:moveTo>
                  <a:pt x="679335" y="241858"/>
                </a:moveTo>
                <a:lnTo>
                  <a:pt x="585368" y="333794"/>
                </a:lnTo>
                <a:lnTo>
                  <a:pt x="585368" y="734504"/>
                </a:lnTo>
                <a:lnTo>
                  <a:pt x="679335" y="734504"/>
                </a:lnTo>
                <a:lnTo>
                  <a:pt x="679335" y="241858"/>
                </a:lnTo>
                <a:close/>
              </a:path>
              <a:path w="791845" h="734695">
                <a:moveTo>
                  <a:pt x="791476" y="0"/>
                </a:moveTo>
                <a:lnTo>
                  <a:pt x="691045" y="26327"/>
                </a:lnTo>
                <a:lnTo>
                  <a:pt x="590600" y="52654"/>
                </a:lnTo>
                <a:lnTo>
                  <a:pt x="632612" y="93700"/>
                </a:lnTo>
                <a:lnTo>
                  <a:pt x="406019" y="315214"/>
                </a:lnTo>
                <a:lnTo>
                  <a:pt x="312115" y="223418"/>
                </a:lnTo>
                <a:lnTo>
                  <a:pt x="0" y="528497"/>
                </a:lnTo>
                <a:lnTo>
                  <a:pt x="59474" y="586701"/>
                </a:lnTo>
                <a:lnTo>
                  <a:pt x="312115" y="339763"/>
                </a:lnTo>
                <a:lnTo>
                  <a:pt x="406019" y="431546"/>
                </a:lnTo>
                <a:lnTo>
                  <a:pt x="692111" y="151841"/>
                </a:lnTo>
                <a:lnTo>
                  <a:pt x="737616" y="196329"/>
                </a:lnTo>
                <a:lnTo>
                  <a:pt x="791476" y="0"/>
                </a:lnTo>
                <a:close/>
              </a:path>
            </a:pathLst>
          </a:custGeom>
          <a:solidFill>
            <a:srgbClr val="2E2D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7689850" y="1926580"/>
            <a:ext cx="11551496" cy="6003888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Los algoritmos de  Machine Learning supervisados, aprenden por sí mismos  – en este caso- a obtener automáticamente  la recta que se busca con la tendencia de la predicción.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Para hacerlo se mide el error con respecto a los puntos de entrada y el valor de “Y” de salida real.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La diferencia entre el valor “Y” de un punto real y el valor predicho de “Y”, se denomina </a:t>
            </a:r>
            <a:r>
              <a:rPr lang="es-ES" sz="2800" i="1" kern="0" dirty="0">
                <a:solidFill>
                  <a:srgbClr val="000000"/>
                </a:solidFill>
                <a:latin typeface="Source Sans Pro"/>
              </a:rPr>
              <a:t>residuo</a:t>
            </a:r>
            <a:r>
              <a:rPr lang="es-ES" sz="2800" b="0" i="1" kern="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(vertical-offset en el gráfico).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Los parámetros del modelo, se obtienen a partir de la </a:t>
            </a:r>
            <a:r>
              <a:rPr lang="es-ES" sz="2800" i="1" kern="0" dirty="0">
                <a:solidFill>
                  <a:srgbClr val="000000"/>
                </a:solidFill>
                <a:latin typeface="Source Sans Pro"/>
              </a:rPr>
              <a:t>minimización de la suma de los cuadrados 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de los residuos.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050" y="1082954"/>
            <a:ext cx="4191000" cy="738664"/>
          </a:xfrm>
        </p:spPr>
        <p:txBody>
          <a:bodyPr/>
          <a:lstStyle/>
          <a:p>
            <a:pPr algn="r"/>
            <a:r>
              <a:rPr lang="es-CL" dirty="0"/>
              <a:t>FMY0100</a:t>
            </a:r>
          </a:p>
        </p:txBody>
      </p:sp>
      <p:sp>
        <p:nvSpPr>
          <p:cNvPr id="2" name="Marcador de texto 28">
            <a:extLst>
              <a:ext uri="{FF2B5EF4-FFF2-40B4-BE49-F238E27FC236}">
                <a16:creationId xmlns:a16="http://schemas.microsoft.com/office/drawing/2014/main" id="{7FABFF46-1292-A42E-0BC8-F967650F72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675" y="2911475"/>
            <a:ext cx="4343400" cy="369332"/>
          </a:xfrm>
        </p:spPr>
        <p:txBody>
          <a:bodyPr/>
          <a:lstStyle/>
          <a:p>
            <a:r>
              <a:rPr lang="es-CL" sz="2400" dirty="0"/>
              <a:t>FUNCIONAMIENTO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180404-DC32-A1D0-DCA4-3613CE51D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817" y="4370664"/>
            <a:ext cx="6791533" cy="5084505"/>
          </a:xfrm>
          <a:prstGeom prst="rect">
            <a:avLst/>
          </a:prstGeom>
        </p:spPr>
      </p:pic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F3DE7057-A43D-B363-57A9-85CEA87BA4F9}"/>
              </a:ext>
            </a:extLst>
          </p:cNvPr>
          <p:cNvSpPr/>
          <p:nvPr/>
        </p:nvSpPr>
        <p:spPr>
          <a:xfrm>
            <a:off x="1746250" y="4961332"/>
            <a:ext cx="1219200" cy="72615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9623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18023" y="1113732"/>
            <a:ext cx="9001227" cy="677108"/>
          </a:xfrm>
        </p:spPr>
        <p:txBody>
          <a:bodyPr/>
          <a:lstStyle/>
          <a:p>
            <a:r>
              <a:rPr lang="es-CL" sz="4400" dirty="0"/>
              <a:t>Regresión Lineal Simple</a:t>
            </a:r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3F4592E0-FA1B-C244-A3E8-ACDB2D412B6E}"/>
              </a:ext>
            </a:extLst>
          </p:cNvPr>
          <p:cNvSpPr/>
          <p:nvPr/>
        </p:nvSpPr>
        <p:spPr>
          <a:xfrm>
            <a:off x="6533296" y="2197862"/>
            <a:ext cx="981506" cy="829532"/>
          </a:xfrm>
          <a:custGeom>
            <a:avLst/>
            <a:gdLst/>
            <a:ahLst/>
            <a:cxnLst/>
            <a:rect l="l" t="t" r="r" b="b"/>
            <a:pathLst>
              <a:path w="791845" h="734695">
                <a:moveTo>
                  <a:pt x="201079" y="525818"/>
                </a:moveTo>
                <a:lnTo>
                  <a:pt x="107111" y="617689"/>
                </a:lnTo>
                <a:lnTo>
                  <a:pt x="107111" y="734491"/>
                </a:lnTo>
                <a:lnTo>
                  <a:pt x="201079" y="734491"/>
                </a:lnTo>
                <a:lnTo>
                  <a:pt x="201079" y="525818"/>
                </a:lnTo>
                <a:close/>
              </a:path>
              <a:path w="791845" h="734695">
                <a:moveTo>
                  <a:pt x="360502" y="464591"/>
                </a:moveTo>
                <a:lnTo>
                  <a:pt x="312115" y="417309"/>
                </a:lnTo>
                <a:lnTo>
                  <a:pt x="266509" y="461860"/>
                </a:lnTo>
                <a:lnTo>
                  <a:pt x="266509" y="734491"/>
                </a:lnTo>
                <a:lnTo>
                  <a:pt x="360502" y="734491"/>
                </a:lnTo>
                <a:lnTo>
                  <a:pt x="360502" y="464591"/>
                </a:lnTo>
                <a:close/>
              </a:path>
              <a:path w="791845" h="734695">
                <a:moveTo>
                  <a:pt x="519925" y="397764"/>
                </a:moveTo>
                <a:lnTo>
                  <a:pt x="445719" y="470281"/>
                </a:lnTo>
                <a:lnTo>
                  <a:pt x="425932" y="489610"/>
                </a:lnTo>
                <a:lnTo>
                  <a:pt x="425932" y="734491"/>
                </a:lnTo>
                <a:lnTo>
                  <a:pt x="519925" y="734491"/>
                </a:lnTo>
                <a:lnTo>
                  <a:pt x="519925" y="397764"/>
                </a:lnTo>
                <a:close/>
              </a:path>
              <a:path w="791845" h="734695">
                <a:moveTo>
                  <a:pt x="679335" y="241858"/>
                </a:moveTo>
                <a:lnTo>
                  <a:pt x="585368" y="333794"/>
                </a:lnTo>
                <a:lnTo>
                  <a:pt x="585368" y="734504"/>
                </a:lnTo>
                <a:lnTo>
                  <a:pt x="679335" y="734504"/>
                </a:lnTo>
                <a:lnTo>
                  <a:pt x="679335" y="241858"/>
                </a:lnTo>
                <a:close/>
              </a:path>
              <a:path w="791845" h="734695">
                <a:moveTo>
                  <a:pt x="791476" y="0"/>
                </a:moveTo>
                <a:lnTo>
                  <a:pt x="691045" y="26327"/>
                </a:lnTo>
                <a:lnTo>
                  <a:pt x="590600" y="52654"/>
                </a:lnTo>
                <a:lnTo>
                  <a:pt x="632612" y="93700"/>
                </a:lnTo>
                <a:lnTo>
                  <a:pt x="406019" y="315214"/>
                </a:lnTo>
                <a:lnTo>
                  <a:pt x="312115" y="223418"/>
                </a:lnTo>
                <a:lnTo>
                  <a:pt x="0" y="528497"/>
                </a:lnTo>
                <a:lnTo>
                  <a:pt x="59474" y="586701"/>
                </a:lnTo>
                <a:lnTo>
                  <a:pt x="312115" y="339763"/>
                </a:lnTo>
                <a:lnTo>
                  <a:pt x="406019" y="431546"/>
                </a:lnTo>
                <a:lnTo>
                  <a:pt x="692111" y="151841"/>
                </a:lnTo>
                <a:lnTo>
                  <a:pt x="737616" y="196329"/>
                </a:lnTo>
                <a:lnTo>
                  <a:pt x="791476" y="0"/>
                </a:lnTo>
                <a:close/>
              </a:path>
            </a:pathLst>
          </a:custGeom>
          <a:solidFill>
            <a:srgbClr val="2E2D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7689850" y="1926580"/>
            <a:ext cx="11551496" cy="3712555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El método de los mínimos cuadrados se usa para estimar los coeficientes de la ecuación (</a:t>
            </a:r>
            <a:r>
              <a:rPr lang="es-ES" sz="2800" kern="0" dirty="0">
                <a:solidFill>
                  <a:srgbClr val="000000"/>
                </a:solidFill>
                <a:latin typeface="Source Sans Pro"/>
              </a:rPr>
              <a:t>bo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 y </a:t>
            </a:r>
            <a:r>
              <a:rPr lang="es-ES" sz="2800" kern="0" dirty="0">
                <a:solidFill>
                  <a:srgbClr val="000000"/>
                </a:solidFill>
                <a:latin typeface="Source Sans Pro"/>
              </a:rPr>
              <a:t>b1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), minimizando la suma de los errores cuadráticos de los datos observados.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Supongamos que tenemos “m” observaciones de (x, y). El cálculo de la suma de los errores cuadráticos se expresa como :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050" y="1082954"/>
            <a:ext cx="4191000" cy="738664"/>
          </a:xfrm>
        </p:spPr>
        <p:txBody>
          <a:bodyPr/>
          <a:lstStyle/>
          <a:p>
            <a:pPr algn="r"/>
            <a:r>
              <a:rPr lang="es-CL" dirty="0"/>
              <a:t>FMY0100</a:t>
            </a:r>
          </a:p>
        </p:txBody>
      </p:sp>
      <p:sp>
        <p:nvSpPr>
          <p:cNvPr id="2" name="Marcador de texto 28">
            <a:extLst>
              <a:ext uri="{FF2B5EF4-FFF2-40B4-BE49-F238E27FC236}">
                <a16:creationId xmlns:a16="http://schemas.microsoft.com/office/drawing/2014/main" id="{7FABFF46-1292-A42E-0BC8-F967650F72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675" y="2911475"/>
            <a:ext cx="4343400" cy="369332"/>
          </a:xfrm>
        </p:spPr>
        <p:txBody>
          <a:bodyPr/>
          <a:lstStyle/>
          <a:p>
            <a:r>
              <a:rPr lang="es-CL" sz="2400" dirty="0"/>
              <a:t>MÍNIMOS CUADRADOS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2795267-99E0-B3AB-3400-DA343D730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850" y="5426075"/>
            <a:ext cx="935594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95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18023" y="1113732"/>
            <a:ext cx="9001227" cy="677108"/>
          </a:xfrm>
        </p:spPr>
        <p:txBody>
          <a:bodyPr/>
          <a:lstStyle/>
          <a:p>
            <a:r>
              <a:rPr lang="es-CL" sz="4400" dirty="0"/>
              <a:t>Regresión Lineal Simple</a:t>
            </a:r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3F4592E0-FA1B-C244-A3E8-ACDB2D412B6E}"/>
              </a:ext>
            </a:extLst>
          </p:cNvPr>
          <p:cNvSpPr/>
          <p:nvPr/>
        </p:nvSpPr>
        <p:spPr>
          <a:xfrm>
            <a:off x="6533296" y="2197862"/>
            <a:ext cx="981506" cy="829532"/>
          </a:xfrm>
          <a:custGeom>
            <a:avLst/>
            <a:gdLst/>
            <a:ahLst/>
            <a:cxnLst/>
            <a:rect l="l" t="t" r="r" b="b"/>
            <a:pathLst>
              <a:path w="791845" h="734695">
                <a:moveTo>
                  <a:pt x="201079" y="525818"/>
                </a:moveTo>
                <a:lnTo>
                  <a:pt x="107111" y="617689"/>
                </a:lnTo>
                <a:lnTo>
                  <a:pt x="107111" y="734491"/>
                </a:lnTo>
                <a:lnTo>
                  <a:pt x="201079" y="734491"/>
                </a:lnTo>
                <a:lnTo>
                  <a:pt x="201079" y="525818"/>
                </a:lnTo>
                <a:close/>
              </a:path>
              <a:path w="791845" h="734695">
                <a:moveTo>
                  <a:pt x="360502" y="464591"/>
                </a:moveTo>
                <a:lnTo>
                  <a:pt x="312115" y="417309"/>
                </a:lnTo>
                <a:lnTo>
                  <a:pt x="266509" y="461860"/>
                </a:lnTo>
                <a:lnTo>
                  <a:pt x="266509" y="734491"/>
                </a:lnTo>
                <a:lnTo>
                  <a:pt x="360502" y="734491"/>
                </a:lnTo>
                <a:lnTo>
                  <a:pt x="360502" y="464591"/>
                </a:lnTo>
                <a:close/>
              </a:path>
              <a:path w="791845" h="734695">
                <a:moveTo>
                  <a:pt x="519925" y="397764"/>
                </a:moveTo>
                <a:lnTo>
                  <a:pt x="445719" y="470281"/>
                </a:lnTo>
                <a:lnTo>
                  <a:pt x="425932" y="489610"/>
                </a:lnTo>
                <a:lnTo>
                  <a:pt x="425932" y="734491"/>
                </a:lnTo>
                <a:lnTo>
                  <a:pt x="519925" y="734491"/>
                </a:lnTo>
                <a:lnTo>
                  <a:pt x="519925" y="397764"/>
                </a:lnTo>
                <a:close/>
              </a:path>
              <a:path w="791845" h="734695">
                <a:moveTo>
                  <a:pt x="679335" y="241858"/>
                </a:moveTo>
                <a:lnTo>
                  <a:pt x="585368" y="333794"/>
                </a:lnTo>
                <a:lnTo>
                  <a:pt x="585368" y="734504"/>
                </a:lnTo>
                <a:lnTo>
                  <a:pt x="679335" y="734504"/>
                </a:lnTo>
                <a:lnTo>
                  <a:pt x="679335" y="241858"/>
                </a:lnTo>
                <a:close/>
              </a:path>
              <a:path w="791845" h="734695">
                <a:moveTo>
                  <a:pt x="791476" y="0"/>
                </a:moveTo>
                <a:lnTo>
                  <a:pt x="691045" y="26327"/>
                </a:lnTo>
                <a:lnTo>
                  <a:pt x="590600" y="52654"/>
                </a:lnTo>
                <a:lnTo>
                  <a:pt x="632612" y="93700"/>
                </a:lnTo>
                <a:lnTo>
                  <a:pt x="406019" y="315214"/>
                </a:lnTo>
                <a:lnTo>
                  <a:pt x="312115" y="223418"/>
                </a:lnTo>
                <a:lnTo>
                  <a:pt x="0" y="528497"/>
                </a:lnTo>
                <a:lnTo>
                  <a:pt x="59474" y="586701"/>
                </a:lnTo>
                <a:lnTo>
                  <a:pt x="312115" y="339763"/>
                </a:lnTo>
                <a:lnTo>
                  <a:pt x="406019" y="431546"/>
                </a:lnTo>
                <a:lnTo>
                  <a:pt x="692111" y="151841"/>
                </a:lnTo>
                <a:lnTo>
                  <a:pt x="737616" y="196329"/>
                </a:lnTo>
                <a:lnTo>
                  <a:pt x="791476" y="0"/>
                </a:lnTo>
                <a:close/>
              </a:path>
            </a:pathLst>
          </a:custGeom>
          <a:solidFill>
            <a:srgbClr val="2E2D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7689850" y="1926580"/>
            <a:ext cx="11551496" cy="2368534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Para encontrar los parámetros que minimizan el error, se calculan las derivadas parciales de la suma de los errores cuadráticos respecto a </a:t>
            </a:r>
            <a:r>
              <a:rPr lang="es-ES" sz="2800" kern="0" dirty="0">
                <a:solidFill>
                  <a:srgbClr val="000000"/>
                </a:solidFill>
                <a:latin typeface="Source Sans Pro"/>
              </a:rPr>
              <a:t>bo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 y </a:t>
            </a:r>
            <a:r>
              <a:rPr lang="es-ES" sz="2800" kern="0" dirty="0">
                <a:solidFill>
                  <a:srgbClr val="000000"/>
                </a:solidFill>
                <a:latin typeface="Source Sans Pro"/>
              </a:rPr>
              <a:t>b1.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Luego, se igualan las derivadas a cero y se resuelve la ecuación: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050" y="1082954"/>
            <a:ext cx="4191000" cy="738664"/>
          </a:xfrm>
        </p:spPr>
        <p:txBody>
          <a:bodyPr/>
          <a:lstStyle/>
          <a:p>
            <a:pPr algn="r"/>
            <a:r>
              <a:rPr lang="es-CL" dirty="0"/>
              <a:t>FMY0100</a:t>
            </a:r>
          </a:p>
        </p:txBody>
      </p:sp>
      <p:sp>
        <p:nvSpPr>
          <p:cNvPr id="2" name="Marcador de texto 28">
            <a:extLst>
              <a:ext uri="{FF2B5EF4-FFF2-40B4-BE49-F238E27FC236}">
                <a16:creationId xmlns:a16="http://schemas.microsoft.com/office/drawing/2014/main" id="{7FABFF46-1292-A42E-0BC8-F967650F72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675" y="2911475"/>
            <a:ext cx="4343400" cy="369332"/>
          </a:xfrm>
        </p:spPr>
        <p:txBody>
          <a:bodyPr/>
          <a:lstStyle/>
          <a:p>
            <a:r>
              <a:rPr lang="es-CL" sz="2400" dirty="0"/>
              <a:t>MÍNIMOS CUADRADOS</a:t>
            </a:r>
          </a:p>
        </p:txBody>
      </p:sp>
      <p:pic>
        <p:nvPicPr>
          <p:cNvPr id="4" name="Google Shape;113;p21">
            <a:extLst>
              <a:ext uri="{FF2B5EF4-FFF2-40B4-BE49-F238E27FC236}">
                <a16:creationId xmlns:a16="http://schemas.microsoft.com/office/drawing/2014/main" id="{F6CF6FB2-1DC5-13A6-53FF-02DFD1C368A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36285"/>
          <a:stretch/>
        </p:blipFill>
        <p:spPr>
          <a:xfrm>
            <a:off x="8832850" y="4539995"/>
            <a:ext cx="7696200" cy="4162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71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e7ac4cf-e23f-48fa-9529-c41e75b23430" xsi:nil="true"/>
    <lcf76f155ced4ddcb4097134ff3c332f xmlns="73c13b64-88fd-4eb7-a3bf-975b07d582db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E2458228B949B479C0D95B74764B8CE" ma:contentTypeVersion="10" ma:contentTypeDescription="Crear nuevo documento." ma:contentTypeScope="" ma:versionID="734068bfad1b7fc3056ebe1a84daf5c5">
  <xsd:schema xmlns:xsd="http://www.w3.org/2001/XMLSchema" xmlns:xs="http://www.w3.org/2001/XMLSchema" xmlns:p="http://schemas.microsoft.com/office/2006/metadata/properties" xmlns:ns2="73c13b64-88fd-4eb7-a3bf-975b07d582db" xmlns:ns3="de7ac4cf-e23f-48fa-9529-c41e75b23430" targetNamespace="http://schemas.microsoft.com/office/2006/metadata/properties" ma:root="true" ma:fieldsID="f2d0ee4cb06e4d99530d64254e1556c3" ns2:_="" ns3:_="">
    <xsd:import namespace="73c13b64-88fd-4eb7-a3bf-975b07d582db"/>
    <xsd:import namespace="de7ac4cf-e23f-48fa-9529-c41e75b234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c13b64-88fd-4eb7-a3bf-975b07d582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7ac4cf-e23f-48fa-9529-c41e75b2343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2e0ce2e-47fc-4cfd-b901-939069886bd0}" ma:internalName="TaxCatchAll" ma:showField="CatchAllData" ma:web="de7ac4cf-e23f-48fa-9529-c41e75b2343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83F0A7-7662-4660-B058-12D1EAB18B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0A64F5-C04B-4FDE-9289-FEC6D6F8A495}">
  <ds:schemaRefs>
    <ds:schemaRef ds:uri="http://purl.org/dc/terms/"/>
    <ds:schemaRef ds:uri="http://schemas.microsoft.com/office/2006/documentManagement/types"/>
    <ds:schemaRef ds:uri="http://purl.org/dc/dcmitype/"/>
    <ds:schemaRef ds:uri="73c13b64-88fd-4eb7-a3bf-975b07d582db"/>
    <ds:schemaRef ds:uri="http://purl.org/dc/elements/1.1/"/>
    <ds:schemaRef ds:uri="de7ac4cf-e23f-48fa-9529-c41e75b23430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9978920-EC1E-4F7F-9674-A762EB8619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c13b64-88fd-4eb7-a3bf-975b07d582db"/>
    <ds:schemaRef ds:uri="de7ac4cf-e23f-48fa-9529-c41e75b234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1419</TotalTime>
  <Words>618</Words>
  <Application>Microsoft Office PowerPoint</Application>
  <PresentationFormat>Personalizado</PresentationFormat>
  <Paragraphs>90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Office Theme</vt:lpstr>
      <vt:lpstr>Presentación de PowerPoint</vt:lpstr>
      <vt:lpstr>Presentación de PowerPoint</vt:lpstr>
      <vt:lpstr>Presentación de PowerPoint</vt:lpstr>
      <vt:lpstr>REGRESIÓN LINEAL SIMPLE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cp:lastModifiedBy>guillermo pinto</cp:lastModifiedBy>
  <cp:revision>209</cp:revision>
  <dcterms:created xsi:type="dcterms:W3CDTF">2021-04-02T01:36:00Z</dcterms:created>
  <dcterms:modified xsi:type="dcterms:W3CDTF">2023-01-09T23:47:31Z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0x0101001E2458228B949B479C0D95B74764B8CE</vt:lpwstr>
  </property>
  <property fmtid="{D5CDD505-2E9C-101B-9397-08002B2CF9AE}" pid="6" name="MediaServiceImageTags">
    <vt:lpwstr/>
  </property>
</Properties>
</file>