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handoutMasterIdLst>
    <p:handoutMasterId r:id="rId15"/>
  </p:handoutMasterIdLst>
  <p:sldIdLst>
    <p:sldId id="267" r:id="rId5"/>
    <p:sldId id="274" r:id="rId6"/>
    <p:sldId id="287" r:id="rId7"/>
    <p:sldId id="271" r:id="rId8"/>
    <p:sldId id="286" r:id="rId9"/>
    <p:sldId id="288" r:id="rId10"/>
    <p:sldId id="289" r:id="rId11"/>
    <p:sldId id="290" r:id="rId12"/>
    <p:sldId id="291" r:id="rId13"/>
    <p:sldId id="276" r:id="rId14"/>
  </p:sldIdLst>
  <p:sldSz cx="20104100" cy="11309350"/>
  <p:notesSz cx="20104100" cy="11309350"/>
  <p:defaultText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0C7E"/>
    <a:srgbClr val="317DE2"/>
    <a:srgbClr val="9EA4A8"/>
    <a:srgbClr val="C9D11E"/>
    <a:srgbClr val="434342"/>
    <a:srgbClr val="EB7A2C"/>
    <a:srgbClr val="D52155"/>
    <a:srgbClr val="D6833D"/>
    <a:srgbClr val="00A9D8"/>
    <a:srgbClr val="BE084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7B4383B-EB01-4B58-BB07-1400CD3FF97F}" v="5" dt="2022-11-17T06:10:42.886"/>
    <p1510:client id="{82323C6D-FE58-41D7-AB8C-BF4D6E9703DE}" v="335" dt="2022-11-11T01:10:40.990"/>
    <p1510:client id="{C70EA60E-4CA4-4BD9-807C-31124DEDCB6F}" v="65" dt="2022-11-11T01:15:25.317"/>
    <p1510:client id="{E3066BA2-2D00-4032-BFE1-F0F655717A95}" v="611" dt="2022-11-10T18:20:31.320"/>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6192" autoAdjust="0"/>
    <p:restoredTop sz="94607"/>
  </p:normalViewPr>
  <p:slideViewPr>
    <p:cSldViewPr>
      <p:cViewPr varScale="1">
        <p:scale>
          <a:sx n="45" d="100"/>
          <a:sy n="45" d="100"/>
        </p:scale>
        <p:origin x="34" y="158"/>
      </p:cViewPr>
      <p:guideLst>
        <p:guide orient="horz" pos="2880"/>
        <p:guide pos="2160"/>
      </p:guideLst>
    </p:cSldViewPr>
  </p:slideViewPr>
  <p:notesTextViewPr>
    <p:cViewPr>
      <p:scale>
        <a:sx n="100" d="100"/>
        <a:sy n="100" d="100"/>
      </p:scale>
      <p:origin x="0" y="0"/>
    </p:cViewPr>
  </p:notesTextViewPr>
  <p:notesViewPr>
    <p:cSldViewPr>
      <p:cViewPr varScale="1">
        <p:scale>
          <a:sx n="87" d="100"/>
          <a:sy n="87" d="100"/>
        </p:scale>
        <p:origin x="728" y="21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laudiaalejandra Bustamante Vera" userId="S::cl.bustamantev@profesor.duoc.cl::40b044c9-fab8-430e-a737-6e3ff4ae30c9" providerId="AD" clId="Web-{82323C6D-FE58-41D7-AB8C-BF4D6E9703DE}"/>
    <pc:docChg chg="modSld">
      <pc:chgData name="Claudiaalejandra Bustamante Vera" userId="S::cl.bustamantev@profesor.duoc.cl::40b044c9-fab8-430e-a737-6e3ff4ae30c9" providerId="AD" clId="Web-{82323C6D-FE58-41D7-AB8C-BF4D6E9703DE}" dt="2022-11-11T01:10:40.990" v="187" actId="1076"/>
      <pc:docMkLst>
        <pc:docMk/>
      </pc:docMkLst>
      <pc:sldChg chg="modSp">
        <pc:chgData name="Claudiaalejandra Bustamante Vera" userId="S::cl.bustamantev@profesor.duoc.cl::40b044c9-fab8-430e-a737-6e3ff4ae30c9" providerId="AD" clId="Web-{82323C6D-FE58-41D7-AB8C-BF4D6E9703DE}" dt="2022-11-11T00:53:00.895" v="91" actId="20577"/>
        <pc:sldMkLst>
          <pc:docMk/>
          <pc:sldMk cId="1317273675" sldId="272"/>
        </pc:sldMkLst>
        <pc:spChg chg="mod">
          <ac:chgData name="Claudiaalejandra Bustamante Vera" userId="S::cl.bustamantev@profesor.duoc.cl::40b044c9-fab8-430e-a737-6e3ff4ae30c9" providerId="AD" clId="Web-{82323C6D-FE58-41D7-AB8C-BF4D6E9703DE}" dt="2022-11-10T23:52:02.115" v="85" actId="1076"/>
          <ac:spMkLst>
            <pc:docMk/>
            <pc:sldMk cId="1317273675" sldId="272"/>
            <ac:spMk id="4" creationId="{4B136286-6BA1-8D41-97A9-9E7FF40CC893}"/>
          </ac:spMkLst>
        </pc:spChg>
        <pc:spChg chg="mod">
          <ac:chgData name="Claudiaalejandra Bustamante Vera" userId="S::cl.bustamantev@profesor.duoc.cl::40b044c9-fab8-430e-a737-6e3ff4ae30c9" providerId="AD" clId="Web-{82323C6D-FE58-41D7-AB8C-BF4D6E9703DE}" dt="2022-11-10T23:52:02.131" v="87" actId="1076"/>
          <ac:spMkLst>
            <pc:docMk/>
            <pc:sldMk cId="1317273675" sldId="272"/>
            <ac:spMk id="5" creationId="{EFF923BD-7896-FD48-AA2F-150A0BB6EC02}"/>
          </ac:spMkLst>
        </pc:spChg>
        <pc:spChg chg="mod">
          <ac:chgData name="Claudiaalejandra Bustamante Vera" userId="S::cl.bustamantev@profesor.duoc.cl::40b044c9-fab8-430e-a737-6e3ff4ae30c9" providerId="AD" clId="Web-{82323C6D-FE58-41D7-AB8C-BF4D6E9703DE}" dt="2022-11-10T23:52:02.115" v="86" actId="1076"/>
          <ac:spMkLst>
            <pc:docMk/>
            <pc:sldMk cId="1317273675" sldId="272"/>
            <ac:spMk id="6" creationId="{246D6E84-F22F-B44C-9C93-4FB0A7027970}"/>
          </ac:spMkLst>
        </pc:spChg>
        <pc:spChg chg="mod">
          <ac:chgData name="Claudiaalejandra Bustamante Vera" userId="S::cl.bustamantev@profesor.duoc.cl::40b044c9-fab8-430e-a737-6e3ff4ae30c9" providerId="AD" clId="Web-{82323C6D-FE58-41D7-AB8C-BF4D6E9703DE}" dt="2022-11-11T00:53:00.895" v="91" actId="20577"/>
          <ac:spMkLst>
            <pc:docMk/>
            <pc:sldMk cId="1317273675" sldId="272"/>
            <ac:spMk id="28" creationId="{675DC4BC-6192-D249-B77B-2A0528C6B189}"/>
          </ac:spMkLst>
        </pc:spChg>
        <pc:spChg chg="mod">
          <ac:chgData name="Claudiaalejandra Bustamante Vera" userId="S::cl.bustamantev@profesor.duoc.cl::40b044c9-fab8-430e-a737-6e3ff4ae30c9" providerId="AD" clId="Web-{82323C6D-FE58-41D7-AB8C-BF4D6E9703DE}" dt="2022-11-10T23:50:59.301" v="71"/>
          <ac:spMkLst>
            <pc:docMk/>
            <pc:sldMk cId="1317273675" sldId="272"/>
            <ac:spMk id="29" creationId="{B46DF3A4-4197-1947-94B9-6ACB2DE1F605}"/>
          </ac:spMkLst>
        </pc:spChg>
        <pc:picChg chg="mod">
          <ac:chgData name="Claudiaalejandra Bustamante Vera" userId="S::cl.bustamantev@profesor.duoc.cl::40b044c9-fab8-430e-a737-6e3ff4ae30c9" providerId="AD" clId="Web-{82323C6D-FE58-41D7-AB8C-BF4D6E9703DE}" dt="2022-11-10T23:52:02.084" v="82" actId="1076"/>
          <ac:picMkLst>
            <pc:docMk/>
            <pc:sldMk cId="1317273675" sldId="272"/>
            <ac:picMk id="31" creationId="{272BDD89-D705-9D1D-CB03-941A7FAE30DB}"/>
          </ac:picMkLst>
        </pc:picChg>
        <pc:picChg chg="mod">
          <ac:chgData name="Claudiaalejandra Bustamante Vera" userId="S::cl.bustamantev@profesor.duoc.cl::40b044c9-fab8-430e-a737-6e3ff4ae30c9" providerId="AD" clId="Web-{82323C6D-FE58-41D7-AB8C-BF4D6E9703DE}" dt="2022-11-10T23:52:02.084" v="83" actId="1076"/>
          <ac:picMkLst>
            <pc:docMk/>
            <pc:sldMk cId="1317273675" sldId="272"/>
            <ac:picMk id="33" creationId="{DCE79E5E-11A9-29F5-03B9-D189F64E6087}"/>
          </ac:picMkLst>
        </pc:picChg>
        <pc:picChg chg="mod">
          <ac:chgData name="Claudiaalejandra Bustamante Vera" userId="S::cl.bustamantev@profesor.duoc.cl::40b044c9-fab8-430e-a737-6e3ff4ae30c9" providerId="AD" clId="Web-{82323C6D-FE58-41D7-AB8C-BF4D6E9703DE}" dt="2022-11-10T23:52:02.099" v="84" actId="1076"/>
          <ac:picMkLst>
            <pc:docMk/>
            <pc:sldMk cId="1317273675" sldId="272"/>
            <ac:picMk id="35" creationId="{3A57AA82-E451-323C-0906-B1BF27A9D8D9}"/>
          </ac:picMkLst>
        </pc:picChg>
      </pc:sldChg>
      <pc:sldChg chg="modSp">
        <pc:chgData name="Claudiaalejandra Bustamante Vera" userId="S::cl.bustamantev@profesor.duoc.cl::40b044c9-fab8-430e-a737-6e3ff4ae30c9" providerId="AD" clId="Web-{82323C6D-FE58-41D7-AB8C-BF4D6E9703DE}" dt="2022-11-11T00:53:40.569" v="93" actId="1076"/>
        <pc:sldMkLst>
          <pc:docMk/>
          <pc:sldMk cId="3330055882" sldId="273"/>
        </pc:sldMkLst>
        <pc:spChg chg="mod">
          <ac:chgData name="Claudiaalejandra Bustamante Vera" userId="S::cl.bustamantev@profesor.duoc.cl::40b044c9-fab8-430e-a737-6e3ff4ae30c9" providerId="AD" clId="Web-{82323C6D-FE58-41D7-AB8C-BF4D6E9703DE}" dt="2022-11-11T00:53:40.569" v="93" actId="1076"/>
          <ac:spMkLst>
            <pc:docMk/>
            <pc:sldMk cId="3330055882" sldId="273"/>
            <ac:spMk id="3" creationId="{8D22996F-310D-2E48-EFF0-BEBF6BB85146}"/>
          </ac:spMkLst>
        </pc:spChg>
        <pc:spChg chg="mod">
          <ac:chgData name="Claudiaalejandra Bustamante Vera" userId="S::cl.bustamantev@profesor.duoc.cl::40b044c9-fab8-430e-a737-6e3ff4ae30c9" providerId="AD" clId="Web-{82323C6D-FE58-41D7-AB8C-BF4D6E9703DE}" dt="2022-11-11T00:52:54.020" v="89" actId="20577"/>
          <ac:spMkLst>
            <pc:docMk/>
            <pc:sldMk cId="3330055882" sldId="273"/>
            <ac:spMk id="71" creationId="{A9945F73-F8EA-C142-9F3D-56506C8007DD}"/>
          </ac:spMkLst>
        </pc:spChg>
        <pc:picChg chg="mod">
          <ac:chgData name="Claudiaalejandra Bustamante Vera" userId="S::cl.bustamantev@profesor.duoc.cl::40b044c9-fab8-430e-a737-6e3ff4ae30c9" providerId="AD" clId="Web-{82323C6D-FE58-41D7-AB8C-BF4D6E9703DE}" dt="2022-11-11T00:53:34.256" v="92" actId="14100"/>
          <ac:picMkLst>
            <pc:docMk/>
            <pc:sldMk cId="3330055882" sldId="273"/>
            <ac:picMk id="73" creationId="{AB8D2CB4-60B8-DC8D-D910-12C595508EF9}"/>
          </ac:picMkLst>
        </pc:picChg>
      </pc:sldChg>
      <pc:sldChg chg="modSp">
        <pc:chgData name="Claudiaalejandra Bustamante Vera" userId="S::cl.bustamantev@profesor.duoc.cl::40b044c9-fab8-430e-a737-6e3ff4ae30c9" providerId="AD" clId="Web-{82323C6D-FE58-41D7-AB8C-BF4D6E9703DE}" dt="2022-11-11T01:10:40.990" v="187" actId="1076"/>
        <pc:sldMkLst>
          <pc:docMk/>
          <pc:sldMk cId="1313017540" sldId="276"/>
        </pc:sldMkLst>
        <pc:spChg chg="mod">
          <ac:chgData name="Claudiaalejandra Bustamante Vera" userId="S::cl.bustamantev@profesor.duoc.cl::40b044c9-fab8-430e-a737-6e3ff4ae30c9" providerId="AD" clId="Web-{82323C6D-FE58-41D7-AB8C-BF4D6E9703DE}" dt="2022-11-11T01:10:40.990" v="187" actId="1076"/>
          <ac:spMkLst>
            <pc:docMk/>
            <pc:sldMk cId="1313017540" sldId="276"/>
            <ac:spMk id="5" creationId="{4CB6D1FD-E903-2649-A9B2-75783A6DD76D}"/>
          </ac:spMkLst>
        </pc:spChg>
      </pc:sldChg>
      <pc:sldChg chg="addSp delSp modSp">
        <pc:chgData name="Claudiaalejandra Bustamante Vera" userId="S::cl.bustamantev@profesor.duoc.cl::40b044c9-fab8-430e-a737-6e3ff4ae30c9" providerId="AD" clId="Web-{82323C6D-FE58-41D7-AB8C-BF4D6E9703DE}" dt="2022-11-11T00:55:17.790" v="111" actId="20577"/>
        <pc:sldMkLst>
          <pc:docMk/>
          <pc:sldMk cId="3052091959" sldId="278"/>
        </pc:sldMkLst>
        <pc:spChg chg="mod">
          <ac:chgData name="Claudiaalejandra Bustamante Vera" userId="S::cl.bustamantev@profesor.duoc.cl::40b044c9-fab8-430e-a737-6e3ff4ae30c9" providerId="AD" clId="Web-{82323C6D-FE58-41D7-AB8C-BF4D6E9703DE}" dt="2022-11-11T00:54:54.321" v="104" actId="20577"/>
          <ac:spMkLst>
            <pc:docMk/>
            <pc:sldMk cId="3052091959" sldId="278"/>
            <ac:spMk id="5" creationId="{ADCB258E-6E88-9C2C-9353-ACD14B41781B}"/>
          </ac:spMkLst>
        </pc:spChg>
        <pc:spChg chg="mod">
          <ac:chgData name="Claudiaalejandra Bustamante Vera" userId="S::cl.bustamantev@profesor.duoc.cl::40b044c9-fab8-430e-a737-6e3ff4ae30c9" providerId="AD" clId="Web-{82323C6D-FE58-41D7-AB8C-BF4D6E9703DE}" dt="2022-11-11T00:54:58.180" v="105" actId="1076"/>
          <ac:spMkLst>
            <pc:docMk/>
            <pc:sldMk cId="3052091959" sldId="278"/>
            <ac:spMk id="6" creationId="{5CE097C7-30A5-A443-8497-023E81925E8A}"/>
          </ac:spMkLst>
        </pc:spChg>
        <pc:spChg chg="add del mod">
          <ac:chgData name="Claudiaalejandra Bustamante Vera" userId="S::cl.bustamantev@profesor.duoc.cl::40b044c9-fab8-430e-a737-6e3ff4ae30c9" providerId="AD" clId="Web-{82323C6D-FE58-41D7-AB8C-BF4D6E9703DE}" dt="2022-11-11T00:55:10.806" v="107"/>
          <ac:spMkLst>
            <pc:docMk/>
            <pc:sldMk cId="3052091959" sldId="278"/>
            <ac:spMk id="8" creationId="{CFAFABEE-0E1A-42A9-45B0-6516D326C523}"/>
          </ac:spMkLst>
        </pc:spChg>
        <pc:spChg chg="add del mod">
          <ac:chgData name="Claudiaalejandra Bustamante Vera" userId="S::cl.bustamantev@profesor.duoc.cl::40b044c9-fab8-430e-a737-6e3ff4ae30c9" providerId="AD" clId="Web-{82323C6D-FE58-41D7-AB8C-BF4D6E9703DE}" dt="2022-11-11T00:55:17.790" v="111" actId="20577"/>
          <ac:spMkLst>
            <pc:docMk/>
            <pc:sldMk cId="3052091959" sldId="278"/>
            <ac:spMk id="71" creationId="{A9945F73-F8EA-C142-9F3D-56506C8007DD}"/>
          </ac:spMkLst>
        </pc:spChg>
        <pc:picChg chg="add mod">
          <ac:chgData name="Claudiaalejandra Bustamante Vera" userId="S::cl.bustamantev@profesor.duoc.cl::40b044c9-fab8-430e-a737-6e3ff4ae30c9" providerId="AD" clId="Web-{82323C6D-FE58-41D7-AB8C-BF4D6E9703DE}" dt="2022-11-11T00:54:28.742" v="97" actId="1076"/>
          <ac:picMkLst>
            <pc:docMk/>
            <pc:sldMk cId="3052091959" sldId="278"/>
            <ac:picMk id="4" creationId="{EC6E14B6-8CDD-9295-E6A5-92B79EE7757E}"/>
          </ac:picMkLst>
        </pc:picChg>
      </pc:sldChg>
      <pc:sldChg chg="modSp">
        <pc:chgData name="Claudiaalejandra Bustamante Vera" userId="S::cl.bustamantev@profesor.duoc.cl::40b044c9-fab8-430e-a737-6e3ff4ae30c9" providerId="AD" clId="Web-{82323C6D-FE58-41D7-AB8C-BF4D6E9703DE}" dt="2022-11-11T00:59:19.344" v="127" actId="20577"/>
        <pc:sldMkLst>
          <pc:docMk/>
          <pc:sldMk cId="4179458057" sldId="279"/>
        </pc:sldMkLst>
        <pc:spChg chg="mod">
          <ac:chgData name="Claudiaalejandra Bustamante Vera" userId="S::cl.bustamantev@profesor.duoc.cl::40b044c9-fab8-430e-a737-6e3ff4ae30c9" providerId="AD" clId="Web-{82323C6D-FE58-41D7-AB8C-BF4D6E9703DE}" dt="2022-11-11T00:59:19.344" v="127" actId="20577"/>
          <ac:spMkLst>
            <pc:docMk/>
            <pc:sldMk cId="4179458057" sldId="279"/>
            <ac:spMk id="2" creationId="{949ED6E0-24F7-4699-E88F-24958FF37316}"/>
          </ac:spMkLst>
        </pc:spChg>
        <pc:spChg chg="mod">
          <ac:chgData name="Claudiaalejandra Bustamante Vera" userId="S::cl.bustamantev@profesor.duoc.cl::40b044c9-fab8-430e-a737-6e3ff4ae30c9" providerId="AD" clId="Web-{82323C6D-FE58-41D7-AB8C-BF4D6E9703DE}" dt="2022-11-11T00:56:09.417" v="126" actId="1076"/>
          <ac:spMkLst>
            <pc:docMk/>
            <pc:sldMk cId="4179458057" sldId="279"/>
            <ac:spMk id="9" creationId="{A8EBB4F8-9672-5E2B-F3F5-277F922445BA}"/>
          </ac:spMkLst>
        </pc:spChg>
        <pc:spChg chg="mod">
          <ac:chgData name="Claudiaalejandra Bustamante Vera" userId="S::cl.bustamantev@profesor.duoc.cl::40b044c9-fab8-430e-a737-6e3ff4ae30c9" providerId="AD" clId="Web-{82323C6D-FE58-41D7-AB8C-BF4D6E9703DE}" dt="2022-11-11T00:55:34.884" v="125" actId="20577"/>
          <ac:spMkLst>
            <pc:docMk/>
            <pc:sldMk cId="4179458057" sldId="279"/>
            <ac:spMk id="71" creationId="{A9945F73-F8EA-C142-9F3D-56506C8007DD}"/>
          </ac:spMkLst>
        </pc:spChg>
      </pc:sldChg>
      <pc:sldChg chg="modSp">
        <pc:chgData name="Claudiaalejandra Bustamante Vera" userId="S::cl.bustamantev@profesor.duoc.cl::40b044c9-fab8-430e-a737-6e3ff4ae30c9" providerId="AD" clId="Web-{82323C6D-FE58-41D7-AB8C-BF4D6E9703DE}" dt="2022-11-11T00:59:44.314" v="131" actId="20577"/>
        <pc:sldMkLst>
          <pc:docMk/>
          <pc:sldMk cId="2851328478" sldId="280"/>
        </pc:sldMkLst>
        <pc:spChg chg="mod">
          <ac:chgData name="Claudiaalejandra Bustamante Vera" userId="S::cl.bustamantev@profesor.duoc.cl::40b044c9-fab8-430e-a737-6e3ff4ae30c9" providerId="AD" clId="Web-{82323C6D-FE58-41D7-AB8C-BF4D6E9703DE}" dt="2022-11-11T00:59:30.392" v="128" actId="20577"/>
          <ac:spMkLst>
            <pc:docMk/>
            <pc:sldMk cId="2851328478" sldId="280"/>
            <ac:spMk id="4" creationId="{BB46875E-6F07-A11F-2BCE-EFA4F14A6B28}"/>
          </ac:spMkLst>
        </pc:spChg>
        <pc:spChg chg="mod">
          <ac:chgData name="Claudiaalejandra Bustamante Vera" userId="S::cl.bustamantev@profesor.duoc.cl::40b044c9-fab8-430e-a737-6e3ff4ae30c9" providerId="AD" clId="Web-{82323C6D-FE58-41D7-AB8C-BF4D6E9703DE}" dt="2022-11-11T00:59:44.314" v="131" actId="20577"/>
          <ac:spMkLst>
            <pc:docMk/>
            <pc:sldMk cId="2851328478" sldId="280"/>
            <ac:spMk id="71" creationId="{A9945F73-F8EA-C142-9F3D-56506C8007DD}"/>
          </ac:spMkLst>
        </pc:spChg>
      </pc:sldChg>
      <pc:sldChg chg="addSp modSp">
        <pc:chgData name="Claudiaalejandra Bustamante Vera" userId="S::cl.bustamantev@profesor.duoc.cl::40b044c9-fab8-430e-a737-6e3ff4ae30c9" providerId="AD" clId="Web-{82323C6D-FE58-41D7-AB8C-BF4D6E9703DE}" dt="2022-11-11T01:01:03.051" v="137" actId="14100"/>
        <pc:sldMkLst>
          <pc:docMk/>
          <pc:sldMk cId="3639806369" sldId="281"/>
        </pc:sldMkLst>
        <pc:spChg chg="mod">
          <ac:chgData name="Claudiaalejandra Bustamante Vera" userId="S::cl.bustamantev@profesor.duoc.cl::40b044c9-fab8-430e-a737-6e3ff4ae30c9" providerId="AD" clId="Web-{82323C6D-FE58-41D7-AB8C-BF4D6E9703DE}" dt="2022-11-11T01:00:23.940" v="134" actId="1076"/>
          <ac:spMkLst>
            <pc:docMk/>
            <pc:sldMk cId="3639806369" sldId="281"/>
            <ac:spMk id="9" creationId="{A8EBB4F8-9672-5E2B-F3F5-277F922445BA}"/>
          </ac:spMkLst>
        </pc:spChg>
        <pc:spChg chg="mod">
          <ac:chgData name="Claudiaalejandra Bustamante Vera" userId="S::cl.bustamantev@profesor.duoc.cl::40b044c9-fab8-430e-a737-6e3ff4ae30c9" providerId="AD" clId="Web-{82323C6D-FE58-41D7-AB8C-BF4D6E9703DE}" dt="2022-11-11T00:59:58.861" v="133" actId="20577"/>
          <ac:spMkLst>
            <pc:docMk/>
            <pc:sldMk cId="3639806369" sldId="281"/>
            <ac:spMk id="71" creationId="{A9945F73-F8EA-C142-9F3D-56506C8007DD}"/>
          </ac:spMkLst>
        </pc:spChg>
        <pc:picChg chg="add mod">
          <ac:chgData name="Claudiaalejandra Bustamante Vera" userId="S::cl.bustamantev@profesor.duoc.cl::40b044c9-fab8-430e-a737-6e3ff4ae30c9" providerId="AD" clId="Web-{82323C6D-FE58-41D7-AB8C-BF4D6E9703DE}" dt="2022-11-11T01:01:03.051" v="137" actId="14100"/>
          <ac:picMkLst>
            <pc:docMk/>
            <pc:sldMk cId="3639806369" sldId="281"/>
            <ac:picMk id="3" creationId="{FACA7221-0D20-D1A5-7953-52007C30AD86}"/>
          </ac:picMkLst>
        </pc:picChg>
      </pc:sldChg>
      <pc:sldChg chg="modSp">
        <pc:chgData name="Claudiaalejandra Bustamante Vera" userId="S::cl.bustamantev@profesor.duoc.cl::40b044c9-fab8-430e-a737-6e3ff4ae30c9" providerId="AD" clId="Web-{82323C6D-FE58-41D7-AB8C-BF4D6E9703DE}" dt="2022-11-11T01:01:49.380" v="142" actId="1076"/>
        <pc:sldMkLst>
          <pc:docMk/>
          <pc:sldMk cId="468616466" sldId="282"/>
        </pc:sldMkLst>
        <pc:spChg chg="mod">
          <ac:chgData name="Claudiaalejandra Bustamante Vera" userId="S::cl.bustamantev@profesor.duoc.cl::40b044c9-fab8-430e-a737-6e3ff4ae30c9" providerId="AD" clId="Web-{82323C6D-FE58-41D7-AB8C-BF4D6E9703DE}" dt="2022-11-11T01:01:37.286" v="141" actId="20577"/>
          <ac:spMkLst>
            <pc:docMk/>
            <pc:sldMk cId="468616466" sldId="282"/>
            <ac:spMk id="3" creationId="{E8FA0D03-5131-B2B9-9AD6-6FDA9184C566}"/>
          </ac:spMkLst>
        </pc:spChg>
        <pc:spChg chg="mod">
          <ac:chgData name="Claudiaalejandra Bustamante Vera" userId="S::cl.bustamantev@profesor.duoc.cl::40b044c9-fab8-430e-a737-6e3ff4ae30c9" providerId="AD" clId="Web-{82323C6D-FE58-41D7-AB8C-BF4D6E9703DE}" dt="2022-11-11T01:01:49.380" v="142" actId="1076"/>
          <ac:spMkLst>
            <pc:docMk/>
            <pc:sldMk cId="468616466" sldId="282"/>
            <ac:spMk id="6" creationId="{5CE097C7-30A5-A443-8497-023E81925E8A}"/>
          </ac:spMkLst>
        </pc:spChg>
        <pc:spChg chg="mod">
          <ac:chgData name="Claudiaalejandra Bustamante Vera" userId="S::cl.bustamantev@profesor.duoc.cl::40b044c9-fab8-430e-a737-6e3ff4ae30c9" providerId="AD" clId="Web-{82323C6D-FE58-41D7-AB8C-BF4D6E9703DE}" dt="2022-11-11T01:01:16.567" v="139" actId="20577"/>
          <ac:spMkLst>
            <pc:docMk/>
            <pc:sldMk cId="468616466" sldId="282"/>
            <ac:spMk id="71" creationId="{A9945F73-F8EA-C142-9F3D-56506C8007DD}"/>
          </ac:spMkLst>
        </pc:spChg>
      </pc:sldChg>
      <pc:sldChg chg="addSp modSp">
        <pc:chgData name="Claudiaalejandra Bustamante Vera" userId="S::cl.bustamantev@profesor.duoc.cl::40b044c9-fab8-430e-a737-6e3ff4ae30c9" providerId="AD" clId="Web-{82323C6D-FE58-41D7-AB8C-BF4D6E9703DE}" dt="2022-11-11T01:05:23.918" v="161" actId="20577"/>
        <pc:sldMkLst>
          <pc:docMk/>
          <pc:sldMk cId="536509124" sldId="283"/>
        </pc:sldMkLst>
        <pc:spChg chg="mod">
          <ac:chgData name="Claudiaalejandra Bustamante Vera" userId="S::cl.bustamantev@profesor.duoc.cl::40b044c9-fab8-430e-a737-6e3ff4ae30c9" providerId="AD" clId="Web-{82323C6D-FE58-41D7-AB8C-BF4D6E9703DE}" dt="2022-11-11T01:02:22.428" v="148" actId="20577"/>
          <ac:spMkLst>
            <pc:docMk/>
            <pc:sldMk cId="536509124" sldId="283"/>
            <ac:spMk id="2" creationId="{006F03D5-E6F4-4B98-6732-C6931091603A}"/>
          </ac:spMkLst>
        </pc:spChg>
        <pc:spChg chg="mod">
          <ac:chgData name="Claudiaalejandra Bustamante Vera" userId="S::cl.bustamantev@profesor.duoc.cl::40b044c9-fab8-430e-a737-6e3ff4ae30c9" providerId="AD" clId="Web-{82323C6D-FE58-41D7-AB8C-BF4D6E9703DE}" dt="2022-11-11T01:02:37.022" v="149" actId="1076"/>
          <ac:spMkLst>
            <pc:docMk/>
            <pc:sldMk cId="536509124" sldId="283"/>
            <ac:spMk id="6" creationId="{5CE097C7-30A5-A443-8497-023E81925E8A}"/>
          </ac:spMkLst>
        </pc:spChg>
        <pc:spChg chg="mod">
          <ac:chgData name="Claudiaalejandra Bustamante Vera" userId="S::cl.bustamantev@profesor.duoc.cl::40b044c9-fab8-430e-a737-6e3ff4ae30c9" providerId="AD" clId="Web-{82323C6D-FE58-41D7-AB8C-BF4D6E9703DE}" dt="2022-11-11T01:05:23.918" v="161" actId="20577"/>
          <ac:spMkLst>
            <pc:docMk/>
            <pc:sldMk cId="536509124" sldId="283"/>
            <ac:spMk id="71" creationId="{A9945F73-F8EA-C142-9F3D-56506C8007DD}"/>
          </ac:spMkLst>
        </pc:spChg>
        <pc:picChg chg="add mod">
          <ac:chgData name="Claudiaalejandra Bustamante Vera" userId="S::cl.bustamantev@profesor.duoc.cl::40b044c9-fab8-430e-a737-6e3ff4ae30c9" providerId="AD" clId="Web-{82323C6D-FE58-41D7-AB8C-BF4D6E9703DE}" dt="2022-11-11T01:05:12.668" v="156" actId="1076"/>
          <ac:picMkLst>
            <pc:docMk/>
            <pc:sldMk cId="536509124" sldId="283"/>
            <ac:picMk id="3" creationId="{CE7AB171-C68E-44BF-A677-81AE78065878}"/>
          </ac:picMkLst>
        </pc:picChg>
      </pc:sldChg>
      <pc:sldChg chg="addSp delSp modSp">
        <pc:chgData name="Claudiaalejandra Bustamante Vera" userId="S::cl.bustamantev@profesor.duoc.cl::40b044c9-fab8-430e-a737-6e3ff4ae30c9" providerId="AD" clId="Web-{82323C6D-FE58-41D7-AB8C-BF4D6E9703DE}" dt="2022-11-11T01:07:54.438" v="167" actId="1076"/>
        <pc:sldMkLst>
          <pc:docMk/>
          <pc:sldMk cId="1102372411" sldId="284"/>
        </pc:sldMkLst>
        <pc:spChg chg="add del mod">
          <ac:chgData name="Claudiaalejandra Bustamante Vera" userId="S::cl.bustamantev@profesor.duoc.cl::40b044c9-fab8-430e-a737-6e3ff4ae30c9" providerId="AD" clId="Web-{82323C6D-FE58-41D7-AB8C-BF4D6E9703DE}" dt="2022-11-11T01:05:11.589" v="155"/>
          <ac:spMkLst>
            <pc:docMk/>
            <pc:sldMk cId="1102372411" sldId="284"/>
            <ac:spMk id="5" creationId="{5ACD1D83-BF76-F4AD-77D6-11EAEFB30AE2}"/>
          </ac:spMkLst>
        </pc:spChg>
        <pc:spChg chg="add del mod">
          <ac:chgData name="Claudiaalejandra Bustamante Vera" userId="S::cl.bustamantev@profesor.duoc.cl::40b044c9-fab8-430e-a737-6e3ff4ae30c9" providerId="AD" clId="Web-{82323C6D-FE58-41D7-AB8C-BF4D6E9703DE}" dt="2022-11-11T01:06:22.842" v="162" actId="20577"/>
          <ac:spMkLst>
            <pc:docMk/>
            <pc:sldMk cId="1102372411" sldId="284"/>
            <ac:spMk id="71" creationId="{A9945F73-F8EA-C142-9F3D-56506C8007DD}"/>
          </ac:spMkLst>
        </pc:spChg>
        <pc:spChg chg="mod">
          <ac:chgData name="Claudiaalejandra Bustamante Vera" userId="S::cl.bustamantev@profesor.duoc.cl::40b044c9-fab8-430e-a737-6e3ff4ae30c9" providerId="AD" clId="Web-{82323C6D-FE58-41D7-AB8C-BF4D6E9703DE}" dt="2022-11-11T01:06:27.623" v="163" actId="1076"/>
          <ac:spMkLst>
            <pc:docMk/>
            <pc:sldMk cId="1102372411" sldId="284"/>
            <ac:spMk id="72" creationId="{A338B78E-6AD7-7844-BF74-8EB9C1EAE5E6}"/>
          </ac:spMkLst>
        </pc:spChg>
        <pc:picChg chg="add mod">
          <ac:chgData name="Claudiaalejandra Bustamante Vera" userId="S::cl.bustamantev@profesor.duoc.cl::40b044c9-fab8-430e-a737-6e3ff4ae30c9" providerId="AD" clId="Web-{82323C6D-FE58-41D7-AB8C-BF4D6E9703DE}" dt="2022-11-11T01:07:54.438" v="167" actId="1076"/>
          <ac:picMkLst>
            <pc:docMk/>
            <pc:sldMk cId="1102372411" sldId="284"/>
            <ac:picMk id="6" creationId="{5B0D7A4E-0751-BF7C-B5FD-A3D777EDD94E}"/>
          </ac:picMkLst>
        </pc:picChg>
      </pc:sldChg>
      <pc:sldChg chg="modSp">
        <pc:chgData name="Claudiaalejandra Bustamante Vera" userId="S::cl.bustamantev@profesor.duoc.cl::40b044c9-fab8-430e-a737-6e3ff4ae30c9" providerId="AD" clId="Web-{82323C6D-FE58-41D7-AB8C-BF4D6E9703DE}" dt="2022-11-11T01:10:26.787" v="186" actId="1076"/>
        <pc:sldMkLst>
          <pc:docMk/>
          <pc:sldMk cId="2058960490" sldId="285"/>
        </pc:sldMkLst>
        <pc:spChg chg="mod">
          <ac:chgData name="Claudiaalejandra Bustamante Vera" userId="S::cl.bustamantev@profesor.duoc.cl::40b044c9-fab8-430e-a737-6e3ff4ae30c9" providerId="AD" clId="Web-{82323C6D-FE58-41D7-AB8C-BF4D6E9703DE}" dt="2022-11-11T01:09:48.192" v="182" actId="20577"/>
          <ac:spMkLst>
            <pc:docMk/>
            <pc:sldMk cId="2058960490" sldId="285"/>
            <ac:spMk id="2" creationId="{949ED6E0-24F7-4699-E88F-24958FF37316}"/>
          </ac:spMkLst>
        </pc:spChg>
        <pc:spChg chg="mod">
          <ac:chgData name="Claudiaalejandra Bustamante Vera" userId="S::cl.bustamantev@profesor.duoc.cl::40b044c9-fab8-430e-a737-6e3ff4ae30c9" providerId="AD" clId="Web-{82323C6D-FE58-41D7-AB8C-BF4D6E9703DE}" dt="2022-11-11T01:10:26.787" v="186" actId="1076"/>
          <ac:spMkLst>
            <pc:docMk/>
            <pc:sldMk cId="2058960490" sldId="285"/>
            <ac:spMk id="4" creationId="{C87EFE6A-9028-F394-3C75-02870CCB1F11}"/>
          </ac:spMkLst>
        </pc:spChg>
        <pc:spChg chg="mod">
          <ac:chgData name="Claudiaalejandra Bustamante Vera" userId="S::cl.bustamantev@profesor.duoc.cl::40b044c9-fab8-430e-a737-6e3ff4ae30c9" providerId="AD" clId="Web-{82323C6D-FE58-41D7-AB8C-BF4D6E9703DE}" dt="2022-11-11T01:10:21.240" v="184" actId="1076"/>
          <ac:spMkLst>
            <pc:docMk/>
            <pc:sldMk cId="2058960490" sldId="285"/>
            <ac:spMk id="11" creationId="{D5BF221F-D624-F8ED-1F95-0C19DCADDBFA}"/>
          </ac:spMkLst>
        </pc:spChg>
        <pc:spChg chg="mod">
          <ac:chgData name="Claudiaalejandra Bustamante Vera" userId="S::cl.bustamantev@profesor.duoc.cl::40b044c9-fab8-430e-a737-6e3ff4ae30c9" providerId="AD" clId="Web-{82323C6D-FE58-41D7-AB8C-BF4D6E9703DE}" dt="2022-11-11T01:08:59.721" v="169" actId="20577"/>
          <ac:spMkLst>
            <pc:docMk/>
            <pc:sldMk cId="2058960490" sldId="285"/>
            <ac:spMk id="71" creationId="{A9945F73-F8EA-C142-9F3D-56506C8007DD}"/>
          </ac:spMkLst>
        </pc:spChg>
        <pc:picChg chg="mod">
          <ac:chgData name="Claudiaalejandra Bustamante Vera" userId="S::cl.bustamantev@profesor.duoc.cl::40b044c9-fab8-430e-a737-6e3ff4ae30c9" providerId="AD" clId="Web-{82323C6D-FE58-41D7-AB8C-BF4D6E9703DE}" dt="2022-11-11T01:10:15.974" v="183" actId="1076"/>
          <ac:picMkLst>
            <pc:docMk/>
            <pc:sldMk cId="2058960490" sldId="285"/>
            <ac:picMk id="8" creationId="{18805D85-3A9E-F8B3-5AD9-423D023A35E5}"/>
          </ac:picMkLst>
        </pc:picChg>
        <pc:picChg chg="mod">
          <ac:chgData name="Claudiaalejandra Bustamante Vera" userId="S::cl.bustamantev@profesor.duoc.cl::40b044c9-fab8-430e-a737-6e3ff4ae30c9" providerId="AD" clId="Web-{82323C6D-FE58-41D7-AB8C-BF4D6E9703DE}" dt="2022-11-11T01:10:23.911" v="185" actId="14100"/>
          <ac:picMkLst>
            <pc:docMk/>
            <pc:sldMk cId="2058960490" sldId="285"/>
            <ac:picMk id="10" creationId="{AAC3E68B-8B68-070A-094F-1B0BF0B75F6D}"/>
          </ac:picMkLst>
        </pc:picChg>
      </pc:sldChg>
      <pc:sldChg chg="modSp">
        <pc:chgData name="Claudiaalejandra Bustamante Vera" userId="S::cl.bustamantev@profesor.duoc.cl::40b044c9-fab8-430e-a737-6e3ff4ae30c9" providerId="AD" clId="Web-{82323C6D-FE58-41D7-AB8C-BF4D6E9703DE}" dt="2022-11-10T23:15:43.120" v="5" actId="1076"/>
        <pc:sldMkLst>
          <pc:docMk/>
          <pc:sldMk cId="2473752520" sldId="286"/>
        </pc:sldMkLst>
        <pc:spChg chg="mod">
          <ac:chgData name="Claudiaalejandra Bustamante Vera" userId="S::cl.bustamantev@profesor.duoc.cl::40b044c9-fab8-430e-a737-6e3ff4ae30c9" providerId="AD" clId="Web-{82323C6D-FE58-41D7-AB8C-BF4D6E9703DE}" dt="2022-11-10T23:15:43.120" v="5" actId="1076"/>
          <ac:spMkLst>
            <pc:docMk/>
            <pc:sldMk cId="2473752520" sldId="286"/>
            <ac:spMk id="5" creationId="{3F4592E0-FA1B-C244-A3E8-ACDB2D412B6E}"/>
          </ac:spMkLst>
        </pc:spChg>
        <pc:spChg chg="mod">
          <ac:chgData name="Claudiaalejandra Bustamante Vera" userId="S::cl.bustamantev@profesor.duoc.cl::40b044c9-fab8-430e-a737-6e3ff4ae30c9" providerId="AD" clId="Web-{82323C6D-FE58-41D7-AB8C-BF4D6E9703DE}" dt="2022-11-10T23:15:37.386" v="2" actId="1076"/>
          <ac:spMkLst>
            <pc:docMk/>
            <pc:sldMk cId="2473752520" sldId="286"/>
            <ac:spMk id="8" creationId="{8F62137C-BDC9-C949-9AC3-E19A910779E2}"/>
          </ac:spMkLst>
        </pc:spChg>
      </pc:sldChg>
      <pc:sldChg chg="modSp">
        <pc:chgData name="Claudiaalejandra Bustamante Vera" userId="S::cl.bustamantev@profesor.duoc.cl::40b044c9-fab8-430e-a737-6e3ff4ae30c9" providerId="AD" clId="Web-{82323C6D-FE58-41D7-AB8C-BF4D6E9703DE}" dt="2022-11-10T23:17:01.372" v="64" actId="20577"/>
        <pc:sldMkLst>
          <pc:docMk/>
          <pc:sldMk cId="229144779" sldId="287"/>
        </pc:sldMkLst>
        <pc:spChg chg="mod">
          <ac:chgData name="Claudiaalejandra Bustamante Vera" userId="S::cl.bustamantev@profesor.duoc.cl::40b044c9-fab8-430e-a737-6e3ff4ae30c9" providerId="AD" clId="Web-{82323C6D-FE58-41D7-AB8C-BF4D6E9703DE}" dt="2022-11-10T23:17:01.372" v="64" actId="20577"/>
          <ac:spMkLst>
            <pc:docMk/>
            <pc:sldMk cId="229144779" sldId="287"/>
            <ac:spMk id="8" creationId="{8F62137C-BDC9-C949-9AC3-E19A910779E2}"/>
          </ac:spMkLst>
        </pc:spChg>
      </pc:sldChg>
      <pc:sldChg chg="modSp">
        <pc:chgData name="Claudiaalejandra Bustamante Vera" userId="S::cl.bustamantev@profesor.duoc.cl::40b044c9-fab8-430e-a737-6e3ff4ae30c9" providerId="AD" clId="Web-{82323C6D-FE58-41D7-AB8C-BF4D6E9703DE}" dt="2022-11-10T23:17:48.545" v="67" actId="20577"/>
        <pc:sldMkLst>
          <pc:docMk/>
          <pc:sldMk cId="2010131463" sldId="288"/>
        </pc:sldMkLst>
        <pc:spChg chg="mod">
          <ac:chgData name="Claudiaalejandra Bustamante Vera" userId="S::cl.bustamantev@profesor.duoc.cl::40b044c9-fab8-430e-a737-6e3ff4ae30c9" providerId="AD" clId="Web-{82323C6D-FE58-41D7-AB8C-BF4D6E9703DE}" dt="2022-11-10T23:17:48.545" v="67" actId="20577"/>
          <ac:spMkLst>
            <pc:docMk/>
            <pc:sldMk cId="2010131463" sldId="288"/>
            <ac:spMk id="5" creationId="{0D99F098-4828-0339-8F24-7B0E14099C3C}"/>
          </ac:spMkLst>
        </pc:spChg>
      </pc:sldChg>
      <pc:sldChg chg="modSp">
        <pc:chgData name="Claudiaalejandra Bustamante Vera" userId="S::cl.bustamantev@profesor.duoc.cl::40b044c9-fab8-430e-a737-6e3ff4ae30c9" providerId="AD" clId="Web-{82323C6D-FE58-41D7-AB8C-BF4D6E9703DE}" dt="2022-11-10T23:50:48.347" v="70" actId="1076"/>
        <pc:sldMkLst>
          <pc:docMk/>
          <pc:sldMk cId="1037490222" sldId="289"/>
        </pc:sldMkLst>
        <pc:spChg chg="mod">
          <ac:chgData name="Claudiaalejandra Bustamante Vera" userId="S::cl.bustamantev@profesor.duoc.cl::40b044c9-fab8-430e-a737-6e3ff4ae30c9" providerId="AD" clId="Web-{82323C6D-FE58-41D7-AB8C-BF4D6E9703DE}" dt="2022-11-10T23:50:48.347" v="70" actId="1076"/>
          <ac:spMkLst>
            <pc:docMk/>
            <pc:sldMk cId="1037490222" sldId="289"/>
            <ac:spMk id="2" creationId="{4C87F505-FD08-7C44-8508-897D3FF57D8F}"/>
          </ac:spMkLst>
        </pc:spChg>
        <pc:spChg chg="mod">
          <ac:chgData name="Claudiaalejandra Bustamante Vera" userId="S::cl.bustamantev@profesor.duoc.cl::40b044c9-fab8-430e-a737-6e3ff4ae30c9" providerId="AD" clId="Web-{82323C6D-FE58-41D7-AB8C-BF4D6E9703DE}" dt="2022-11-10T23:50:33.222" v="69" actId="1076"/>
          <ac:spMkLst>
            <pc:docMk/>
            <pc:sldMk cId="1037490222" sldId="289"/>
            <ac:spMk id="5" creationId="{0D99F098-4828-0339-8F24-7B0E14099C3C}"/>
          </ac:spMkLst>
        </pc:spChg>
      </pc:sldChg>
    </pc:docChg>
  </pc:docChgLst>
  <pc:docChgLst>
    <pc:chgData name="Guillermoeugenio Pinto Fuentes" userId="S::gu.pintof@profesor.duoc.cl::a24796d0-b5dc-46cd-8a15-c3d2b641a60a" providerId="AD" clId="Web-{C70EA60E-4CA4-4BD9-807C-31124DEDCB6F}"/>
    <pc:docChg chg="modSld">
      <pc:chgData name="Guillermoeugenio Pinto Fuentes" userId="S::gu.pintof@profesor.duoc.cl::a24796d0-b5dc-46cd-8a15-c3d2b641a60a" providerId="AD" clId="Web-{C70EA60E-4CA4-4BD9-807C-31124DEDCB6F}" dt="2022-11-11T01:15:24.802" v="31" actId="20577"/>
      <pc:docMkLst>
        <pc:docMk/>
      </pc:docMkLst>
      <pc:sldChg chg="modSp">
        <pc:chgData name="Guillermoeugenio Pinto Fuentes" userId="S::gu.pintof@profesor.duoc.cl::a24796d0-b5dc-46cd-8a15-c3d2b641a60a" providerId="AD" clId="Web-{C70EA60E-4CA4-4BD9-807C-31124DEDCB6F}" dt="2022-11-11T01:15:24.802" v="31" actId="20577"/>
        <pc:sldMkLst>
          <pc:docMk/>
          <pc:sldMk cId="4179458057" sldId="279"/>
        </pc:sldMkLst>
        <pc:spChg chg="mod">
          <ac:chgData name="Guillermoeugenio Pinto Fuentes" userId="S::gu.pintof@profesor.duoc.cl::a24796d0-b5dc-46cd-8a15-c3d2b641a60a" providerId="AD" clId="Web-{C70EA60E-4CA4-4BD9-807C-31124DEDCB6F}" dt="2022-11-11T01:15:24.802" v="31" actId="20577"/>
          <ac:spMkLst>
            <pc:docMk/>
            <pc:sldMk cId="4179458057" sldId="279"/>
            <ac:spMk id="2" creationId="{949ED6E0-24F7-4699-E88F-24958FF37316}"/>
          </ac:spMkLst>
        </pc:spChg>
      </pc:sldChg>
    </pc:docChg>
  </pc:docChgLst>
  <pc:docChgLst>
    <pc:chgData name="Claudiaalejandra Bustamante Vera" userId="S::cl.bustamantev@profesor.duoc.cl::40b044c9-fab8-430e-a737-6e3ff4ae30c9" providerId="AD" clId="Web-{E3066BA2-2D00-4032-BFE1-F0F655717A95}"/>
    <pc:docChg chg="modSld">
      <pc:chgData name="Claudiaalejandra Bustamante Vera" userId="S::cl.bustamantev@profesor.duoc.cl::40b044c9-fab8-430e-a737-6e3ff4ae30c9" providerId="AD" clId="Web-{E3066BA2-2D00-4032-BFE1-F0F655717A95}" dt="2022-11-10T18:20:31.320" v="306" actId="14100"/>
      <pc:docMkLst>
        <pc:docMk/>
      </pc:docMkLst>
      <pc:sldChg chg="modSp">
        <pc:chgData name="Claudiaalejandra Bustamante Vera" userId="S::cl.bustamantev@profesor.duoc.cl::40b044c9-fab8-430e-a737-6e3ff4ae30c9" providerId="AD" clId="Web-{E3066BA2-2D00-4032-BFE1-F0F655717A95}" dt="2022-11-10T17:56:23.312" v="0" actId="20577"/>
        <pc:sldMkLst>
          <pc:docMk/>
          <pc:sldMk cId="4122261599" sldId="267"/>
        </pc:sldMkLst>
        <pc:spChg chg="mod">
          <ac:chgData name="Claudiaalejandra Bustamante Vera" userId="S::cl.bustamantev@profesor.duoc.cl::40b044c9-fab8-430e-a737-6e3ff4ae30c9" providerId="AD" clId="Web-{E3066BA2-2D00-4032-BFE1-F0F655717A95}" dt="2022-11-10T17:56:23.312" v="0" actId="20577"/>
          <ac:spMkLst>
            <pc:docMk/>
            <pc:sldMk cId="4122261599" sldId="267"/>
            <ac:spMk id="2" creationId="{30352212-10B1-B041-82C3-4A69660904EC}"/>
          </ac:spMkLst>
        </pc:spChg>
      </pc:sldChg>
      <pc:sldChg chg="modSp">
        <pc:chgData name="Claudiaalejandra Bustamante Vera" userId="S::cl.bustamantev@profesor.duoc.cl::40b044c9-fab8-430e-a737-6e3ff4ae30c9" providerId="AD" clId="Web-{E3066BA2-2D00-4032-BFE1-F0F655717A95}" dt="2022-11-10T18:06:21.734" v="209" actId="20577"/>
        <pc:sldMkLst>
          <pc:docMk/>
          <pc:sldMk cId="1161221054" sldId="269"/>
        </pc:sldMkLst>
        <pc:spChg chg="mod">
          <ac:chgData name="Claudiaalejandra Bustamante Vera" userId="S::cl.bustamantev@profesor.duoc.cl::40b044c9-fab8-430e-a737-6e3ff4ae30c9" providerId="AD" clId="Web-{E3066BA2-2D00-4032-BFE1-F0F655717A95}" dt="2022-11-10T18:03:22.636" v="123" actId="20577"/>
          <ac:spMkLst>
            <pc:docMk/>
            <pc:sldMk cId="1161221054" sldId="269"/>
            <ac:spMk id="4" creationId="{07F45AFB-1376-9947-A512-CE2C17B62EC0}"/>
          </ac:spMkLst>
        </pc:spChg>
        <pc:spChg chg="mod">
          <ac:chgData name="Claudiaalejandra Bustamante Vera" userId="S::cl.bustamantev@profesor.duoc.cl::40b044c9-fab8-430e-a737-6e3ff4ae30c9" providerId="AD" clId="Web-{E3066BA2-2D00-4032-BFE1-F0F655717A95}" dt="2022-11-10T18:04:23.934" v="142" actId="20577"/>
          <ac:spMkLst>
            <pc:docMk/>
            <pc:sldMk cId="1161221054" sldId="269"/>
            <ac:spMk id="7" creationId="{039F57FA-276E-7F4D-822A-86F75FEDC323}"/>
          </ac:spMkLst>
        </pc:spChg>
        <pc:spChg chg="mod">
          <ac:chgData name="Claudiaalejandra Bustamante Vera" userId="S::cl.bustamantev@profesor.duoc.cl::40b044c9-fab8-430e-a737-6e3ff4ae30c9" providerId="AD" clId="Web-{E3066BA2-2D00-4032-BFE1-F0F655717A95}" dt="2022-11-10T18:06:15.094" v="207" actId="20577"/>
          <ac:spMkLst>
            <pc:docMk/>
            <pc:sldMk cId="1161221054" sldId="269"/>
            <ac:spMk id="10" creationId="{C4B496F9-B980-2640-8BB9-DFC5915FEA5F}"/>
          </ac:spMkLst>
        </pc:spChg>
        <pc:spChg chg="mod">
          <ac:chgData name="Claudiaalejandra Bustamante Vera" userId="S::cl.bustamantev@profesor.duoc.cl::40b044c9-fab8-430e-a737-6e3ff4ae30c9" providerId="AD" clId="Web-{E3066BA2-2D00-4032-BFE1-F0F655717A95}" dt="2022-11-10T18:06:21.734" v="209" actId="20577"/>
          <ac:spMkLst>
            <pc:docMk/>
            <pc:sldMk cId="1161221054" sldId="269"/>
            <ac:spMk id="14" creationId="{2BC51CB7-184D-3D03-5E90-21F8C15877EF}"/>
          </ac:spMkLst>
        </pc:spChg>
      </pc:sldChg>
      <pc:sldChg chg="modSp">
        <pc:chgData name="Claudiaalejandra Bustamante Vera" userId="S::cl.bustamantev@profesor.duoc.cl::40b044c9-fab8-430e-a737-6e3ff4ae30c9" providerId="AD" clId="Web-{E3066BA2-2D00-4032-BFE1-F0F655717A95}" dt="2022-11-10T18:08:06.003" v="258" actId="20577"/>
        <pc:sldMkLst>
          <pc:docMk/>
          <pc:sldMk cId="3940723885" sldId="271"/>
        </pc:sldMkLst>
        <pc:spChg chg="mod">
          <ac:chgData name="Claudiaalejandra Bustamante Vera" userId="S::cl.bustamantev@profesor.duoc.cl::40b044c9-fab8-430e-a737-6e3ff4ae30c9" providerId="AD" clId="Web-{E3066BA2-2D00-4032-BFE1-F0F655717A95}" dt="2022-11-10T18:06:35.141" v="211" actId="20577"/>
          <ac:spMkLst>
            <pc:docMk/>
            <pc:sldMk cId="3940723885" sldId="271"/>
            <ac:spMk id="4" creationId="{257B07CB-5E0C-C349-98D4-230C531FF574}"/>
          </ac:spMkLst>
        </pc:spChg>
        <pc:spChg chg="mod">
          <ac:chgData name="Claudiaalejandra Bustamante Vera" userId="S::cl.bustamantev@profesor.duoc.cl::40b044c9-fab8-430e-a737-6e3ff4ae30c9" providerId="AD" clId="Web-{E3066BA2-2D00-4032-BFE1-F0F655717A95}" dt="2022-11-10T18:08:06.003" v="258" actId="20577"/>
          <ac:spMkLst>
            <pc:docMk/>
            <pc:sldMk cId="3940723885" sldId="271"/>
            <ac:spMk id="5" creationId="{1D134B7D-1E89-7940-9327-8F5039B48E40}"/>
          </ac:spMkLst>
        </pc:spChg>
      </pc:sldChg>
      <pc:sldChg chg="addSp modSp">
        <pc:chgData name="Claudiaalejandra Bustamante Vera" userId="S::cl.bustamantev@profesor.duoc.cl::40b044c9-fab8-430e-a737-6e3ff4ae30c9" providerId="AD" clId="Web-{E3066BA2-2D00-4032-BFE1-F0F655717A95}" dt="2022-11-10T17:59:49.333" v="52" actId="1076"/>
        <pc:sldMkLst>
          <pc:docMk/>
          <pc:sldMk cId="2531329642" sldId="274"/>
        </pc:sldMkLst>
        <pc:spChg chg="mod">
          <ac:chgData name="Claudiaalejandra Bustamante Vera" userId="S::cl.bustamantev@profesor.duoc.cl::40b044c9-fab8-430e-a737-6e3ff4ae30c9" providerId="AD" clId="Web-{E3066BA2-2D00-4032-BFE1-F0F655717A95}" dt="2022-11-10T17:56:54.782" v="2" actId="20577"/>
          <ac:spMkLst>
            <pc:docMk/>
            <pc:sldMk cId="2531329642" sldId="274"/>
            <ac:spMk id="8" creationId="{8F62137C-BDC9-C949-9AC3-E19A910779E2}"/>
          </ac:spMkLst>
        </pc:spChg>
        <pc:spChg chg="mod">
          <ac:chgData name="Claudiaalejandra Bustamante Vera" userId="S::cl.bustamantev@profesor.duoc.cl::40b044c9-fab8-430e-a737-6e3ff4ae30c9" providerId="AD" clId="Web-{E3066BA2-2D00-4032-BFE1-F0F655717A95}" dt="2022-11-10T17:59:43.661" v="51" actId="20577"/>
          <ac:spMkLst>
            <pc:docMk/>
            <pc:sldMk cId="2531329642" sldId="274"/>
            <ac:spMk id="9" creationId="{9960FC2D-3887-1646-A0CD-D2FB86584638}"/>
          </ac:spMkLst>
        </pc:spChg>
        <pc:picChg chg="add mod">
          <ac:chgData name="Claudiaalejandra Bustamante Vera" userId="S::cl.bustamantev@profesor.duoc.cl::40b044c9-fab8-430e-a737-6e3ff4ae30c9" providerId="AD" clId="Web-{E3066BA2-2D00-4032-BFE1-F0F655717A95}" dt="2022-11-10T17:58:27.065" v="12" actId="1076"/>
          <ac:picMkLst>
            <pc:docMk/>
            <pc:sldMk cId="2531329642" sldId="274"/>
            <ac:picMk id="2" creationId="{6FF4CFDF-B244-15E9-93B7-E57ED32368FC}"/>
          </ac:picMkLst>
        </pc:picChg>
        <pc:picChg chg="mod">
          <ac:chgData name="Claudiaalejandra Bustamante Vera" userId="S::cl.bustamantev@profesor.duoc.cl::40b044c9-fab8-430e-a737-6e3ff4ae30c9" providerId="AD" clId="Web-{E3066BA2-2D00-4032-BFE1-F0F655717A95}" dt="2022-11-10T17:59:49.333" v="52" actId="1076"/>
          <ac:picMkLst>
            <pc:docMk/>
            <pc:sldMk cId="2531329642" sldId="274"/>
            <ac:picMk id="17" creationId="{22CD187A-C4F4-9953-3731-21FC853A5C32}"/>
          </ac:picMkLst>
        </pc:picChg>
      </pc:sldChg>
      <pc:sldChg chg="modSp">
        <pc:chgData name="Claudiaalejandra Bustamante Vera" userId="S::cl.bustamantev@profesor.duoc.cl::40b044c9-fab8-430e-a737-6e3ff4ae30c9" providerId="AD" clId="Web-{E3066BA2-2D00-4032-BFE1-F0F655717A95}" dt="2022-11-10T18:00:41.819" v="63" actId="20577"/>
        <pc:sldMkLst>
          <pc:docMk/>
          <pc:sldMk cId="2683658010" sldId="277"/>
        </pc:sldMkLst>
        <pc:spChg chg="mod">
          <ac:chgData name="Claudiaalejandra Bustamante Vera" userId="S::cl.bustamantev@profesor.duoc.cl::40b044c9-fab8-430e-a737-6e3ff4ae30c9" providerId="AD" clId="Web-{E3066BA2-2D00-4032-BFE1-F0F655717A95}" dt="2022-11-10T18:00:41.819" v="63" actId="20577"/>
          <ac:spMkLst>
            <pc:docMk/>
            <pc:sldMk cId="2683658010" sldId="277"/>
            <ac:spMk id="8" creationId="{8F62137C-BDC9-C949-9AC3-E19A910779E2}"/>
          </ac:spMkLst>
        </pc:spChg>
        <pc:picChg chg="mod">
          <ac:chgData name="Claudiaalejandra Bustamante Vera" userId="S::cl.bustamantev@profesor.duoc.cl::40b044c9-fab8-430e-a737-6e3ff4ae30c9" providerId="AD" clId="Web-{E3066BA2-2D00-4032-BFE1-F0F655717A95}" dt="2022-11-10T18:00:10.224" v="53" actId="1076"/>
          <ac:picMkLst>
            <pc:docMk/>
            <pc:sldMk cId="2683658010" sldId="277"/>
            <ac:picMk id="2" creationId="{6ED91887-270C-35AC-8CD1-A72F618488B8}"/>
          </ac:picMkLst>
        </pc:picChg>
      </pc:sldChg>
      <pc:sldChg chg="addSp modSp">
        <pc:chgData name="Claudiaalejandra Bustamante Vera" userId="S::cl.bustamantev@profesor.duoc.cl::40b044c9-fab8-430e-a737-6e3ff4ae30c9" providerId="AD" clId="Web-{E3066BA2-2D00-4032-BFE1-F0F655717A95}" dt="2022-11-10T18:20:31.320" v="306" actId="14100"/>
        <pc:sldMkLst>
          <pc:docMk/>
          <pc:sldMk cId="2473752520" sldId="286"/>
        </pc:sldMkLst>
        <pc:spChg chg="mod">
          <ac:chgData name="Claudiaalejandra Bustamante Vera" userId="S::cl.bustamantev@profesor.duoc.cl::40b044c9-fab8-430e-a737-6e3ff4ae30c9" providerId="AD" clId="Web-{E3066BA2-2D00-4032-BFE1-F0F655717A95}" dt="2022-11-10T18:20:23.945" v="303" actId="20577"/>
          <ac:spMkLst>
            <pc:docMk/>
            <pc:sldMk cId="2473752520" sldId="286"/>
            <ac:spMk id="8" creationId="{8F62137C-BDC9-C949-9AC3-E19A910779E2}"/>
          </ac:spMkLst>
        </pc:spChg>
        <pc:picChg chg="add mod">
          <ac:chgData name="Claudiaalejandra Bustamante Vera" userId="S::cl.bustamantev@profesor.duoc.cl::40b044c9-fab8-430e-a737-6e3ff4ae30c9" providerId="AD" clId="Web-{E3066BA2-2D00-4032-BFE1-F0F655717A95}" dt="2022-11-10T18:20:31.320" v="306" actId="14100"/>
          <ac:picMkLst>
            <pc:docMk/>
            <pc:sldMk cId="2473752520" sldId="286"/>
            <ac:picMk id="3" creationId="{501F8801-85F8-6B3C-34F8-E768B5925817}"/>
          </ac:picMkLst>
        </pc:picChg>
      </pc:sldChg>
    </pc:docChg>
  </pc:docChgLst>
  <pc:docChgLst>
    <pc:chgData name="Claudiaalejandra Bustamante Vera" userId="S::cl.bustamantev@profesor.duoc.cl::40b044c9-fab8-430e-a737-6e3ff4ae30c9" providerId="AD" clId="Web-{57B4383B-EB01-4B58-BB07-1400CD3FF97F}"/>
    <pc:docChg chg="modSld">
      <pc:chgData name="Claudiaalejandra Bustamante Vera" userId="S::cl.bustamantev@profesor.duoc.cl::40b044c9-fab8-430e-a737-6e3ff4ae30c9" providerId="AD" clId="Web-{57B4383B-EB01-4B58-BB07-1400CD3FF97F}" dt="2022-11-17T06:10:42.151" v="1" actId="20577"/>
      <pc:docMkLst>
        <pc:docMk/>
      </pc:docMkLst>
      <pc:sldChg chg="modSp">
        <pc:chgData name="Claudiaalejandra Bustamante Vera" userId="S::cl.bustamantev@profesor.duoc.cl::40b044c9-fab8-430e-a737-6e3ff4ae30c9" providerId="AD" clId="Web-{57B4383B-EB01-4B58-BB07-1400CD3FF97F}" dt="2022-11-17T06:10:42.151" v="1" actId="20577"/>
        <pc:sldMkLst>
          <pc:docMk/>
          <pc:sldMk cId="2851328478" sldId="280"/>
        </pc:sldMkLst>
        <pc:spChg chg="mod">
          <ac:chgData name="Claudiaalejandra Bustamante Vera" userId="S::cl.bustamantev@profesor.duoc.cl::40b044c9-fab8-430e-a737-6e3ff4ae30c9" providerId="AD" clId="Web-{57B4383B-EB01-4B58-BB07-1400CD3FF97F}" dt="2022-11-17T06:10:42.151" v="1" actId="20577"/>
          <ac:spMkLst>
            <pc:docMk/>
            <pc:sldMk cId="2851328478" sldId="280"/>
            <ac:spMk id="4" creationId="{BB46875E-6F07-A11F-2BCE-EFA4F14A6B28}"/>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8CF88022-373F-714A-86F8-1D9CC19AD9F6}"/>
              </a:ext>
            </a:extLst>
          </p:cNvPr>
          <p:cNvSpPr>
            <a:spLocks noGrp="1"/>
          </p:cNvSpPr>
          <p:nvPr>
            <p:ph type="hdr" sz="quarter"/>
          </p:nvPr>
        </p:nvSpPr>
        <p:spPr>
          <a:xfrm>
            <a:off x="0" y="0"/>
            <a:ext cx="8712200" cy="566738"/>
          </a:xfrm>
          <a:prstGeom prst="rect">
            <a:avLst/>
          </a:prstGeom>
        </p:spPr>
        <p:txBody>
          <a:bodyPr vert="horz" lIns="91440" tIns="45720" rIns="91440" bIns="45720" rtlCol="0"/>
          <a:lstStyle>
            <a:lvl1pPr algn="l">
              <a:defRPr sz="1200"/>
            </a:lvl1pPr>
          </a:lstStyle>
          <a:p>
            <a:endParaRPr lang="es-CL"/>
          </a:p>
        </p:txBody>
      </p:sp>
      <p:sp>
        <p:nvSpPr>
          <p:cNvPr id="3" name="Marcador de fecha 2">
            <a:extLst>
              <a:ext uri="{FF2B5EF4-FFF2-40B4-BE49-F238E27FC236}">
                <a16:creationId xmlns:a16="http://schemas.microsoft.com/office/drawing/2014/main" id="{0C3C7294-60AD-0B4C-90D1-59F7882D22F8}"/>
              </a:ext>
            </a:extLst>
          </p:cNvPr>
          <p:cNvSpPr>
            <a:spLocks noGrp="1"/>
          </p:cNvSpPr>
          <p:nvPr>
            <p:ph type="dt" sz="quarter" idx="1"/>
          </p:nvPr>
        </p:nvSpPr>
        <p:spPr>
          <a:xfrm>
            <a:off x="11387138" y="0"/>
            <a:ext cx="8712200" cy="566738"/>
          </a:xfrm>
          <a:prstGeom prst="rect">
            <a:avLst/>
          </a:prstGeom>
        </p:spPr>
        <p:txBody>
          <a:bodyPr vert="horz" lIns="91440" tIns="45720" rIns="91440" bIns="45720" rtlCol="0"/>
          <a:lstStyle>
            <a:lvl1pPr algn="r">
              <a:defRPr sz="1200"/>
            </a:lvl1pPr>
          </a:lstStyle>
          <a:p>
            <a:fld id="{2D5A2554-FACD-384E-A9B0-71506EBB2416}" type="datetimeFigureOut">
              <a:rPr lang="es-CL" smtClean="0"/>
              <a:t>24-11-2022</a:t>
            </a:fld>
            <a:endParaRPr lang="es-CL"/>
          </a:p>
        </p:txBody>
      </p:sp>
      <p:sp>
        <p:nvSpPr>
          <p:cNvPr id="4" name="Marcador de pie de página 3">
            <a:extLst>
              <a:ext uri="{FF2B5EF4-FFF2-40B4-BE49-F238E27FC236}">
                <a16:creationId xmlns:a16="http://schemas.microsoft.com/office/drawing/2014/main" id="{CEB438E0-9E67-B148-8DA6-3EC5F44DDACB}"/>
              </a:ext>
            </a:extLst>
          </p:cNvPr>
          <p:cNvSpPr>
            <a:spLocks noGrp="1"/>
          </p:cNvSpPr>
          <p:nvPr>
            <p:ph type="ftr" sz="quarter" idx="2"/>
          </p:nvPr>
        </p:nvSpPr>
        <p:spPr>
          <a:xfrm>
            <a:off x="0" y="10742613"/>
            <a:ext cx="8712200" cy="566737"/>
          </a:xfrm>
          <a:prstGeom prst="rect">
            <a:avLst/>
          </a:prstGeom>
        </p:spPr>
        <p:txBody>
          <a:bodyPr vert="horz" lIns="91440" tIns="45720" rIns="91440" bIns="45720" rtlCol="0" anchor="b"/>
          <a:lstStyle>
            <a:lvl1pPr algn="l">
              <a:defRPr sz="1200"/>
            </a:lvl1pPr>
          </a:lstStyle>
          <a:p>
            <a:endParaRPr lang="es-CL"/>
          </a:p>
        </p:txBody>
      </p:sp>
      <p:sp>
        <p:nvSpPr>
          <p:cNvPr id="5" name="Marcador de número de diapositiva 4">
            <a:extLst>
              <a:ext uri="{FF2B5EF4-FFF2-40B4-BE49-F238E27FC236}">
                <a16:creationId xmlns:a16="http://schemas.microsoft.com/office/drawing/2014/main" id="{C8C0BF4C-D5C5-8149-ABE2-22932F3A6FEB}"/>
              </a:ext>
            </a:extLst>
          </p:cNvPr>
          <p:cNvSpPr>
            <a:spLocks noGrp="1"/>
          </p:cNvSpPr>
          <p:nvPr>
            <p:ph type="sldNum" sz="quarter" idx="3"/>
          </p:nvPr>
        </p:nvSpPr>
        <p:spPr>
          <a:xfrm>
            <a:off x="11387138" y="10742613"/>
            <a:ext cx="8712200" cy="566737"/>
          </a:xfrm>
          <a:prstGeom prst="rect">
            <a:avLst/>
          </a:prstGeom>
        </p:spPr>
        <p:txBody>
          <a:bodyPr vert="horz" lIns="91440" tIns="45720" rIns="91440" bIns="45720" rtlCol="0" anchor="b"/>
          <a:lstStyle>
            <a:lvl1pPr algn="r">
              <a:defRPr sz="1200"/>
            </a:lvl1pPr>
          </a:lstStyle>
          <a:p>
            <a:fld id="{1A37E30C-D0F0-0748-967F-6DF353818183}" type="slidenum">
              <a:rPr lang="es-CL" smtClean="0"/>
              <a:t>‹Nº›</a:t>
            </a:fld>
            <a:endParaRPr lang="es-CL"/>
          </a:p>
        </p:txBody>
      </p:sp>
    </p:spTree>
    <p:extLst>
      <p:ext uri="{BB962C8B-B14F-4D97-AF65-F5344CB8AC3E}">
        <p14:creationId xmlns:p14="http://schemas.microsoft.com/office/powerpoint/2010/main" val="2406372571"/>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jp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jp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jp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9.jp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7" name="Imagen 6">
            <a:extLst>
              <a:ext uri="{FF2B5EF4-FFF2-40B4-BE49-F238E27FC236}">
                <a16:creationId xmlns:a16="http://schemas.microsoft.com/office/drawing/2014/main" id="{7CB077FE-DCD9-154D-9828-C29D45A062A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8255"/>
            <a:ext cx="20104100" cy="11308556"/>
          </a:xfrm>
          <a:prstGeom prst="rect">
            <a:avLst/>
          </a:prstGeom>
        </p:spPr>
      </p:pic>
      <p:sp>
        <p:nvSpPr>
          <p:cNvPr id="24" name="object 12">
            <a:extLst>
              <a:ext uri="{FF2B5EF4-FFF2-40B4-BE49-F238E27FC236}">
                <a16:creationId xmlns:a16="http://schemas.microsoft.com/office/drawing/2014/main" id="{A0B885A4-9375-EA40-9DB9-9EEF31B074A9}"/>
              </a:ext>
            </a:extLst>
          </p:cNvPr>
          <p:cNvSpPr/>
          <p:nvPr userDrawn="1"/>
        </p:nvSpPr>
        <p:spPr>
          <a:xfrm>
            <a:off x="5092767" y="7368222"/>
            <a:ext cx="10694670" cy="53340"/>
          </a:xfrm>
          <a:custGeom>
            <a:avLst/>
            <a:gdLst/>
            <a:ahLst/>
            <a:cxnLst/>
            <a:rect l="l" t="t" r="r" b="b"/>
            <a:pathLst>
              <a:path w="10694669" h="53340">
                <a:moveTo>
                  <a:pt x="10667601" y="0"/>
                </a:moveTo>
                <a:lnTo>
                  <a:pt x="26606" y="0"/>
                </a:lnTo>
                <a:lnTo>
                  <a:pt x="16264" y="2097"/>
                </a:lnTo>
                <a:lnTo>
                  <a:pt x="7806" y="7809"/>
                </a:lnTo>
                <a:lnTo>
                  <a:pt x="2095" y="16269"/>
                </a:lnTo>
                <a:lnTo>
                  <a:pt x="0" y="26606"/>
                </a:lnTo>
                <a:lnTo>
                  <a:pt x="2095" y="36942"/>
                </a:lnTo>
                <a:lnTo>
                  <a:pt x="7806" y="45397"/>
                </a:lnTo>
                <a:lnTo>
                  <a:pt x="16264" y="51106"/>
                </a:lnTo>
                <a:lnTo>
                  <a:pt x="26606" y="53202"/>
                </a:lnTo>
                <a:lnTo>
                  <a:pt x="10667601" y="53202"/>
                </a:lnTo>
                <a:lnTo>
                  <a:pt x="10677937" y="51106"/>
                </a:lnTo>
                <a:lnTo>
                  <a:pt x="10686393" y="45397"/>
                </a:lnTo>
                <a:lnTo>
                  <a:pt x="10692102" y="36942"/>
                </a:lnTo>
                <a:lnTo>
                  <a:pt x="10694197" y="26606"/>
                </a:lnTo>
                <a:lnTo>
                  <a:pt x="10692102" y="16269"/>
                </a:lnTo>
                <a:lnTo>
                  <a:pt x="10686393" y="7809"/>
                </a:lnTo>
                <a:lnTo>
                  <a:pt x="10677937" y="2097"/>
                </a:lnTo>
                <a:lnTo>
                  <a:pt x="10667601" y="0"/>
                </a:lnTo>
                <a:close/>
              </a:path>
            </a:pathLst>
          </a:custGeom>
          <a:solidFill>
            <a:srgbClr val="FFFFFF"/>
          </a:solidFill>
        </p:spPr>
        <p:txBody>
          <a:bodyPr wrap="square" lIns="0" tIns="0" rIns="0" bIns="0" rtlCol="0"/>
          <a:lstStyle/>
          <a:p>
            <a:endParaRPr dirty="0"/>
          </a:p>
        </p:txBody>
      </p:sp>
      <p:sp>
        <p:nvSpPr>
          <p:cNvPr id="25" name="object 6">
            <a:extLst>
              <a:ext uri="{FF2B5EF4-FFF2-40B4-BE49-F238E27FC236}">
                <a16:creationId xmlns:a16="http://schemas.microsoft.com/office/drawing/2014/main" id="{3DF417FE-825D-8D41-8EF5-B5AA503D5EA8}"/>
              </a:ext>
            </a:extLst>
          </p:cNvPr>
          <p:cNvSpPr/>
          <p:nvPr userDrawn="1"/>
        </p:nvSpPr>
        <p:spPr>
          <a:xfrm>
            <a:off x="5092767" y="6322551"/>
            <a:ext cx="10694670" cy="1045671"/>
          </a:xfrm>
          <a:custGeom>
            <a:avLst/>
            <a:gdLst/>
            <a:ahLst/>
            <a:cxnLst/>
            <a:rect l="l" t="t" r="r" b="b"/>
            <a:pathLst>
              <a:path w="10694669" h="1025525">
                <a:moveTo>
                  <a:pt x="10694197" y="0"/>
                </a:moveTo>
                <a:lnTo>
                  <a:pt x="0" y="0"/>
                </a:lnTo>
                <a:lnTo>
                  <a:pt x="0" y="1025330"/>
                </a:lnTo>
                <a:lnTo>
                  <a:pt x="10694197" y="1025330"/>
                </a:lnTo>
                <a:lnTo>
                  <a:pt x="10694197" y="0"/>
                </a:lnTo>
                <a:close/>
              </a:path>
            </a:pathLst>
          </a:custGeom>
          <a:solidFill>
            <a:srgbClr val="317DE2"/>
          </a:solidFill>
        </p:spPr>
        <p:txBody>
          <a:bodyPr wrap="square" lIns="0" tIns="0" rIns="0" bIns="0" rtlCol="0"/>
          <a:lstStyle/>
          <a:p>
            <a:endParaRPr dirty="0"/>
          </a:p>
        </p:txBody>
      </p:sp>
      <p:sp>
        <p:nvSpPr>
          <p:cNvPr id="30" name="Marcador de texto 8">
            <a:extLst>
              <a:ext uri="{FF2B5EF4-FFF2-40B4-BE49-F238E27FC236}">
                <a16:creationId xmlns:a16="http://schemas.microsoft.com/office/drawing/2014/main" id="{D8298CF0-1D54-6247-B7EE-D42E3B9F8B73}"/>
              </a:ext>
            </a:extLst>
          </p:cNvPr>
          <p:cNvSpPr>
            <a:spLocks noGrp="1"/>
          </p:cNvSpPr>
          <p:nvPr>
            <p:ph type="body" sz="quarter" idx="10" hasCustomPrompt="1"/>
          </p:nvPr>
        </p:nvSpPr>
        <p:spPr>
          <a:xfrm>
            <a:off x="5138402" y="6401309"/>
            <a:ext cx="10649035" cy="830997"/>
          </a:xfrm>
        </p:spPr>
        <p:txBody>
          <a:bodyPr/>
          <a:lstStyle>
            <a:lvl1pPr algn="ctr">
              <a:defRPr sz="5400" b="1">
                <a:solidFill>
                  <a:schemeClr val="tx1"/>
                </a:solidFill>
                <a:latin typeface="Arial" panose="020B0604020202020204" pitchFamily="34" charset="0"/>
                <a:cs typeface="Arial" panose="020B0604020202020204" pitchFamily="34" charset="0"/>
              </a:defRPr>
            </a:lvl1pPr>
          </a:lstStyle>
          <a:p>
            <a:r>
              <a:rPr lang="es-ES" dirty="0"/>
              <a:t>SUBTITULO: LOREN IPSUM</a:t>
            </a:r>
            <a:endParaRPr lang="es-CL" dirty="0"/>
          </a:p>
        </p:txBody>
      </p:sp>
      <p:sp>
        <p:nvSpPr>
          <p:cNvPr id="35" name="Marcador de texto 34">
            <a:extLst>
              <a:ext uri="{FF2B5EF4-FFF2-40B4-BE49-F238E27FC236}">
                <a16:creationId xmlns:a16="http://schemas.microsoft.com/office/drawing/2014/main" id="{6A6FEFC9-11EC-B84F-A8C2-5DF3FAB58E53}"/>
              </a:ext>
            </a:extLst>
          </p:cNvPr>
          <p:cNvSpPr>
            <a:spLocks noGrp="1"/>
          </p:cNvSpPr>
          <p:nvPr>
            <p:ph type="body" sz="quarter" idx="11" hasCustomPrompt="1"/>
          </p:nvPr>
        </p:nvSpPr>
        <p:spPr>
          <a:xfrm>
            <a:off x="4718050" y="5246439"/>
            <a:ext cx="11429999" cy="923330"/>
          </a:xfrm>
        </p:spPr>
        <p:txBody>
          <a:bodyPr/>
          <a:lstStyle>
            <a:lvl1pPr algn="ctr">
              <a:defRPr sz="6000" b="1">
                <a:solidFill>
                  <a:schemeClr val="bg1"/>
                </a:solidFill>
                <a:latin typeface="Arial" panose="020B0604020202020204" pitchFamily="34" charset="0"/>
                <a:cs typeface="Arial" panose="020B0604020202020204" pitchFamily="34" charset="0"/>
              </a:defRPr>
            </a:lvl1pPr>
          </a:lstStyle>
          <a:p>
            <a:r>
              <a:rPr lang="es-ES" dirty="0"/>
              <a:t>TÍTULO: LOREM IPSUM</a:t>
            </a:r>
            <a:endParaRPr lang="es-CL" dirty="0"/>
          </a:p>
        </p:txBody>
      </p:sp>
      <p:sp>
        <p:nvSpPr>
          <p:cNvPr id="39" name="Marcador de texto 38">
            <a:extLst>
              <a:ext uri="{FF2B5EF4-FFF2-40B4-BE49-F238E27FC236}">
                <a16:creationId xmlns:a16="http://schemas.microsoft.com/office/drawing/2014/main" id="{C429B471-41F5-B54F-BE9E-5E63FBAF2965}"/>
              </a:ext>
            </a:extLst>
          </p:cNvPr>
          <p:cNvSpPr>
            <a:spLocks noGrp="1"/>
          </p:cNvSpPr>
          <p:nvPr>
            <p:ph type="body" sz="quarter" idx="12" hasCustomPrompt="1"/>
          </p:nvPr>
        </p:nvSpPr>
        <p:spPr>
          <a:xfrm>
            <a:off x="5092767" y="7676832"/>
            <a:ext cx="10694988" cy="492443"/>
          </a:xfrm>
        </p:spPr>
        <p:txBody>
          <a:bodyPr/>
          <a:lstStyle>
            <a:lvl1pPr algn="ctr">
              <a:defRPr sz="3200">
                <a:solidFill>
                  <a:schemeClr val="bg1"/>
                </a:solidFill>
                <a:latin typeface="Arial" panose="020B0604020202020204" pitchFamily="34" charset="0"/>
                <a:cs typeface="Arial" panose="020B0604020202020204" pitchFamily="34" charset="0"/>
              </a:defRPr>
            </a:lvl1pPr>
          </a:lstStyle>
          <a:p>
            <a:r>
              <a:rPr lang="es-CL" sz="3200" b="0" spc="10" dirty="0">
                <a:latin typeface="Arial"/>
                <a:cs typeface="Arial"/>
              </a:rPr>
              <a:t>Lorem ipsum </a:t>
            </a:r>
            <a:r>
              <a:rPr lang="es-CL" sz="3200" b="0" spc="5" dirty="0">
                <a:latin typeface="Arial"/>
                <a:cs typeface="Arial"/>
              </a:rPr>
              <a:t>dolor sit </a:t>
            </a:r>
            <a:r>
              <a:rPr lang="es-CL" sz="3200" b="0" spc="10" dirty="0">
                <a:latin typeface="Arial"/>
                <a:cs typeface="Arial"/>
              </a:rPr>
              <a:t>amet, consectetuer </a:t>
            </a:r>
            <a:r>
              <a:rPr lang="es-CL" sz="3200" b="0" spc="5" dirty="0">
                <a:latin typeface="Arial"/>
                <a:cs typeface="Arial"/>
              </a:rPr>
              <a:t>adipiscing </a:t>
            </a:r>
            <a:r>
              <a:rPr lang="es-CL" sz="3200" b="0" dirty="0">
                <a:latin typeface="Arial"/>
                <a:cs typeface="Arial"/>
              </a:rPr>
              <a:t>elit</a:t>
            </a:r>
            <a:endParaRPr lang="es-CL" dirty="0"/>
          </a:p>
        </p:txBody>
      </p:sp>
      <p:pic>
        <p:nvPicPr>
          <p:cNvPr id="28" name="Imagen 27">
            <a:extLst>
              <a:ext uri="{FF2B5EF4-FFF2-40B4-BE49-F238E27FC236}">
                <a16:creationId xmlns:a16="http://schemas.microsoft.com/office/drawing/2014/main" id="{CEFCCC79-9402-1A4A-9BAC-5814C2E4C981}"/>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489667" y="8484983"/>
            <a:ext cx="6220794" cy="2046492"/>
          </a:xfrm>
          <a:prstGeom prst="rect">
            <a:avLst/>
          </a:prstGeom>
        </p:spPr>
      </p:pic>
      <p:pic>
        <p:nvPicPr>
          <p:cNvPr id="21" name="Gráfico 20">
            <a:extLst>
              <a:ext uri="{FF2B5EF4-FFF2-40B4-BE49-F238E27FC236}">
                <a16:creationId xmlns:a16="http://schemas.microsoft.com/office/drawing/2014/main" id="{7E2454E7-43C6-B849-ACDE-EEC9338394C7}"/>
              </a:ext>
            </a:extLst>
          </p:cNvPr>
          <p:cNvPicPr>
            <a:picLocks noChangeAspect="1"/>
          </p:cNvPicPr>
          <p:nvPr userDrawn="1"/>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210952" y="10282677"/>
            <a:ext cx="4224383" cy="83351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seño personalizado">
    <p:spTree>
      <p:nvGrpSpPr>
        <p:cNvPr id="1" name=""/>
        <p:cNvGrpSpPr/>
        <p:nvPr/>
      </p:nvGrpSpPr>
      <p:grpSpPr>
        <a:xfrm>
          <a:off x="0" y="0"/>
          <a:ext cx="0" cy="0"/>
          <a:chOff x="0" y="0"/>
          <a:chExt cx="0" cy="0"/>
        </a:xfrm>
      </p:grpSpPr>
      <p:sp>
        <p:nvSpPr>
          <p:cNvPr id="31" name="object 9">
            <a:extLst>
              <a:ext uri="{FF2B5EF4-FFF2-40B4-BE49-F238E27FC236}">
                <a16:creationId xmlns:a16="http://schemas.microsoft.com/office/drawing/2014/main" id="{D74EE1F9-2998-754F-AE8B-CC1AA4E2EE8A}"/>
              </a:ext>
            </a:extLst>
          </p:cNvPr>
          <p:cNvSpPr/>
          <p:nvPr userDrawn="1"/>
        </p:nvSpPr>
        <p:spPr>
          <a:xfrm>
            <a:off x="14603006" y="1768475"/>
            <a:ext cx="3392804" cy="7564755"/>
          </a:xfrm>
          <a:custGeom>
            <a:avLst/>
            <a:gdLst/>
            <a:ahLst/>
            <a:cxnLst/>
            <a:rect l="l" t="t" r="r" b="b"/>
            <a:pathLst>
              <a:path w="3392805" h="7564755">
                <a:moveTo>
                  <a:pt x="3392671" y="0"/>
                </a:moveTo>
                <a:lnTo>
                  <a:pt x="0" y="0"/>
                </a:lnTo>
                <a:lnTo>
                  <a:pt x="0" y="7564701"/>
                </a:lnTo>
                <a:lnTo>
                  <a:pt x="3392671" y="7564701"/>
                </a:lnTo>
                <a:lnTo>
                  <a:pt x="3392671" y="0"/>
                </a:lnTo>
                <a:close/>
              </a:path>
            </a:pathLst>
          </a:custGeom>
          <a:solidFill>
            <a:srgbClr val="317DE2"/>
          </a:solidFill>
        </p:spPr>
        <p:txBody>
          <a:bodyPr wrap="square" lIns="0" tIns="0" rIns="0" bIns="0" rtlCol="0"/>
          <a:lstStyle/>
          <a:p>
            <a:endParaRPr dirty="0"/>
          </a:p>
        </p:txBody>
      </p:sp>
      <p:sp>
        <p:nvSpPr>
          <p:cNvPr id="10" name="object 9">
            <a:extLst>
              <a:ext uri="{FF2B5EF4-FFF2-40B4-BE49-F238E27FC236}">
                <a16:creationId xmlns:a16="http://schemas.microsoft.com/office/drawing/2014/main" id="{8E5F013E-4F47-B444-9D43-991915429027}"/>
              </a:ext>
            </a:extLst>
          </p:cNvPr>
          <p:cNvSpPr/>
          <p:nvPr userDrawn="1"/>
        </p:nvSpPr>
        <p:spPr>
          <a:xfrm>
            <a:off x="10415337" y="1768476"/>
            <a:ext cx="3392804" cy="7616568"/>
          </a:xfrm>
          <a:custGeom>
            <a:avLst/>
            <a:gdLst/>
            <a:ahLst/>
            <a:cxnLst/>
            <a:rect l="l" t="t" r="r" b="b"/>
            <a:pathLst>
              <a:path w="3392805" h="7564755">
                <a:moveTo>
                  <a:pt x="3392671" y="0"/>
                </a:moveTo>
                <a:lnTo>
                  <a:pt x="0" y="0"/>
                </a:lnTo>
                <a:lnTo>
                  <a:pt x="0" y="7564701"/>
                </a:lnTo>
                <a:lnTo>
                  <a:pt x="3392671" y="7564701"/>
                </a:lnTo>
                <a:lnTo>
                  <a:pt x="3392671" y="0"/>
                </a:lnTo>
                <a:close/>
              </a:path>
            </a:pathLst>
          </a:custGeom>
          <a:solidFill>
            <a:schemeClr val="tx1"/>
          </a:solidFill>
        </p:spPr>
        <p:txBody>
          <a:bodyPr wrap="square" lIns="0" tIns="0" rIns="0" bIns="0" rtlCol="0"/>
          <a:lstStyle/>
          <a:p>
            <a:endParaRPr dirty="0"/>
          </a:p>
        </p:txBody>
      </p:sp>
      <p:sp>
        <p:nvSpPr>
          <p:cNvPr id="30" name="object 9">
            <a:extLst>
              <a:ext uri="{FF2B5EF4-FFF2-40B4-BE49-F238E27FC236}">
                <a16:creationId xmlns:a16="http://schemas.microsoft.com/office/drawing/2014/main" id="{3584D8FB-5C66-5246-B53F-AFBF8195582B}"/>
              </a:ext>
            </a:extLst>
          </p:cNvPr>
          <p:cNvSpPr/>
          <p:nvPr userDrawn="1"/>
        </p:nvSpPr>
        <p:spPr>
          <a:xfrm>
            <a:off x="6347214" y="1813303"/>
            <a:ext cx="3392804" cy="7564755"/>
          </a:xfrm>
          <a:custGeom>
            <a:avLst/>
            <a:gdLst/>
            <a:ahLst/>
            <a:cxnLst/>
            <a:rect l="l" t="t" r="r" b="b"/>
            <a:pathLst>
              <a:path w="3392805" h="7564755">
                <a:moveTo>
                  <a:pt x="3392671" y="0"/>
                </a:moveTo>
                <a:lnTo>
                  <a:pt x="0" y="0"/>
                </a:lnTo>
                <a:lnTo>
                  <a:pt x="0" y="7564701"/>
                </a:lnTo>
                <a:lnTo>
                  <a:pt x="3392671" y="7564701"/>
                </a:lnTo>
                <a:lnTo>
                  <a:pt x="3392671" y="0"/>
                </a:lnTo>
                <a:close/>
              </a:path>
            </a:pathLst>
          </a:custGeom>
          <a:solidFill>
            <a:srgbClr val="317DE2"/>
          </a:solidFill>
        </p:spPr>
        <p:txBody>
          <a:bodyPr wrap="square" lIns="0" tIns="0" rIns="0" bIns="0" rtlCol="0"/>
          <a:lstStyle/>
          <a:p>
            <a:endParaRPr/>
          </a:p>
        </p:txBody>
      </p:sp>
      <p:sp>
        <p:nvSpPr>
          <p:cNvPr id="29" name="object 9">
            <a:extLst>
              <a:ext uri="{FF2B5EF4-FFF2-40B4-BE49-F238E27FC236}">
                <a16:creationId xmlns:a16="http://schemas.microsoft.com/office/drawing/2014/main" id="{55C4F869-B90C-0B40-A9F9-ADC2D812A79E}"/>
              </a:ext>
            </a:extLst>
          </p:cNvPr>
          <p:cNvSpPr/>
          <p:nvPr userDrawn="1"/>
        </p:nvSpPr>
        <p:spPr>
          <a:xfrm>
            <a:off x="2235659" y="1820288"/>
            <a:ext cx="3392804" cy="7564755"/>
          </a:xfrm>
          <a:custGeom>
            <a:avLst/>
            <a:gdLst/>
            <a:ahLst/>
            <a:cxnLst/>
            <a:rect l="l" t="t" r="r" b="b"/>
            <a:pathLst>
              <a:path w="3392805" h="7564755">
                <a:moveTo>
                  <a:pt x="3392671" y="0"/>
                </a:moveTo>
                <a:lnTo>
                  <a:pt x="0" y="0"/>
                </a:lnTo>
                <a:lnTo>
                  <a:pt x="0" y="7564701"/>
                </a:lnTo>
                <a:lnTo>
                  <a:pt x="3392671" y="7564701"/>
                </a:lnTo>
                <a:lnTo>
                  <a:pt x="3392671" y="0"/>
                </a:lnTo>
                <a:close/>
              </a:path>
            </a:pathLst>
          </a:custGeom>
          <a:solidFill>
            <a:srgbClr val="317DE2"/>
          </a:solidFill>
        </p:spPr>
        <p:txBody>
          <a:bodyPr wrap="square" lIns="0" tIns="0" rIns="0" bIns="0" rtlCol="0"/>
          <a:lstStyle/>
          <a:p>
            <a:endParaRPr/>
          </a:p>
        </p:txBody>
      </p:sp>
      <p:sp>
        <p:nvSpPr>
          <p:cNvPr id="9" name="Marcador de texto 8">
            <a:extLst>
              <a:ext uri="{FF2B5EF4-FFF2-40B4-BE49-F238E27FC236}">
                <a16:creationId xmlns:a16="http://schemas.microsoft.com/office/drawing/2014/main" id="{B9F40AF0-87DA-0A48-B6E9-4219F4180CF3}"/>
              </a:ext>
            </a:extLst>
          </p:cNvPr>
          <p:cNvSpPr>
            <a:spLocks noGrp="1"/>
          </p:cNvSpPr>
          <p:nvPr>
            <p:ph type="body" sz="quarter" idx="10" hasCustomPrompt="1"/>
          </p:nvPr>
        </p:nvSpPr>
        <p:spPr>
          <a:xfrm>
            <a:off x="2432050" y="4968875"/>
            <a:ext cx="3005299" cy="553998"/>
          </a:xfrm>
        </p:spPr>
        <p:txBody>
          <a:bodyPr/>
          <a:lstStyle>
            <a:lvl1pPr algn="ctr">
              <a:defRPr sz="3600" b="1">
                <a:solidFill>
                  <a:schemeClr val="bg1"/>
                </a:solidFill>
                <a:latin typeface="Arial" panose="020B0604020202020204" pitchFamily="34" charset="0"/>
                <a:cs typeface="Arial" panose="020B0604020202020204" pitchFamily="34" charset="0"/>
              </a:defRPr>
            </a:lvl1pPr>
          </a:lstStyle>
          <a:p>
            <a:r>
              <a:rPr lang="es-ES" dirty="0"/>
              <a:t>TEXTO</a:t>
            </a:r>
            <a:endParaRPr lang="es-CL" dirty="0"/>
          </a:p>
        </p:txBody>
      </p:sp>
      <p:sp>
        <p:nvSpPr>
          <p:cNvPr id="32" name="Marcador de texto 8">
            <a:extLst>
              <a:ext uri="{FF2B5EF4-FFF2-40B4-BE49-F238E27FC236}">
                <a16:creationId xmlns:a16="http://schemas.microsoft.com/office/drawing/2014/main" id="{D90E074A-B7DF-8245-A38A-3D05E057F62E}"/>
              </a:ext>
            </a:extLst>
          </p:cNvPr>
          <p:cNvSpPr>
            <a:spLocks noGrp="1"/>
          </p:cNvSpPr>
          <p:nvPr>
            <p:ph type="body" sz="quarter" idx="11" hasCustomPrompt="1"/>
          </p:nvPr>
        </p:nvSpPr>
        <p:spPr>
          <a:xfrm>
            <a:off x="2432050" y="2200396"/>
            <a:ext cx="2955170" cy="2308324"/>
          </a:xfrm>
        </p:spPr>
        <p:txBody>
          <a:bodyPr/>
          <a:lstStyle>
            <a:lvl1pPr algn="ctr">
              <a:defRPr sz="15000" b="1">
                <a:solidFill>
                  <a:schemeClr val="bg1"/>
                </a:solidFill>
                <a:latin typeface="Arial" panose="020B0604020202020204" pitchFamily="34" charset="0"/>
                <a:cs typeface="Arial" panose="020B0604020202020204" pitchFamily="34" charset="0"/>
              </a:defRPr>
            </a:lvl1pPr>
          </a:lstStyle>
          <a:p>
            <a:r>
              <a:rPr lang="es-ES" dirty="0"/>
              <a:t>01</a:t>
            </a:r>
            <a:endParaRPr lang="es-CL" dirty="0"/>
          </a:p>
        </p:txBody>
      </p:sp>
      <p:sp>
        <p:nvSpPr>
          <p:cNvPr id="34" name="Marcador de texto 33">
            <a:extLst>
              <a:ext uri="{FF2B5EF4-FFF2-40B4-BE49-F238E27FC236}">
                <a16:creationId xmlns:a16="http://schemas.microsoft.com/office/drawing/2014/main" id="{13C7172E-9E76-0741-9F46-1D2D52BD4AC6}"/>
              </a:ext>
            </a:extLst>
          </p:cNvPr>
          <p:cNvSpPr>
            <a:spLocks noGrp="1"/>
          </p:cNvSpPr>
          <p:nvPr>
            <p:ph type="body" sz="quarter" idx="12" hasCustomPrompt="1"/>
          </p:nvPr>
        </p:nvSpPr>
        <p:spPr>
          <a:xfrm>
            <a:off x="2520907" y="5908547"/>
            <a:ext cx="2916442" cy="553998"/>
          </a:xfrm>
        </p:spPr>
        <p:txBody>
          <a:bodyPr/>
          <a:lstStyle>
            <a:lvl1pPr algn="ctr">
              <a:defRPr>
                <a:solidFill>
                  <a:schemeClr val="bg1"/>
                </a:solidFill>
                <a:latin typeface="Arial" panose="020B0604020202020204" pitchFamily="34" charset="0"/>
                <a:cs typeface="Arial" panose="020B0604020202020204" pitchFamily="34" charset="0"/>
              </a:defRPr>
            </a:lvl1pPr>
          </a:lstStyle>
          <a:p>
            <a:r>
              <a:rPr lang="es-CL" sz="1800" b="0" spc="10" dirty="0">
                <a:latin typeface="Arial"/>
                <a:cs typeface="Arial"/>
              </a:rPr>
              <a:t>Lorem ipsum </a:t>
            </a:r>
            <a:r>
              <a:rPr lang="es-CL" sz="1800" b="0" spc="5" dirty="0">
                <a:latin typeface="Arial"/>
                <a:cs typeface="Arial"/>
              </a:rPr>
              <a:t>dolor sit </a:t>
            </a:r>
            <a:r>
              <a:rPr lang="es-CL" sz="1800" b="0" spc="10" dirty="0">
                <a:latin typeface="Arial"/>
                <a:cs typeface="Arial"/>
              </a:rPr>
              <a:t>amet, consectetuer </a:t>
            </a:r>
            <a:r>
              <a:rPr lang="es-CL" sz="1800" b="0" spc="5" dirty="0">
                <a:latin typeface="Arial"/>
                <a:cs typeface="Arial"/>
              </a:rPr>
              <a:t>adipiscing </a:t>
            </a:r>
            <a:r>
              <a:rPr lang="es-CL" sz="1800" b="0" dirty="0">
                <a:latin typeface="Arial"/>
                <a:cs typeface="Arial"/>
              </a:rPr>
              <a:t>elit</a:t>
            </a:r>
            <a:endParaRPr lang="es-CL" dirty="0"/>
          </a:p>
        </p:txBody>
      </p:sp>
      <p:sp>
        <p:nvSpPr>
          <p:cNvPr id="35" name="Marcador de texto 8">
            <a:extLst>
              <a:ext uri="{FF2B5EF4-FFF2-40B4-BE49-F238E27FC236}">
                <a16:creationId xmlns:a16="http://schemas.microsoft.com/office/drawing/2014/main" id="{FCB94CB1-4B2F-854C-BFCE-F2F8A555D8FF}"/>
              </a:ext>
            </a:extLst>
          </p:cNvPr>
          <p:cNvSpPr>
            <a:spLocks noGrp="1"/>
          </p:cNvSpPr>
          <p:nvPr>
            <p:ph type="body" sz="quarter" idx="13" hasCustomPrompt="1"/>
          </p:nvPr>
        </p:nvSpPr>
        <p:spPr>
          <a:xfrm>
            <a:off x="6569873" y="4968875"/>
            <a:ext cx="3005299" cy="553998"/>
          </a:xfrm>
        </p:spPr>
        <p:txBody>
          <a:bodyPr/>
          <a:lstStyle>
            <a:lvl1pPr algn="ctr">
              <a:defRPr sz="3600" b="1">
                <a:solidFill>
                  <a:schemeClr val="bg1"/>
                </a:solidFill>
                <a:latin typeface="Arial" panose="020B0604020202020204" pitchFamily="34" charset="0"/>
                <a:cs typeface="Arial" panose="020B0604020202020204" pitchFamily="34" charset="0"/>
              </a:defRPr>
            </a:lvl1pPr>
          </a:lstStyle>
          <a:p>
            <a:r>
              <a:rPr lang="es-ES" dirty="0"/>
              <a:t>TEXTO</a:t>
            </a:r>
            <a:endParaRPr lang="es-CL" dirty="0"/>
          </a:p>
        </p:txBody>
      </p:sp>
      <p:sp>
        <p:nvSpPr>
          <p:cNvPr id="36" name="Marcador de texto 8">
            <a:extLst>
              <a:ext uri="{FF2B5EF4-FFF2-40B4-BE49-F238E27FC236}">
                <a16:creationId xmlns:a16="http://schemas.microsoft.com/office/drawing/2014/main" id="{230B54DA-B6A0-F547-8BE5-D93D21AF07E9}"/>
              </a:ext>
            </a:extLst>
          </p:cNvPr>
          <p:cNvSpPr>
            <a:spLocks noGrp="1"/>
          </p:cNvSpPr>
          <p:nvPr>
            <p:ph type="body" sz="quarter" idx="14" hasCustomPrompt="1"/>
          </p:nvPr>
        </p:nvSpPr>
        <p:spPr>
          <a:xfrm>
            <a:off x="6569873" y="2200396"/>
            <a:ext cx="2955170" cy="2308324"/>
          </a:xfrm>
        </p:spPr>
        <p:txBody>
          <a:bodyPr/>
          <a:lstStyle>
            <a:lvl1pPr algn="ctr">
              <a:defRPr sz="15000" b="1">
                <a:solidFill>
                  <a:schemeClr val="bg1"/>
                </a:solidFill>
                <a:latin typeface="Arial" panose="020B0604020202020204" pitchFamily="34" charset="0"/>
                <a:cs typeface="Arial" panose="020B0604020202020204" pitchFamily="34" charset="0"/>
              </a:defRPr>
            </a:lvl1pPr>
          </a:lstStyle>
          <a:p>
            <a:r>
              <a:rPr lang="es-ES" dirty="0"/>
              <a:t>02</a:t>
            </a:r>
            <a:endParaRPr lang="es-CL" dirty="0"/>
          </a:p>
        </p:txBody>
      </p:sp>
      <p:sp>
        <p:nvSpPr>
          <p:cNvPr id="37" name="Marcador de texto 33">
            <a:extLst>
              <a:ext uri="{FF2B5EF4-FFF2-40B4-BE49-F238E27FC236}">
                <a16:creationId xmlns:a16="http://schemas.microsoft.com/office/drawing/2014/main" id="{049144DE-9B32-BF42-AC58-CA84B84FCC1D}"/>
              </a:ext>
            </a:extLst>
          </p:cNvPr>
          <p:cNvSpPr>
            <a:spLocks noGrp="1"/>
          </p:cNvSpPr>
          <p:nvPr>
            <p:ph type="body" sz="quarter" idx="15" hasCustomPrompt="1"/>
          </p:nvPr>
        </p:nvSpPr>
        <p:spPr>
          <a:xfrm>
            <a:off x="6658730" y="5908547"/>
            <a:ext cx="2916442" cy="553998"/>
          </a:xfrm>
        </p:spPr>
        <p:txBody>
          <a:bodyPr/>
          <a:lstStyle>
            <a:lvl1pPr algn="ctr">
              <a:defRPr>
                <a:solidFill>
                  <a:schemeClr val="bg1"/>
                </a:solidFill>
                <a:latin typeface="Arial" panose="020B0604020202020204" pitchFamily="34" charset="0"/>
                <a:cs typeface="Arial" panose="020B0604020202020204" pitchFamily="34" charset="0"/>
              </a:defRPr>
            </a:lvl1pPr>
          </a:lstStyle>
          <a:p>
            <a:r>
              <a:rPr lang="es-CL" sz="1800" b="0" spc="10" dirty="0">
                <a:latin typeface="Arial"/>
                <a:cs typeface="Arial"/>
              </a:rPr>
              <a:t>Lorem ipsum </a:t>
            </a:r>
            <a:r>
              <a:rPr lang="es-CL" sz="1800" b="0" spc="5" dirty="0">
                <a:latin typeface="Arial"/>
                <a:cs typeface="Arial"/>
              </a:rPr>
              <a:t>dolor sit </a:t>
            </a:r>
            <a:r>
              <a:rPr lang="es-CL" sz="1800" b="0" spc="10" dirty="0">
                <a:latin typeface="Arial"/>
                <a:cs typeface="Arial"/>
              </a:rPr>
              <a:t>amet, consectetuer </a:t>
            </a:r>
            <a:r>
              <a:rPr lang="es-CL" sz="1800" b="0" spc="5" dirty="0">
                <a:latin typeface="Arial"/>
                <a:cs typeface="Arial"/>
              </a:rPr>
              <a:t>adipiscing </a:t>
            </a:r>
            <a:r>
              <a:rPr lang="es-CL" sz="1800" b="0" dirty="0">
                <a:latin typeface="Arial"/>
                <a:cs typeface="Arial"/>
              </a:rPr>
              <a:t>elit</a:t>
            </a:r>
            <a:endParaRPr lang="es-CL" dirty="0"/>
          </a:p>
        </p:txBody>
      </p:sp>
      <p:sp>
        <p:nvSpPr>
          <p:cNvPr id="38" name="Marcador de texto 8">
            <a:extLst>
              <a:ext uri="{FF2B5EF4-FFF2-40B4-BE49-F238E27FC236}">
                <a16:creationId xmlns:a16="http://schemas.microsoft.com/office/drawing/2014/main" id="{3AD26DB2-ADE0-4647-9024-836E85450201}"/>
              </a:ext>
            </a:extLst>
          </p:cNvPr>
          <p:cNvSpPr>
            <a:spLocks noGrp="1"/>
          </p:cNvSpPr>
          <p:nvPr>
            <p:ph type="body" sz="quarter" idx="16" hasCustomPrompt="1"/>
          </p:nvPr>
        </p:nvSpPr>
        <p:spPr>
          <a:xfrm>
            <a:off x="10642730" y="4968875"/>
            <a:ext cx="3005299" cy="553998"/>
          </a:xfrm>
        </p:spPr>
        <p:txBody>
          <a:bodyPr/>
          <a:lstStyle>
            <a:lvl1pPr algn="ctr">
              <a:defRPr sz="3600" b="1">
                <a:solidFill>
                  <a:schemeClr val="bg1"/>
                </a:solidFill>
                <a:latin typeface="Arial" panose="020B0604020202020204" pitchFamily="34" charset="0"/>
                <a:cs typeface="Arial" panose="020B0604020202020204" pitchFamily="34" charset="0"/>
              </a:defRPr>
            </a:lvl1pPr>
          </a:lstStyle>
          <a:p>
            <a:r>
              <a:rPr lang="es-ES" dirty="0"/>
              <a:t>TEXTO</a:t>
            </a:r>
            <a:endParaRPr lang="es-CL" dirty="0"/>
          </a:p>
        </p:txBody>
      </p:sp>
      <p:sp>
        <p:nvSpPr>
          <p:cNvPr id="39" name="Marcador de texto 8">
            <a:extLst>
              <a:ext uri="{FF2B5EF4-FFF2-40B4-BE49-F238E27FC236}">
                <a16:creationId xmlns:a16="http://schemas.microsoft.com/office/drawing/2014/main" id="{B4CCB6D0-24E1-6C4B-B00D-A59898F66512}"/>
              </a:ext>
            </a:extLst>
          </p:cNvPr>
          <p:cNvSpPr>
            <a:spLocks noGrp="1"/>
          </p:cNvSpPr>
          <p:nvPr>
            <p:ph type="body" sz="quarter" idx="17" hasCustomPrompt="1"/>
          </p:nvPr>
        </p:nvSpPr>
        <p:spPr>
          <a:xfrm>
            <a:off x="10642730" y="2200396"/>
            <a:ext cx="2955170" cy="2308324"/>
          </a:xfrm>
        </p:spPr>
        <p:txBody>
          <a:bodyPr/>
          <a:lstStyle>
            <a:lvl1pPr algn="ctr">
              <a:defRPr sz="15000" b="1">
                <a:solidFill>
                  <a:schemeClr val="bg1"/>
                </a:solidFill>
                <a:latin typeface="Arial" panose="020B0604020202020204" pitchFamily="34" charset="0"/>
                <a:cs typeface="Arial" panose="020B0604020202020204" pitchFamily="34" charset="0"/>
              </a:defRPr>
            </a:lvl1pPr>
          </a:lstStyle>
          <a:p>
            <a:r>
              <a:rPr lang="es-ES" dirty="0"/>
              <a:t>03</a:t>
            </a:r>
            <a:endParaRPr lang="es-CL" dirty="0"/>
          </a:p>
        </p:txBody>
      </p:sp>
      <p:sp>
        <p:nvSpPr>
          <p:cNvPr id="40" name="Marcador de texto 33">
            <a:extLst>
              <a:ext uri="{FF2B5EF4-FFF2-40B4-BE49-F238E27FC236}">
                <a16:creationId xmlns:a16="http://schemas.microsoft.com/office/drawing/2014/main" id="{E791DE5B-F3FB-2249-88C9-850052F11B11}"/>
              </a:ext>
            </a:extLst>
          </p:cNvPr>
          <p:cNvSpPr>
            <a:spLocks noGrp="1"/>
          </p:cNvSpPr>
          <p:nvPr>
            <p:ph type="body" sz="quarter" idx="18" hasCustomPrompt="1"/>
          </p:nvPr>
        </p:nvSpPr>
        <p:spPr>
          <a:xfrm>
            <a:off x="10731587" y="5908547"/>
            <a:ext cx="2916442" cy="553998"/>
          </a:xfrm>
        </p:spPr>
        <p:txBody>
          <a:bodyPr/>
          <a:lstStyle>
            <a:lvl1pPr algn="ctr">
              <a:defRPr>
                <a:solidFill>
                  <a:schemeClr val="bg1"/>
                </a:solidFill>
                <a:latin typeface="Arial" panose="020B0604020202020204" pitchFamily="34" charset="0"/>
                <a:cs typeface="Arial" panose="020B0604020202020204" pitchFamily="34" charset="0"/>
              </a:defRPr>
            </a:lvl1pPr>
          </a:lstStyle>
          <a:p>
            <a:r>
              <a:rPr lang="es-CL" sz="1800" b="0" spc="10" dirty="0">
                <a:latin typeface="Arial"/>
                <a:cs typeface="Arial"/>
              </a:rPr>
              <a:t>Lorem ipsum </a:t>
            </a:r>
            <a:r>
              <a:rPr lang="es-CL" sz="1800" b="0" spc="5" dirty="0">
                <a:latin typeface="Arial"/>
                <a:cs typeface="Arial"/>
              </a:rPr>
              <a:t>dolor sit </a:t>
            </a:r>
            <a:r>
              <a:rPr lang="es-CL" sz="1800" b="0" spc="10" dirty="0">
                <a:latin typeface="Arial"/>
                <a:cs typeface="Arial"/>
              </a:rPr>
              <a:t>amet, consectetuer </a:t>
            </a:r>
            <a:r>
              <a:rPr lang="es-CL" sz="1800" b="0" spc="5" dirty="0">
                <a:latin typeface="Arial"/>
                <a:cs typeface="Arial"/>
              </a:rPr>
              <a:t>adipiscing </a:t>
            </a:r>
            <a:r>
              <a:rPr lang="es-CL" sz="1800" b="0" dirty="0">
                <a:latin typeface="Arial"/>
                <a:cs typeface="Arial"/>
              </a:rPr>
              <a:t>elit</a:t>
            </a:r>
            <a:endParaRPr lang="es-CL" dirty="0"/>
          </a:p>
        </p:txBody>
      </p:sp>
      <p:sp>
        <p:nvSpPr>
          <p:cNvPr id="41" name="Marcador de texto 8">
            <a:extLst>
              <a:ext uri="{FF2B5EF4-FFF2-40B4-BE49-F238E27FC236}">
                <a16:creationId xmlns:a16="http://schemas.microsoft.com/office/drawing/2014/main" id="{BFEC8CF8-CD6A-2D46-9209-80CB6E375741}"/>
              </a:ext>
            </a:extLst>
          </p:cNvPr>
          <p:cNvSpPr>
            <a:spLocks noGrp="1"/>
          </p:cNvSpPr>
          <p:nvPr>
            <p:ph type="body" sz="quarter" idx="19" hasCustomPrompt="1"/>
          </p:nvPr>
        </p:nvSpPr>
        <p:spPr>
          <a:xfrm>
            <a:off x="14844104" y="4968875"/>
            <a:ext cx="3005299" cy="553998"/>
          </a:xfrm>
        </p:spPr>
        <p:txBody>
          <a:bodyPr/>
          <a:lstStyle>
            <a:lvl1pPr algn="ctr">
              <a:defRPr sz="3600" b="1">
                <a:solidFill>
                  <a:schemeClr val="bg1"/>
                </a:solidFill>
                <a:latin typeface="Arial" panose="020B0604020202020204" pitchFamily="34" charset="0"/>
                <a:cs typeface="Arial" panose="020B0604020202020204" pitchFamily="34" charset="0"/>
              </a:defRPr>
            </a:lvl1pPr>
          </a:lstStyle>
          <a:p>
            <a:r>
              <a:rPr lang="es-ES" dirty="0"/>
              <a:t>TEXTO</a:t>
            </a:r>
            <a:endParaRPr lang="es-CL" dirty="0"/>
          </a:p>
        </p:txBody>
      </p:sp>
      <p:sp>
        <p:nvSpPr>
          <p:cNvPr id="42" name="Marcador de texto 8">
            <a:extLst>
              <a:ext uri="{FF2B5EF4-FFF2-40B4-BE49-F238E27FC236}">
                <a16:creationId xmlns:a16="http://schemas.microsoft.com/office/drawing/2014/main" id="{2B4261FE-A1D1-4B4F-95F4-6ED010B1120F}"/>
              </a:ext>
            </a:extLst>
          </p:cNvPr>
          <p:cNvSpPr>
            <a:spLocks noGrp="1"/>
          </p:cNvSpPr>
          <p:nvPr>
            <p:ph type="body" sz="quarter" idx="20" hasCustomPrompt="1"/>
          </p:nvPr>
        </p:nvSpPr>
        <p:spPr>
          <a:xfrm>
            <a:off x="14844104" y="2200396"/>
            <a:ext cx="2955170" cy="2308324"/>
          </a:xfrm>
        </p:spPr>
        <p:txBody>
          <a:bodyPr/>
          <a:lstStyle>
            <a:lvl1pPr algn="ctr">
              <a:defRPr sz="15000" b="1">
                <a:solidFill>
                  <a:schemeClr val="bg1"/>
                </a:solidFill>
                <a:latin typeface="Arial" panose="020B0604020202020204" pitchFamily="34" charset="0"/>
                <a:cs typeface="Arial" panose="020B0604020202020204" pitchFamily="34" charset="0"/>
              </a:defRPr>
            </a:lvl1pPr>
          </a:lstStyle>
          <a:p>
            <a:r>
              <a:rPr lang="es-ES" dirty="0"/>
              <a:t>04</a:t>
            </a:r>
            <a:endParaRPr lang="es-CL" dirty="0"/>
          </a:p>
        </p:txBody>
      </p:sp>
      <p:sp>
        <p:nvSpPr>
          <p:cNvPr id="43" name="Marcador de texto 33">
            <a:extLst>
              <a:ext uri="{FF2B5EF4-FFF2-40B4-BE49-F238E27FC236}">
                <a16:creationId xmlns:a16="http://schemas.microsoft.com/office/drawing/2014/main" id="{675B8AD7-87CC-C84B-AFAA-1219F5560E53}"/>
              </a:ext>
            </a:extLst>
          </p:cNvPr>
          <p:cNvSpPr>
            <a:spLocks noGrp="1"/>
          </p:cNvSpPr>
          <p:nvPr>
            <p:ph type="body" sz="quarter" idx="21" hasCustomPrompt="1"/>
          </p:nvPr>
        </p:nvSpPr>
        <p:spPr>
          <a:xfrm>
            <a:off x="14932961" y="5908547"/>
            <a:ext cx="2916442" cy="553998"/>
          </a:xfrm>
        </p:spPr>
        <p:txBody>
          <a:bodyPr/>
          <a:lstStyle>
            <a:lvl1pPr algn="ctr">
              <a:defRPr>
                <a:solidFill>
                  <a:schemeClr val="bg1"/>
                </a:solidFill>
                <a:latin typeface="Arial" panose="020B0604020202020204" pitchFamily="34" charset="0"/>
                <a:cs typeface="Arial" panose="020B0604020202020204" pitchFamily="34" charset="0"/>
              </a:defRPr>
            </a:lvl1pPr>
          </a:lstStyle>
          <a:p>
            <a:r>
              <a:rPr lang="es-CL" sz="1800" b="0" spc="10" dirty="0">
                <a:latin typeface="Arial"/>
                <a:cs typeface="Arial"/>
              </a:rPr>
              <a:t>Lorem ipsum </a:t>
            </a:r>
            <a:r>
              <a:rPr lang="es-CL" sz="1800" b="0" spc="5" dirty="0">
                <a:latin typeface="Arial"/>
                <a:cs typeface="Arial"/>
              </a:rPr>
              <a:t>dolor sit </a:t>
            </a:r>
            <a:r>
              <a:rPr lang="es-CL" sz="1800" b="0" spc="10" dirty="0">
                <a:latin typeface="Arial"/>
                <a:cs typeface="Arial"/>
              </a:rPr>
              <a:t>amet, consectetuer </a:t>
            </a:r>
            <a:r>
              <a:rPr lang="es-CL" sz="1800" b="0" spc="5" dirty="0">
                <a:latin typeface="Arial"/>
                <a:cs typeface="Arial"/>
              </a:rPr>
              <a:t>adipiscing </a:t>
            </a:r>
            <a:r>
              <a:rPr lang="es-CL" sz="1800" b="0" dirty="0">
                <a:latin typeface="Arial"/>
                <a:cs typeface="Arial"/>
              </a:rPr>
              <a:t>elit</a:t>
            </a:r>
            <a:endParaRPr lang="es-CL" dirty="0"/>
          </a:p>
        </p:txBody>
      </p:sp>
      <p:sp>
        <p:nvSpPr>
          <p:cNvPr id="44" name="object 13">
            <a:extLst>
              <a:ext uri="{FF2B5EF4-FFF2-40B4-BE49-F238E27FC236}">
                <a16:creationId xmlns:a16="http://schemas.microsoft.com/office/drawing/2014/main" id="{9B5E9D9A-47C1-1E44-B23B-6F1ADDE4D8E6}"/>
              </a:ext>
            </a:extLst>
          </p:cNvPr>
          <p:cNvSpPr/>
          <p:nvPr userDrawn="1"/>
        </p:nvSpPr>
        <p:spPr>
          <a:xfrm>
            <a:off x="3579241" y="5730875"/>
            <a:ext cx="751840" cy="60325"/>
          </a:xfrm>
          <a:custGeom>
            <a:avLst/>
            <a:gdLst/>
            <a:ahLst/>
            <a:cxnLst/>
            <a:rect l="l" t="t" r="r" b="b"/>
            <a:pathLst>
              <a:path w="751839" h="60325">
                <a:moveTo>
                  <a:pt x="751281" y="0"/>
                </a:moveTo>
                <a:lnTo>
                  <a:pt x="0" y="0"/>
                </a:lnTo>
                <a:lnTo>
                  <a:pt x="0" y="23914"/>
                </a:lnTo>
                <a:lnTo>
                  <a:pt x="0" y="36068"/>
                </a:lnTo>
                <a:lnTo>
                  <a:pt x="0" y="60096"/>
                </a:lnTo>
                <a:lnTo>
                  <a:pt x="751281" y="60096"/>
                </a:lnTo>
                <a:lnTo>
                  <a:pt x="751281" y="36068"/>
                </a:lnTo>
                <a:lnTo>
                  <a:pt x="751281" y="23914"/>
                </a:lnTo>
                <a:lnTo>
                  <a:pt x="751281" y="0"/>
                </a:lnTo>
                <a:close/>
              </a:path>
            </a:pathLst>
          </a:custGeom>
          <a:solidFill>
            <a:schemeClr val="tx1"/>
          </a:solidFill>
        </p:spPr>
        <p:txBody>
          <a:bodyPr wrap="square" lIns="0" tIns="0" rIns="0" bIns="0" rtlCol="0"/>
          <a:lstStyle/>
          <a:p>
            <a:endParaRPr/>
          </a:p>
        </p:txBody>
      </p:sp>
      <p:sp>
        <p:nvSpPr>
          <p:cNvPr id="45" name="object 13">
            <a:extLst>
              <a:ext uri="{FF2B5EF4-FFF2-40B4-BE49-F238E27FC236}">
                <a16:creationId xmlns:a16="http://schemas.microsoft.com/office/drawing/2014/main" id="{1ABCC154-C69E-B546-A2BD-4C9F96651155}"/>
              </a:ext>
            </a:extLst>
          </p:cNvPr>
          <p:cNvSpPr/>
          <p:nvPr userDrawn="1"/>
        </p:nvSpPr>
        <p:spPr>
          <a:xfrm>
            <a:off x="7667696" y="5730875"/>
            <a:ext cx="751840" cy="60325"/>
          </a:xfrm>
          <a:custGeom>
            <a:avLst/>
            <a:gdLst/>
            <a:ahLst/>
            <a:cxnLst/>
            <a:rect l="l" t="t" r="r" b="b"/>
            <a:pathLst>
              <a:path w="751839" h="60325">
                <a:moveTo>
                  <a:pt x="751281" y="0"/>
                </a:moveTo>
                <a:lnTo>
                  <a:pt x="0" y="0"/>
                </a:lnTo>
                <a:lnTo>
                  <a:pt x="0" y="23914"/>
                </a:lnTo>
                <a:lnTo>
                  <a:pt x="0" y="36068"/>
                </a:lnTo>
                <a:lnTo>
                  <a:pt x="0" y="60096"/>
                </a:lnTo>
                <a:lnTo>
                  <a:pt x="751281" y="60096"/>
                </a:lnTo>
                <a:lnTo>
                  <a:pt x="751281" y="36068"/>
                </a:lnTo>
                <a:lnTo>
                  <a:pt x="751281" y="23914"/>
                </a:lnTo>
                <a:lnTo>
                  <a:pt x="751281" y="0"/>
                </a:lnTo>
                <a:close/>
              </a:path>
            </a:pathLst>
          </a:custGeom>
          <a:solidFill>
            <a:schemeClr val="tx1"/>
          </a:solidFill>
        </p:spPr>
        <p:txBody>
          <a:bodyPr wrap="square" lIns="0" tIns="0" rIns="0" bIns="0" rtlCol="0"/>
          <a:lstStyle/>
          <a:p>
            <a:endParaRPr/>
          </a:p>
        </p:txBody>
      </p:sp>
      <p:sp>
        <p:nvSpPr>
          <p:cNvPr id="46" name="object 13">
            <a:extLst>
              <a:ext uri="{FF2B5EF4-FFF2-40B4-BE49-F238E27FC236}">
                <a16:creationId xmlns:a16="http://schemas.microsoft.com/office/drawing/2014/main" id="{982DA456-C055-9C46-9D2A-E2B01BD77B0E}"/>
              </a:ext>
            </a:extLst>
          </p:cNvPr>
          <p:cNvSpPr/>
          <p:nvPr userDrawn="1"/>
        </p:nvSpPr>
        <p:spPr>
          <a:xfrm>
            <a:off x="15995650" y="5730875"/>
            <a:ext cx="751840" cy="60325"/>
          </a:xfrm>
          <a:custGeom>
            <a:avLst/>
            <a:gdLst/>
            <a:ahLst/>
            <a:cxnLst/>
            <a:rect l="l" t="t" r="r" b="b"/>
            <a:pathLst>
              <a:path w="751839" h="60325">
                <a:moveTo>
                  <a:pt x="751281" y="0"/>
                </a:moveTo>
                <a:lnTo>
                  <a:pt x="0" y="0"/>
                </a:lnTo>
                <a:lnTo>
                  <a:pt x="0" y="23914"/>
                </a:lnTo>
                <a:lnTo>
                  <a:pt x="0" y="36068"/>
                </a:lnTo>
                <a:lnTo>
                  <a:pt x="0" y="60096"/>
                </a:lnTo>
                <a:lnTo>
                  <a:pt x="751281" y="60096"/>
                </a:lnTo>
                <a:lnTo>
                  <a:pt x="751281" y="36068"/>
                </a:lnTo>
                <a:lnTo>
                  <a:pt x="751281" y="23914"/>
                </a:lnTo>
                <a:lnTo>
                  <a:pt x="751281" y="0"/>
                </a:lnTo>
                <a:close/>
              </a:path>
            </a:pathLst>
          </a:custGeom>
          <a:solidFill>
            <a:schemeClr val="tx1"/>
          </a:solidFill>
        </p:spPr>
        <p:txBody>
          <a:bodyPr wrap="square" lIns="0" tIns="0" rIns="0" bIns="0" rtlCol="0"/>
          <a:lstStyle/>
          <a:p>
            <a:endParaRPr/>
          </a:p>
        </p:txBody>
      </p:sp>
      <p:sp>
        <p:nvSpPr>
          <p:cNvPr id="47" name="object 13">
            <a:extLst>
              <a:ext uri="{FF2B5EF4-FFF2-40B4-BE49-F238E27FC236}">
                <a16:creationId xmlns:a16="http://schemas.microsoft.com/office/drawing/2014/main" id="{6BD4CEE4-F664-604F-98CF-699643BD4FFF}"/>
              </a:ext>
            </a:extLst>
          </p:cNvPr>
          <p:cNvSpPr/>
          <p:nvPr userDrawn="1"/>
        </p:nvSpPr>
        <p:spPr>
          <a:xfrm>
            <a:off x="11728450" y="5719885"/>
            <a:ext cx="751840" cy="60325"/>
          </a:xfrm>
          <a:custGeom>
            <a:avLst/>
            <a:gdLst/>
            <a:ahLst/>
            <a:cxnLst/>
            <a:rect l="l" t="t" r="r" b="b"/>
            <a:pathLst>
              <a:path w="751839" h="60325">
                <a:moveTo>
                  <a:pt x="751281" y="0"/>
                </a:moveTo>
                <a:lnTo>
                  <a:pt x="0" y="0"/>
                </a:lnTo>
                <a:lnTo>
                  <a:pt x="0" y="23914"/>
                </a:lnTo>
                <a:lnTo>
                  <a:pt x="0" y="36068"/>
                </a:lnTo>
                <a:lnTo>
                  <a:pt x="0" y="60096"/>
                </a:lnTo>
                <a:lnTo>
                  <a:pt x="751281" y="60096"/>
                </a:lnTo>
                <a:lnTo>
                  <a:pt x="751281" y="36068"/>
                </a:lnTo>
                <a:lnTo>
                  <a:pt x="751281" y="23914"/>
                </a:lnTo>
                <a:lnTo>
                  <a:pt x="751281" y="0"/>
                </a:lnTo>
                <a:close/>
              </a:path>
            </a:pathLst>
          </a:custGeom>
          <a:solidFill>
            <a:schemeClr val="bg1"/>
          </a:solidFill>
        </p:spPr>
        <p:txBody>
          <a:bodyPr wrap="square" lIns="0" tIns="0" rIns="0" bIns="0" rtlCol="0"/>
          <a:lstStyle/>
          <a:p>
            <a:endParaRPr/>
          </a:p>
        </p:txBody>
      </p:sp>
      <p:sp>
        <p:nvSpPr>
          <p:cNvPr id="48" name="object 2">
            <a:extLst>
              <a:ext uri="{FF2B5EF4-FFF2-40B4-BE49-F238E27FC236}">
                <a16:creationId xmlns:a16="http://schemas.microsoft.com/office/drawing/2014/main" id="{0B67C3A2-010D-4140-ABF4-F72A6A7F378C}"/>
              </a:ext>
            </a:extLst>
          </p:cNvPr>
          <p:cNvSpPr/>
          <p:nvPr userDrawn="1"/>
        </p:nvSpPr>
        <p:spPr>
          <a:xfrm>
            <a:off x="16958625" y="10426287"/>
            <a:ext cx="1618615" cy="525145"/>
          </a:xfrm>
          <a:custGeom>
            <a:avLst/>
            <a:gdLst/>
            <a:ahLst/>
            <a:cxnLst/>
            <a:rect l="l" t="t" r="r" b="b"/>
            <a:pathLst>
              <a:path w="1618615" h="525145">
                <a:moveTo>
                  <a:pt x="453097" y="247865"/>
                </a:moveTo>
                <a:lnTo>
                  <a:pt x="449186" y="196367"/>
                </a:lnTo>
                <a:lnTo>
                  <a:pt x="437921" y="151307"/>
                </a:lnTo>
                <a:lnTo>
                  <a:pt x="419925" y="112522"/>
                </a:lnTo>
                <a:lnTo>
                  <a:pt x="395884" y="79870"/>
                </a:lnTo>
                <a:lnTo>
                  <a:pt x="366445" y="53213"/>
                </a:lnTo>
                <a:lnTo>
                  <a:pt x="330708" y="31546"/>
                </a:lnTo>
                <a:lnTo>
                  <a:pt x="330708" y="251650"/>
                </a:lnTo>
                <a:lnTo>
                  <a:pt x="325094" y="307492"/>
                </a:lnTo>
                <a:lnTo>
                  <a:pt x="308851" y="352729"/>
                </a:lnTo>
                <a:lnTo>
                  <a:pt x="282892" y="387540"/>
                </a:lnTo>
                <a:lnTo>
                  <a:pt x="248132" y="412089"/>
                </a:lnTo>
                <a:lnTo>
                  <a:pt x="205486" y="426542"/>
                </a:lnTo>
                <a:lnTo>
                  <a:pt x="155841" y="431076"/>
                </a:lnTo>
                <a:lnTo>
                  <a:pt x="145161" y="431038"/>
                </a:lnTo>
                <a:lnTo>
                  <a:pt x="134264" y="430784"/>
                </a:lnTo>
                <a:lnTo>
                  <a:pt x="124079" y="430098"/>
                </a:lnTo>
                <a:lnTo>
                  <a:pt x="115519" y="428764"/>
                </a:lnTo>
                <a:lnTo>
                  <a:pt x="115519" y="93497"/>
                </a:lnTo>
                <a:lnTo>
                  <a:pt x="124383" y="91821"/>
                </a:lnTo>
                <a:lnTo>
                  <a:pt x="136080" y="90347"/>
                </a:lnTo>
                <a:lnTo>
                  <a:pt x="150622" y="89319"/>
                </a:lnTo>
                <a:lnTo>
                  <a:pt x="168008" y="88925"/>
                </a:lnTo>
                <a:lnTo>
                  <a:pt x="214909" y="93319"/>
                </a:lnTo>
                <a:lnTo>
                  <a:pt x="254800" y="106616"/>
                </a:lnTo>
                <a:lnTo>
                  <a:pt x="286994" y="128943"/>
                </a:lnTo>
                <a:lnTo>
                  <a:pt x="310832" y="160464"/>
                </a:lnTo>
                <a:lnTo>
                  <a:pt x="325628" y="201320"/>
                </a:lnTo>
                <a:lnTo>
                  <a:pt x="330708" y="251650"/>
                </a:lnTo>
                <a:lnTo>
                  <a:pt x="330708" y="31546"/>
                </a:lnTo>
                <a:lnTo>
                  <a:pt x="326796" y="29171"/>
                </a:lnTo>
                <a:lnTo>
                  <a:pt x="279666" y="12636"/>
                </a:lnTo>
                <a:lnTo>
                  <a:pt x="223278" y="3073"/>
                </a:lnTo>
                <a:lnTo>
                  <a:pt x="155841" y="0"/>
                </a:lnTo>
                <a:lnTo>
                  <a:pt x="113093" y="711"/>
                </a:lnTo>
                <a:lnTo>
                  <a:pt x="72212" y="2857"/>
                </a:lnTo>
                <a:lnTo>
                  <a:pt x="34175" y="6413"/>
                </a:lnTo>
                <a:lnTo>
                  <a:pt x="0" y="11417"/>
                </a:lnTo>
                <a:lnTo>
                  <a:pt x="0" y="513930"/>
                </a:lnTo>
                <a:lnTo>
                  <a:pt x="23964" y="516724"/>
                </a:lnTo>
                <a:lnTo>
                  <a:pt x="53784" y="519150"/>
                </a:lnTo>
                <a:lnTo>
                  <a:pt x="89585" y="520877"/>
                </a:lnTo>
                <a:lnTo>
                  <a:pt x="131495" y="521525"/>
                </a:lnTo>
                <a:lnTo>
                  <a:pt x="189534" y="518960"/>
                </a:lnTo>
                <a:lnTo>
                  <a:pt x="242811" y="511162"/>
                </a:lnTo>
                <a:lnTo>
                  <a:pt x="290804" y="498043"/>
                </a:lnTo>
                <a:lnTo>
                  <a:pt x="332955" y="479501"/>
                </a:lnTo>
                <a:lnTo>
                  <a:pt x="368719" y="455409"/>
                </a:lnTo>
                <a:lnTo>
                  <a:pt x="396163" y="427177"/>
                </a:lnTo>
                <a:lnTo>
                  <a:pt x="419430" y="392518"/>
                </a:lnTo>
                <a:lnTo>
                  <a:pt x="437400" y="351231"/>
                </a:lnTo>
                <a:lnTo>
                  <a:pt x="448983" y="303085"/>
                </a:lnTo>
                <a:lnTo>
                  <a:pt x="453097" y="247865"/>
                </a:lnTo>
                <a:close/>
              </a:path>
              <a:path w="1618615" h="525145">
                <a:moveTo>
                  <a:pt x="849947" y="516191"/>
                </a:moveTo>
                <a:lnTo>
                  <a:pt x="848817" y="491236"/>
                </a:lnTo>
                <a:lnTo>
                  <a:pt x="847839" y="463080"/>
                </a:lnTo>
                <a:lnTo>
                  <a:pt x="847140" y="431634"/>
                </a:lnTo>
                <a:lnTo>
                  <a:pt x="846874" y="396836"/>
                </a:lnTo>
                <a:lnTo>
                  <a:pt x="846874" y="144449"/>
                </a:lnTo>
                <a:lnTo>
                  <a:pt x="731316" y="144449"/>
                </a:lnTo>
                <a:lnTo>
                  <a:pt x="731316" y="365671"/>
                </a:lnTo>
                <a:lnTo>
                  <a:pt x="731037" y="372808"/>
                </a:lnTo>
                <a:lnTo>
                  <a:pt x="707301" y="417766"/>
                </a:lnTo>
                <a:lnTo>
                  <a:pt x="668985" y="431076"/>
                </a:lnTo>
                <a:lnTo>
                  <a:pt x="642531" y="425119"/>
                </a:lnTo>
                <a:lnTo>
                  <a:pt x="624332" y="407974"/>
                </a:lnTo>
                <a:lnTo>
                  <a:pt x="613841" y="380707"/>
                </a:lnTo>
                <a:lnTo>
                  <a:pt x="610463" y="344398"/>
                </a:lnTo>
                <a:lnTo>
                  <a:pt x="610463" y="144449"/>
                </a:lnTo>
                <a:lnTo>
                  <a:pt x="494906" y="144449"/>
                </a:lnTo>
                <a:lnTo>
                  <a:pt x="494906" y="362623"/>
                </a:lnTo>
                <a:lnTo>
                  <a:pt x="501205" y="423557"/>
                </a:lnTo>
                <a:lnTo>
                  <a:pt x="519036" y="469226"/>
                </a:lnTo>
                <a:lnTo>
                  <a:pt x="546785" y="500634"/>
                </a:lnTo>
                <a:lnTo>
                  <a:pt x="582866" y="518756"/>
                </a:lnTo>
                <a:lnTo>
                  <a:pt x="625652" y="524573"/>
                </a:lnTo>
                <a:lnTo>
                  <a:pt x="670026" y="518274"/>
                </a:lnTo>
                <a:lnTo>
                  <a:pt x="703491" y="502716"/>
                </a:lnTo>
                <a:lnTo>
                  <a:pt x="727113" y="482879"/>
                </a:lnTo>
                <a:lnTo>
                  <a:pt x="741972" y="463753"/>
                </a:lnTo>
                <a:lnTo>
                  <a:pt x="744245" y="463753"/>
                </a:lnTo>
                <a:lnTo>
                  <a:pt x="749592" y="516191"/>
                </a:lnTo>
                <a:lnTo>
                  <a:pt x="849947" y="516191"/>
                </a:lnTo>
                <a:close/>
              </a:path>
              <a:path w="1618615" h="525145">
                <a:moveTo>
                  <a:pt x="1277759" y="326885"/>
                </a:moveTo>
                <a:lnTo>
                  <a:pt x="1273225" y="280898"/>
                </a:lnTo>
                <a:lnTo>
                  <a:pt x="1260055" y="239864"/>
                </a:lnTo>
                <a:lnTo>
                  <a:pt x="1247533" y="218948"/>
                </a:lnTo>
                <a:lnTo>
                  <a:pt x="1238923" y="204558"/>
                </a:lnTo>
                <a:lnTo>
                  <a:pt x="1210513" y="175742"/>
                </a:lnTo>
                <a:lnTo>
                  <a:pt x="1175537" y="154216"/>
                </a:lnTo>
                <a:lnTo>
                  <a:pt x="1157643" y="148323"/>
                </a:lnTo>
                <a:lnTo>
                  <a:pt x="1157643" y="329958"/>
                </a:lnTo>
                <a:lnTo>
                  <a:pt x="1152537" y="375627"/>
                </a:lnTo>
                <a:lnTo>
                  <a:pt x="1137881" y="410908"/>
                </a:lnTo>
                <a:lnTo>
                  <a:pt x="1114679" y="433641"/>
                </a:lnTo>
                <a:lnTo>
                  <a:pt x="1083906" y="441693"/>
                </a:lnTo>
                <a:lnTo>
                  <a:pt x="1083157" y="441693"/>
                </a:lnTo>
                <a:lnTo>
                  <a:pt x="1050861" y="433222"/>
                </a:lnTo>
                <a:lnTo>
                  <a:pt x="1027264" y="409867"/>
                </a:lnTo>
                <a:lnTo>
                  <a:pt x="1012799" y="374675"/>
                </a:lnTo>
                <a:lnTo>
                  <a:pt x="1007884" y="330708"/>
                </a:lnTo>
                <a:lnTo>
                  <a:pt x="1012063" y="289839"/>
                </a:lnTo>
                <a:lnTo>
                  <a:pt x="1025372" y="254025"/>
                </a:lnTo>
                <a:lnTo>
                  <a:pt x="1048931" y="228612"/>
                </a:lnTo>
                <a:lnTo>
                  <a:pt x="1083906" y="218948"/>
                </a:lnTo>
                <a:lnTo>
                  <a:pt x="1117574" y="228612"/>
                </a:lnTo>
                <a:lnTo>
                  <a:pt x="1140447" y="253936"/>
                </a:lnTo>
                <a:lnTo>
                  <a:pt x="1153502" y="289521"/>
                </a:lnTo>
                <a:lnTo>
                  <a:pt x="1157643" y="329958"/>
                </a:lnTo>
                <a:lnTo>
                  <a:pt x="1157643" y="148323"/>
                </a:lnTo>
                <a:lnTo>
                  <a:pt x="1134618" y="140728"/>
                </a:lnTo>
                <a:lnTo>
                  <a:pt x="1088466" y="136067"/>
                </a:lnTo>
                <a:lnTo>
                  <a:pt x="1039609" y="140665"/>
                </a:lnTo>
                <a:lnTo>
                  <a:pt x="996442" y="154089"/>
                </a:lnTo>
                <a:lnTo>
                  <a:pt x="959637" y="175755"/>
                </a:lnTo>
                <a:lnTo>
                  <a:pt x="929855" y="205041"/>
                </a:lnTo>
                <a:lnTo>
                  <a:pt x="907770" y="241401"/>
                </a:lnTo>
                <a:lnTo>
                  <a:pt x="894016" y="284226"/>
                </a:lnTo>
                <a:lnTo>
                  <a:pt x="889292" y="332955"/>
                </a:lnTo>
                <a:lnTo>
                  <a:pt x="894245" y="381393"/>
                </a:lnTo>
                <a:lnTo>
                  <a:pt x="908405" y="423481"/>
                </a:lnTo>
                <a:lnTo>
                  <a:pt x="930757" y="458812"/>
                </a:lnTo>
                <a:lnTo>
                  <a:pt x="960272" y="486994"/>
                </a:lnTo>
                <a:lnTo>
                  <a:pt x="995946" y="507606"/>
                </a:lnTo>
                <a:lnTo>
                  <a:pt x="1036726" y="520268"/>
                </a:lnTo>
                <a:lnTo>
                  <a:pt x="1081608" y="524573"/>
                </a:lnTo>
                <a:lnTo>
                  <a:pt x="1082382" y="524573"/>
                </a:lnTo>
                <a:lnTo>
                  <a:pt x="1124318" y="520725"/>
                </a:lnTo>
                <a:lnTo>
                  <a:pt x="1164336" y="509054"/>
                </a:lnTo>
                <a:lnTo>
                  <a:pt x="1200772" y="489381"/>
                </a:lnTo>
                <a:lnTo>
                  <a:pt x="1231976" y="461518"/>
                </a:lnTo>
                <a:lnTo>
                  <a:pt x="1245285" y="441693"/>
                </a:lnTo>
                <a:lnTo>
                  <a:pt x="1256322" y="425259"/>
                </a:lnTo>
                <a:lnTo>
                  <a:pt x="1272120" y="380453"/>
                </a:lnTo>
                <a:lnTo>
                  <a:pt x="1277759" y="326885"/>
                </a:lnTo>
                <a:close/>
              </a:path>
              <a:path w="1618615" h="525145">
                <a:moveTo>
                  <a:pt x="1618411" y="150533"/>
                </a:moveTo>
                <a:lnTo>
                  <a:pt x="1598650" y="144424"/>
                </a:lnTo>
                <a:lnTo>
                  <a:pt x="1576603" y="139865"/>
                </a:lnTo>
                <a:lnTo>
                  <a:pt x="1553413" y="137033"/>
                </a:lnTo>
                <a:lnTo>
                  <a:pt x="1530223" y="136055"/>
                </a:lnTo>
                <a:lnTo>
                  <a:pt x="1474876" y="141300"/>
                </a:lnTo>
                <a:lnTo>
                  <a:pt x="1427530" y="156235"/>
                </a:lnTo>
                <a:lnTo>
                  <a:pt x="1388376" y="179628"/>
                </a:lnTo>
                <a:lnTo>
                  <a:pt x="1357591" y="210299"/>
                </a:lnTo>
                <a:lnTo>
                  <a:pt x="1335366" y="247015"/>
                </a:lnTo>
                <a:lnTo>
                  <a:pt x="1321904" y="288569"/>
                </a:lnTo>
                <a:lnTo>
                  <a:pt x="1317371" y="333743"/>
                </a:lnTo>
                <a:lnTo>
                  <a:pt x="1321968" y="381190"/>
                </a:lnTo>
                <a:lnTo>
                  <a:pt x="1335392" y="422783"/>
                </a:lnTo>
                <a:lnTo>
                  <a:pt x="1357045" y="458012"/>
                </a:lnTo>
                <a:lnTo>
                  <a:pt x="1386344" y="486346"/>
                </a:lnTo>
                <a:lnTo>
                  <a:pt x="1422704" y="507225"/>
                </a:lnTo>
                <a:lnTo>
                  <a:pt x="1465541" y="520153"/>
                </a:lnTo>
                <a:lnTo>
                  <a:pt x="1514259" y="524573"/>
                </a:lnTo>
                <a:lnTo>
                  <a:pt x="1546148" y="523240"/>
                </a:lnTo>
                <a:lnTo>
                  <a:pt x="1599057" y="514007"/>
                </a:lnTo>
                <a:lnTo>
                  <a:pt x="1603971" y="421932"/>
                </a:lnTo>
                <a:lnTo>
                  <a:pt x="1590116" y="427050"/>
                </a:lnTo>
                <a:lnTo>
                  <a:pt x="1574609" y="430872"/>
                </a:lnTo>
                <a:lnTo>
                  <a:pt x="1557248" y="433273"/>
                </a:lnTo>
                <a:lnTo>
                  <a:pt x="1537817" y="434098"/>
                </a:lnTo>
                <a:lnTo>
                  <a:pt x="1498168" y="427329"/>
                </a:lnTo>
                <a:lnTo>
                  <a:pt x="1465795" y="407301"/>
                </a:lnTo>
                <a:lnTo>
                  <a:pt x="1443951" y="374446"/>
                </a:lnTo>
                <a:lnTo>
                  <a:pt x="1435938" y="329196"/>
                </a:lnTo>
                <a:lnTo>
                  <a:pt x="1442631" y="287261"/>
                </a:lnTo>
                <a:lnTo>
                  <a:pt x="1462659" y="254304"/>
                </a:lnTo>
                <a:lnTo>
                  <a:pt x="1494218" y="232752"/>
                </a:lnTo>
                <a:lnTo>
                  <a:pt x="1535557" y="225031"/>
                </a:lnTo>
                <a:lnTo>
                  <a:pt x="1556562" y="225958"/>
                </a:lnTo>
                <a:lnTo>
                  <a:pt x="1574152" y="228447"/>
                </a:lnTo>
                <a:lnTo>
                  <a:pt x="1588592" y="232092"/>
                </a:lnTo>
                <a:lnTo>
                  <a:pt x="1600174" y="236435"/>
                </a:lnTo>
                <a:lnTo>
                  <a:pt x="1618411" y="150533"/>
                </a:lnTo>
                <a:close/>
              </a:path>
            </a:pathLst>
          </a:custGeom>
          <a:solidFill>
            <a:srgbClr val="FEB620"/>
          </a:solidFill>
        </p:spPr>
        <p:txBody>
          <a:bodyPr wrap="square" lIns="0" tIns="0" rIns="0" bIns="0" rtlCol="0"/>
          <a:lstStyle/>
          <a:p>
            <a:endParaRPr/>
          </a:p>
        </p:txBody>
      </p:sp>
      <p:sp>
        <p:nvSpPr>
          <p:cNvPr id="49" name="object 3">
            <a:extLst>
              <a:ext uri="{FF2B5EF4-FFF2-40B4-BE49-F238E27FC236}">
                <a16:creationId xmlns:a16="http://schemas.microsoft.com/office/drawing/2014/main" id="{D2D447AF-9C93-1A41-9207-B51827B0B3A7}"/>
              </a:ext>
            </a:extLst>
          </p:cNvPr>
          <p:cNvSpPr/>
          <p:nvPr userDrawn="1"/>
        </p:nvSpPr>
        <p:spPr>
          <a:xfrm>
            <a:off x="18689266" y="10470436"/>
            <a:ext cx="388620" cy="482600"/>
          </a:xfrm>
          <a:custGeom>
            <a:avLst/>
            <a:gdLst/>
            <a:ahLst/>
            <a:cxnLst/>
            <a:rect l="l" t="t" r="r" b="b"/>
            <a:pathLst>
              <a:path w="388619" h="482600">
                <a:moveTo>
                  <a:pt x="388176" y="0"/>
                </a:moveTo>
                <a:lnTo>
                  <a:pt x="281090" y="0"/>
                </a:lnTo>
                <a:lnTo>
                  <a:pt x="281090" y="273331"/>
                </a:lnTo>
                <a:lnTo>
                  <a:pt x="275370" y="327965"/>
                </a:lnTo>
                <a:lnTo>
                  <a:pt x="258558" y="366414"/>
                </a:lnTo>
                <a:lnTo>
                  <a:pt x="231178" y="389143"/>
                </a:lnTo>
                <a:lnTo>
                  <a:pt x="193753" y="396616"/>
                </a:lnTo>
                <a:lnTo>
                  <a:pt x="157139" y="388845"/>
                </a:lnTo>
                <a:lnTo>
                  <a:pt x="130175" y="365621"/>
                </a:lnTo>
                <a:lnTo>
                  <a:pt x="113516" y="327072"/>
                </a:lnTo>
                <a:lnTo>
                  <a:pt x="107818" y="273331"/>
                </a:lnTo>
                <a:lnTo>
                  <a:pt x="107818" y="0"/>
                </a:lnTo>
                <a:lnTo>
                  <a:pt x="0" y="0"/>
                </a:lnTo>
                <a:lnTo>
                  <a:pt x="0" y="264892"/>
                </a:lnTo>
                <a:lnTo>
                  <a:pt x="4253" y="324651"/>
                </a:lnTo>
                <a:lnTo>
                  <a:pt x="16765" y="374300"/>
                </a:lnTo>
                <a:lnTo>
                  <a:pt x="37165" y="414172"/>
                </a:lnTo>
                <a:lnTo>
                  <a:pt x="65082" y="444602"/>
                </a:lnTo>
                <a:lnTo>
                  <a:pt x="100145" y="465925"/>
                </a:lnTo>
                <a:lnTo>
                  <a:pt x="141983" y="478473"/>
                </a:lnTo>
                <a:lnTo>
                  <a:pt x="190224" y="482582"/>
                </a:lnTo>
                <a:lnTo>
                  <a:pt x="240229" y="478290"/>
                </a:lnTo>
                <a:lnTo>
                  <a:pt x="283689" y="465335"/>
                </a:lnTo>
                <a:lnTo>
                  <a:pt x="320188" y="443592"/>
                </a:lnTo>
                <a:lnTo>
                  <a:pt x="349304" y="412939"/>
                </a:lnTo>
                <a:lnTo>
                  <a:pt x="370620" y="373254"/>
                </a:lnTo>
                <a:lnTo>
                  <a:pt x="383717" y="324414"/>
                </a:lnTo>
                <a:lnTo>
                  <a:pt x="388176" y="266295"/>
                </a:lnTo>
                <a:lnTo>
                  <a:pt x="388176" y="0"/>
                </a:lnTo>
                <a:close/>
              </a:path>
            </a:pathLst>
          </a:custGeom>
          <a:solidFill>
            <a:srgbClr val="000000"/>
          </a:solidFill>
        </p:spPr>
        <p:txBody>
          <a:bodyPr wrap="square" lIns="0" tIns="0" rIns="0" bIns="0" rtlCol="0"/>
          <a:lstStyle/>
          <a:p>
            <a:endParaRPr/>
          </a:p>
        </p:txBody>
      </p:sp>
      <p:grpSp>
        <p:nvGrpSpPr>
          <p:cNvPr id="50" name="object 4">
            <a:extLst>
              <a:ext uri="{FF2B5EF4-FFF2-40B4-BE49-F238E27FC236}">
                <a16:creationId xmlns:a16="http://schemas.microsoft.com/office/drawing/2014/main" id="{3185B5ED-2353-7F43-98D6-FB917C139291}"/>
              </a:ext>
            </a:extLst>
          </p:cNvPr>
          <p:cNvGrpSpPr/>
          <p:nvPr userDrawn="1"/>
        </p:nvGrpSpPr>
        <p:grpSpPr>
          <a:xfrm>
            <a:off x="19131280" y="10355374"/>
            <a:ext cx="445770" cy="598170"/>
            <a:chOff x="18406074" y="10234089"/>
            <a:chExt cx="445770" cy="598170"/>
          </a:xfrm>
        </p:grpSpPr>
        <p:sp>
          <p:nvSpPr>
            <p:cNvPr id="51" name="object 5">
              <a:extLst>
                <a:ext uri="{FF2B5EF4-FFF2-40B4-BE49-F238E27FC236}">
                  <a16:creationId xmlns:a16="http://schemas.microsoft.com/office/drawing/2014/main" id="{886CB714-3245-7648-B161-D646B4D8D540}"/>
                </a:ext>
              </a:extLst>
            </p:cNvPr>
            <p:cNvSpPr/>
            <p:nvPr/>
          </p:nvSpPr>
          <p:spPr>
            <a:xfrm>
              <a:off x="18406074" y="10341395"/>
              <a:ext cx="376555" cy="490855"/>
            </a:xfrm>
            <a:custGeom>
              <a:avLst/>
              <a:gdLst/>
              <a:ahLst/>
              <a:cxnLst/>
              <a:rect l="l" t="t" r="r" b="b"/>
              <a:pathLst>
                <a:path w="376555" h="490854">
                  <a:moveTo>
                    <a:pt x="259248" y="0"/>
                  </a:moveTo>
                  <a:lnTo>
                    <a:pt x="212510" y="3315"/>
                  </a:lnTo>
                  <a:lnTo>
                    <a:pt x="168577" y="13160"/>
                  </a:lnTo>
                  <a:lnTo>
                    <a:pt x="128168" y="29385"/>
                  </a:lnTo>
                  <a:lnTo>
                    <a:pt x="92002" y="51838"/>
                  </a:lnTo>
                  <a:lnTo>
                    <a:pt x="60799" y="80367"/>
                  </a:lnTo>
                  <a:lnTo>
                    <a:pt x="35278" y="114822"/>
                  </a:lnTo>
                  <a:lnTo>
                    <a:pt x="16158" y="155053"/>
                  </a:lnTo>
                  <a:lnTo>
                    <a:pt x="4159" y="200906"/>
                  </a:lnTo>
                  <a:lnTo>
                    <a:pt x="0" y="252233"/>
                  </a:lnTo>
                  <a:lnTo>
                    <a:pt x="3124" y="296015"/>
                  </a:lnTo>
                  <a:lnTo>
                    <a:pt x="12470" y="336820"/>
                  </a:lnTo>
                  <a:lnTo>
                    <a:pt x="27997" y="374067"/>
                  </a:lnTo>
                  <a:lnTo>
                    <a:pt x="49665" y="407177"/>
                  </a:lnTo>
                  <a:lnTo>
                    <a:pt x="77432" y="435568"/>
                  </a:lnTo>
                  <a:lnTo>
                    <a:pt x="111258" y="458660"/>
                  </a:lnTo>
                  <a:lnTo>
                    <a:pt x="151102" y="475874"/>
                  </a:lnTo>
                  <a:lnTo>
                    <a:pt x="196924" y="486627"/>
                  </a:lnTo>
                  <a:lnTo>
                    <a:pt x="248683" y="490341"/>
                  </a:lnTo>
                  <a:lnTo>
                    <a:pt x="289323" y="488424"/>
                  </a:lnTo>
                  <a:lnTo>
                    <a:pt x="323888" y="483469"/>
                  </a:lnTo>
                  <a:lnTo>
                    <a:pt x="351317" y="476664"/>
                  </a:lnTo>
                  <a:lnTo>
                    <a:pt x="370554" y="469200"/>
                  </a:lnTo>
                  <a:lnTo>
                    <a:pt x="354355" y="385380"/>
                  </a:lnTo>
                  <a:lnTo>
                    <a:pt x="336022" y="391357"/>
                  </a:lnTo>
                  <a:lnTo>
                    <a:pt x="313851" y="396278"/>
                  </a:lnTo>
                  <a:lnTo>
                    <a:pt x="289564" y="399616"/>
                  </a:lnTo>
                  <a:lnTo>
                    <a:pt x="264881" y="400846"/>
                  </a:lnTo>
                  <a:lnTo>
                    <a:pt x="212272" y="393858"/>
                  </a:lnTo>
                  <a:lnTo>
                    <a:pt x="169943" y="373685"/>
                  </a:lnTo>
                  <a:lnTo>
                    <a:pt x="138704" y="341508"/>
                  </a:lnTo>
                  <a:lnTo>
                    <a:pt x="119366" y="298511"/>
                  </a:lnTo>
                  <a:lnTo>
                    <a:pt x="112740" y="245877"/>
                  </a:lnTo>
                  <a:lnTo>
                    <a:pt x="120306" y="188964"/>
                  </a:lnTo>
                  <a:lnTo>
                    <a:pt x="141498" y="144930"/>
                  </a:lnTo>
                  <a:lnTo>
                    <a:pt x="174052" y="113642"/>
                  </a:lnTo>
                  <a:lnTo>
                    <a:pt x="215707" y="94967"/>
                  </a:lnTo>
                  <a:lnTo>
                    <a:pt x="264201" y="88772"/>
                  </a:lnTo>
                  <a:lnTo>
                    <a:pt x="291260" y="90238"/>
                  </a:lnTo>
                  <a:lnTo>
                    <a:pt x="315349" y="94150"/>
                  </a:lnTo>
                  <a:lnTo>
                    <a:pt x="336402" y="99775"/>
                  </a:lnTo>
                  <a:lnTo>
                    <a:pt x="354355" y="106384"/>
                  </a:lnTo>
                  <a:lnTo>
                    <a:pt x="376208" y="21161"/>
                  </a:lnTo>
                  <a:lnTo>
                    <a:pt x="357739" y="13689"/>
                  </a:lnTo>
                  <a:lnTo>
                    <a:pt x="331471" y="6878"/>
                  </a:lnTo>
                  <a:lnTo>
                    <a:pt x="298332" y="1917"/>
                  </a:lnTo>
                  <a:lnTo>
                    <a:pt x="259248" y="0"/>
                  </a:lnTo>
                  <a:close/>
                </a:path>
              </a:pathLst>
            </a:custGeom>
            <a:solidFill>
              <a:srgbClr val="000000"/>
            </a:solidFill>
          </p:spPr>
          <p:txBody>
            <a:bodyPr wrap="square" lIns="0" tIns="0" rIns="0" bIns="0" rtlCol="0"/>
            <a:lstStyle/>
            <a:p>
              <a:endParaRPr/>
            </a:p>
          </p:txBody>
        </p:sp>
        <p:pic>
          <p:nvPicPr>
            <p:cNvPr id="52" name="object 6">
              <a:extLst>
                <a:ext uri="{FF2B5EF4-FFF2-40B4-BE49-F238E27FC236}">
                  <a16:creationId xmlns:a16="http://schemas.microsoft.com/office/drawing/2014/main" id="{70D7E7E3-B924-4C4F-B481-828638FCF065}"/>
                </a:ext>
              </a:extLst>
            </p:cNvPr>
            <p:cNvPicPr/>
            <p:nvPr/>
          </p:nvPicPr>
          <p:blipFill>
            <a:blip r:embed="rId2" cstate="email">
              <a:extLst>
                <a:ext uri="{28A0092B-C50C-407E-A947-70E740481C1C}">
                  <a14:useLocalDpi xmlns:a14="http://schemas.microsoft.com/office/drawing/2010/main"/>
                </a:ext>
              </a:extLst>
            </a:blip>
            <a:stretch>
              <a:fillRect/>
            </a:stretch>
          </p:blipFill>
          <p:spPr>
            <a:xfrm>
              <a:off x="18739823" y="10234089"/>
              <a:ext cx="111954" cy="111944"/>
            </a:xfrm>
            <a:prstGeom prst="rect">
              <a:avLst/>
            </a:prstGeom>
          </p:spPr>
        </p:pic>
      </p:grpSp>
      <p:pic>
        <p:nvPicPr>
          <p:cNvPr id="53" name="Gráfico 52">
            <a:extLst>
              <a:ext uri="{FF2B5EF4-FFF2-40B4-BE49-F238E27FC236}">
                <a16:creationId xmlns:a16="http://schemas.microsoft.com/office/drawing/2014/main" id="{BEBF0785-D638-6446-9E71-B794CEB230FC}"/>
              </a:ext>
            </a:extLst>
          </p:cNvPr>
          <p:cNvPicPr>
            <a:picLocks noChangeAspect="1"/>
          </p:cNvPicPr>
          <p:nvPr userDrawn="1"/>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2325995" y="10351817"/>
            <a:ext cx="4224383" cy="833510"/>
          </a:xfrm>
          <a:prstGeom prst="rect">
            <a:avLst/>
          </a:prstGeom>
        </p:spPr>
      </p:pic>
    </p:spTree>
    <p:extLst>
      <p:ext uri="{BB962C8B-B14F-4D97-AF65-F5344CB8AC3E}">
        <p14:creationId xmlns:p14="http://schemas.microsoft.com/office/powerpoint/2010/main" val="19212110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4" name="Rectángulo 23">
            <a:extLst>
              <a:ext uri="{FF2B5EF4-FFF2-40B4-BE49-F238E27FC236}">
                <a16:creationId xmlns:a16="http://schemas.microsoft.com/office/drawing/2014/main" id="{84BBD3E8-4E3E-7143-93D6-703701B55B8F}"/>
              </a:ext>
            </a:extLst>
          </p:cNvPr>
          <p:cNvSpPr/>
          <p:nvPr userDrawn="1"/>
        </p:nvSpPr>
        <p:spPr>
          <a:xfrm>
            <a:off x="1" y="828729"/>
            <a:ext cx="4946650" cy="1168346"/>
          </a:xfrm>
          <a:prstGeom prst="rect">
            <a:avLst/>
          </a:prstGeom>
          <a:solidFill>
            <a:srgbClr val="317D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26" name="object 3">
            <a:extLst>
              <a:ext uri="{FF2B5EF4-FFF2-40B4-BE49-F238E27FC236}">
                <a16:creationId xmlns:a16="http://schemas.microsoft.com/office/drawing/2014/main" id="{3F0A3CF7-27AF-C54F-8A82-249182FDF036}"/>
              </a:ext>
            </a:extLst>
          </p:cNvPr>
          <p:cNvSpPr/>
          <p:nvPr userDrawn="1"/>
        </p:nvSpPr>
        <p:spPr>
          <a:xfrm>
            <a:off x="4998572" y="828729"/>
            <a:ext cx="152400" cy="1168346"/>
          </a:xfrm>
          <a:custGeom>
            <a:avLst/>
            <a:gdLst/>
            <a:ahLst/>
            <a:cxnLst/>
            <a:rect l="l" t="t" r="r" b="b"/>
            <a:pathLst>
              <a:path w="53339" h="6827520">
                <a:moveTo>
                  <a:pt x="26606" y="0"/>
                </a:moveTo>
                <a:lnTo>
                  <a:pt x="16269" y="2095"/>
                </a:lnTo>
                <a:lnTo>
                  <a:pt x="7809" y="7806"/>
                </a:lnTo>
                <a:lnTo>
                  <a:pt x="2097" y="16264"/>
                </a:lnTo>
                <a:lnTo>
                  <a:pt x="0" y="26606"/>
                </a:lnTo>
                <a:lnTo>
                  <a:pt x="0" y="6800368"/>
                </a:lnTo>
                <a:lnTo>
                  <a:pt x="2097" y="6810704"/>
                </a:lnTo>
                <a:lnTo>
                  <a:pt x="7809" y="6819160"/>
                </a:lnTo>
                <a:lnTo>
                  <a:pt x="16269" y="6824869"/>
                </a:lnTo>
                <a:lnTo>
                  <a:pt x="26606" y="6826964"/>
                </a:lnTo>
                <a:lnTo>
                  <a:pt x="36943" y="6824869"/>
                </a:lnTo>
                <a:lnTo>
                  <a:pt x="45403" y="6819160"/>
                </a:lnTo>
                <a:lnTo>
                  <a:pt x="51115" y="6810704"/>
                </a:lnTo>
                <a:lnTo>
                  <a:pt x="53213" y="6800368"/>
                </a:lnTo>
                <a:lnTo>
                  <a:pt x="53213" y="26606"/>
                </a:lnTo>
                <a:lnTo>
                  <a:pt x="51115" y="16264"/>
                </a:lnTo>
                <a:lnTo>
                  <a:pt x="45403" y="7806"/>
                </a:lnTo>
                <a:lnTo>
                  <a:pt x="36943" y="2095"/>
                </a:lnTo>
                <a:lnTo>
                  <a:pt x="26606" y="0"/>
                </a:lnTo>
                <a:close/>
              </a:path>
            </a:pathLst>
          </a:custGeom>
          <a:solidFill>
            <a:srgbClr val="1A1A1A"/>
          </a:solidFill>
        </p:spPr>
        <p:txBody>
          <a:bodyPr wrap="square" lIns="0" tIns="0" rIns="0" bIns="0" rtlCol="0"/>
          <a:lstStyle/>
          <a:p>
            <a:endParaRPr/>
          </a:p>
        </p:txBody>
      </p:sp>
      <p:sp>
        <p:nvSpPr>
          <p:cNvPr id="28" name="Marcador de texto 26">
            <a:extLst>
              <a:ext uri="{FF2B5EF4-FFF2-40B4-BE49-F238E27FC236}">
                <a16:creationId xmlns:a16="http://schemas.microsoft.com/office/drawing/2014/main" id="{60CA0A8E-31A5-234D-AC7B-9748F2C7593B}"/>
              </a:ext>
            </a:extLst>
          </p:cNvPr>
          <p:cNvSpPr>
            <a:spLocks noGrp="1"/>
          </p:cNvSpPr>
          <p:nvPr>
            <p:ph type="body" sz="quarter" idx="10" hasCustomPrompt="1"/>
          </p:nvPr>
        </p:nvSpPr>
        <p:spPr>
          <a:xfrm>
            <a:off x="574040" y="1258411"/>
            <a:ext cx="4343400" cy="1477328"/>
          </a:xfrm>
        </p:spPr>
        <p:txBody>
          <a:bodyPr/>
          <a:lstStyle>
            <a:lvl1pPr algn="l">
              <a:defRPr sz="4800" b="1">
                <a:solidFill>
                  <a:schemeClr val="tx1"/>
                </a:solidFill>
                <a:latin typeface="Arial" panose="020B0604020202020204" pitchFamily="34" charset="0"/>
                <a:cs typeface="Arial" panose="020B0604020202020204" pitchFamily="34" charset="0"/>
              </a:defRPr>
            </a:lvl1pPr>
          </a:lstStyle>
          <a:p>
            <a:r>
              <a:rPr lang="es-ES" dirty="0"/>
              <a:t>TEXTO LOREM IPSUM</a:t>
            </a:r>
            <a:endParaRPr lang="es-CL" dirty="0"/>
          </a:p>
        </p:txBody>
      </p:sp>
      <p:sp>
        <p:nvSpPr>
          <p:cNvPr id="31" name="Marcador de texto 3">
            <a:extLst>
              <a:ext uri="{FF2B5EF4-FFF2-40B4-BE49-F238E27FC236}">
                <a16:creationId xmlns:a16="http://schemas.microsoft.com/office/drawing/2014/main" id="{B2FCA64A-F62A-7D46-AFDE-4EB256B113A8}"/>
              </a:ext>
            </a:extLst>
          </p:cNvPr>
          <p:cNvSpPr>
            <a:spLocks noGrp="1"/>
          </p:cNvSpPr>
          <p:nvPr>
            <p:ph type="body" sz="quarter" idx="12" hasCustomPrompt="1"/>
          </p:nvPr>
        </p:nvSpPr>
        <p:spPr>
          <a:xfrm>
            <a:off x="574675" y="2911475"/>
            <a:ext cx="4343400" cy="1231106"/>
          </a:xfrm>
        </p:spPr>
        <p:txBody>
          <a:bodyPr/>
          <a:lstStyle>
            <a:lvl1pPr>
              <a:defRPr sz="2000">
                <a:latin typeface="Arial" panose="020B0604020202020204" pitchFamily="34" charset="0"/>
                <a:cs typeface="Arial" panose="020B0604020202020204" pitchFamily="34" charset="0"/>
              </a:defRPr>
            </a:lvl1pPr>
          </a:lstStyle>
          <a:p>
            <a:r>
              <a:rPr lang="es-ES" dirty="0" err="1"/>
              <a:t>Lorem</a:t>
            </a:r>
            <a:r>
              <a:rPr lang="es-ES" dirty="0"/>
              <a:t> </a:t>
            </a:r>
            <a:r>
              <a:rPr lang="es-ES" dirty="0" err="1"/>
              <a:t>ipsum</a:t>
            </a:r>
            <a:r>
              <a:rPr lang="es-ES" dirty="0"/>
              <a:t> ut </a:t>
            </a:r>
            <a:r>
              <a:rPr lang="es-ES" dirty="0" err="1"/>
              <a:t>wisi</a:t>
            </a:r>
            <a:r>
              <a:rPr lang="es-ES" dirty="0"/>
              <a:t> </a:t>
            </a:r>
            <a:r>
              <a:rPr lang="es-ES" dirty="0" err="1"/>
              <a:t>enim</a:t>
            </a:r>
            <a:r>
              <a:rPr lang="es-ES" dirty="0"/>
              <a:t> ad </a:t>
            </a:r>
            <a:r>
              <a:rPr lang="es-ES" dirty="0" err="1"/>
              <a:t>minim</a:t>
            </a:r>
            <a:r>
              <a:rPr lang="es-ES" dirty="0"/>
              <a:t> </a:t>
            </a:r>
            <a:r>
              <a:rPr lang="es-ES" dirty="0" err="1"/>
              <a:t>mannt</a:t>
            </a:r>
            <a:r>
              <a:rPr lang="es-ES" dirty="0"/>
              <a:t>  </a:t>
            </a:r>
            <a:r>
              <a:rPr lang="es-ES" dirty="0" err="1"/>
              <a:t>veniam</a:t>
            </a:r>
            <a:r>
              <a:rPr lang="es-ES" dirty="0"/>
              <a:t>, </a:t>
            </a:r>
            <a:r>
              <a:rPr lang="es-ES" dirty="0" err="1"/>
              <a:t>quis</a:t>
            </a:r>
            <a:r>
              <a:rPr lang="es-ES" dirty="0"/>
              <a:t> </a:t>
            </a:r>
            <a:r>
              <a:rPr lang="es-ES" dirty="0" err="1"/>
              <a:t>nostrud</a:t>
            </a:r>
            <a:r>
              <a:rPr lang="es-ES" dirty="0"/>
              <a:t> </a:t>
            </a:r>
            <a:r>
              <a:rPr lang="es-ES" dirty="0" err="1"/>
              <a:t>exerci</a:t>
            </a:r>
            <a:r>
              <a:rPr lang="es-ES" dirty="0"/>
              <a:t>  </a:t>
            </a:r>
            <a:r>
              <a:rPr lang="es-ES" dirty="0" err="1"/>
              <a:t>tation</a:t>
            </a:r>
            <a:r>
              <a:rPr lang="es-ES" dirty="0"/>
              <a:t> </a:t>
            </a:r>
            <a:r>
              <a:rPr lang="es-ES" dirty="0" err="1"/>
              <a:t>ulla</a:t>
            </a:r>
            <a:r>
              <a:rPr lang="es-ES" dirty="0"/>
              <a:t> </a:t>
            </a:r>
            <a:r>
              <a:rPr lang="es-ES" dirty="0" err="1"/>
              <a:t>mcorper</a:t>
            </a:r>
            <a:r>
              <a:rPr lang="es-ES" dirty="0"/>
              <a:t> </a:t>
            </a:r>
            <a:r>
              <a:rPr lang="es-ES" dirty="0" err="1"/>
              <a:t>suscipit</a:t>
            </a:r>
            <a:r>
              <a:rPr lang="es-ES" dirty="0"/>
              <a:t> lo</a:t>
            </a:r>
          </a:p>
          <a:p>
            <a:endParaRPr lang="es-ES" dirty="0"/>
          </a:p>
        </p:txBody>
      </p:sp>
      <p:sp>
        <p:nvSpPr>
          <p:cNvPr id="32" name="object 2">
            <a:extLst>
              <a:ext uri="{FF2B5EF4-FFF2-40B4-BE49-F238E27FC236}">
                <a16:creationId xmlns:a16="http://schemas.microsoft.com/office/drawing/2014/main" id="{3E996A7B-5475-8648-80AF-B9FC4BDFAFBC}"/>
              </a:ext>
            </a:extLst>
          </p:cNvPr>
          <p:cNvSpPr/>
          <p:nvPr userDrawn="1"/>
        </p:nvSpPr>
        <p:spPr>
          <a:xfrm>
            <a:off x="16958625" y="10426287"/>
            <a:ext cx="1618615" cy="525145"/>
          </a:xfrm>
          <a:custGeom>
            <a:avLst/>
            <a:gdLst/>
            <a:ahLst/>
            <a:cxnLst/>
            <a:rect l="l" t="t" r="r" b="b"/>
            <a:pathLst>
              <a:path w="1618615" h="525145">
                <a:moveTo>
                  <a:pt x="453097" y="247865"/>
                </a:moveTo>
                <a:lnTo>
                  <a:pt x="449186" y="196367"/>
                </a:lnTo>
                <a:lnTo>
                  <a:pt x="437921" y="151307"/>
                </a:lnTo>
                <a:lnTo>
                  <a:pt x="419925" y="112522"/>
                </a:lnTo>
                <a:lnTo>
                  <a:pt x="395884" y="79870"/>
                </a:lnTo>
                <a:lnTo>
                  <a:pt x="366445" y="53213"/>
                </a:lnTo>
                <a:lnTo>
                  <a:pt x="330708" y="31546"/>
                </a:lnTo>
                <a:lnTo>
                  <a:pt x="330708" y="251650"/>
                </a:lnTo>
                <a:lnTo>
                  <a:pt x="325094" y="307492"/>
                </a:lnTo>
                <a:lnTo>
                  <a:pt x="308851" y="352729"/>
                </a:lnTo>
                <a:lnTo>
                  <a:pt x="282892" y="387540"/>
                </a:lnTo>
                <a:lnTo>
                  <a:pt x="248132" y="412089"/>
                </a:lnTo>
                <a:lnTo>
                  <a:pt x="205486" y="426542"/>
                </a:lnTo>
                <a:lnTo>
                  <a:pt x="155841" y="431076"/>
                </a:lnTo>
                <a:lnTo>
                  <a:pt x="145161" y="431038"/>
                </a:lnTo>
                <a:lnTo>
                  <a:pt x="134264" y="430784"/>
                </a:lnTo>
                <a:lnTo>
                  <a:pt x="124079" y="430098"/>
                </a:lnTo>
                <a:lnTo>
                  <a:pt x="115519" y="428764"/>
                </a:lnTo>
                <a:lnTo>
                  <a:pt x="115519" y="93497"/>
                </a:lnTo>
                <a:lnTo>
                  <a:pt x="124383" y="91821"/>
                </a:lnTo>
                <a:lnTo>
                  <a:pt x="136080" y="90347"/>
                </a:lnTo>
                <a:lnTo>
                  <a:pt x="150622" y="89319"/>
                </a:lnTo>
                <a:lnTo>
                  <a:pt x="168008" y="88925"/>
                </a:lnTo>
                <a:lnTo>
                  <a:pt x="214909" y="93319"/>
                </a:lnTo>
                <a:lnTo>
                  <a:pt x="254800" y="106616"/>
                </a:lnTo>
                <a:lnTo>
                  <a:pt x="286994" y="128943"/>
                </a:lnTo>
                <a:lnTo>
                  <a:pt x="310832" y="160464"/>
                </a:lnTo>
                <a:lnTo>
                  <a:pt x="325628" y="201320"/>
                </a:lnTo>
                <a:lnTo>
                  <a:pt x="330708" y="251650"/>
                </a:lnTo>
                <a:lnTo>
                  <a:pt x="330708" y="31546"/>
                </a:lnTo>
                <a:lnTo>
                  <a:pt x="326796" y="29171"/>
                </a:lnTo>
                <a:lnTo>
                  <a:pt x="279666" y="12636"/>
                </a:lnTo>
                <a:lnTo>
                  <a:pt x="223278" y="3073"/>
                </a:lnTo>
                <a:lnTo>
                  <a:pt x="155841" y="0"/>
                </a:lnTo>
                <a:lnTo>
                  <a:pt x="113093" y="711"/>
                </a:lnTo>
                <a:lnTo>
                  <a:pt x="72212" y="2857"/>
                </a:lnTo>
                <a:lnTo>
                  <a:pt x="34175" y="6413"/>
                </a:lnTo>
                <a:lnTo>
                  <a:pt x="0" y="11417"/>
                </a:lnTo>
                <a:lnTo>
                  <a:pt x="0" y="513930"/>
                </a:lnTo>
                <a:lnTo>
                  <a:pt x="23964" y="516724"/>
                </a:lnTo>
                <a:lnTo>
                  <a:pt x="53784" y="519150"/>
                </a:lnTo>
                <a:lnTo>
                  <a:pt x="89585" y="520877"/>
                </a:lnTo>
                <a:lnTo>
                  <a:pt x="131495" y="521525"/>
                </a:lnTo>
                <a:lnTo>
                  <a:pt x="189534" y="518960"/>
                </a:lnTo>
                <a:lnTo>
                  <a:pt x="242811" y="511162"/>
                </a:lnTo>
                <a:lnTo>
                  <a:pt x="290804" y="498043"/>
                </a:lnTo>
                <a:lnTo>
                  <a:pt x="332955" y="479501"/>
                </a:lnTo>
                <a:lnTo>
                  <a:pt x="368719" y="455409"/>
                </a:lnTo>
                <a:lnTo>
                  <a:pt x="396163" y="427177"/>
                </a:lnTo>
                <a:lnTo>
                  <a:pt x="419430" y="392518"/>
                </a:lnTo>
                <a:lnTo>
                  <a:pt x="437400" y="351231"/>
                </a:lnTo>
                <a:lnTo>
                  <a:pt x="448983" y="303085"/>
                </a:lnTo>
                <a:lnTo>
                  <a:pt x="453097" y="247865"/>
                </a:lnTo>
                <a:close/>
              </a:path>
              <a:path w="1618615" h="525145">
                <a:moveTo>
                  <a:pt x="849947" y="516191"/>
                </a:moveTo>
                <a:lnTo>
                  <a:pt x="848817" y="491236"/>
                </a:lnTo>
                <a:lnTo>
                  <a:pt x="847839" y="463080"/>
                </a:lnTo>
                <a:lnTo>
                  <a:pt x="847140" y="431634"/>
                </a:lnTo>
                <a:lnTo>
                  <a:pt x="846874" y="396836"/>
                </a:lnTo>
                <a:lnTo>
                  <a:pt x="846874" y="144449"/>
                </a:lnTo>
                <a:lnTo>
                  <a:pt x="731316" y="144449"/>
                </a:lnTo>
                <a:lnTo>
                  <a:pt x="731316" y="365671"/>
                </a:lnTo>
                <a:lnTo>
                  <a:pt x="731037" y="372808"/>
                </a:lnTo>
                <a:lnTo>
                  <a:pt x="707301" y="417766"/>
                </a:lnTo>
                <a:lnTo>
                  <a:pt x="668985" y="431076"/>
                </a:lnTo>
                <a:lnTo>
                  <a:pt x="642531" y="425119"/>
                </a:lnTo>
                <a:lnTo>
                  <a:pt x="624332" y="407974"/>
                </a:lnTo>
                <a:lnTo>
                  <a:pt x="613841" y="380707"/>
                </a:lnTo>
                <a:lnTo>
                  <a:pt x="610463" y="344398"/>
                </a:lnTo>
                <a:lnTo>
                  <a:pt x="610463" y="144449"/>
                </a:lnTo>
                <a:lnTo>
                  <a:pt x="494906" y="144449"/>
                </a:lnTo>
                <a:lnTo>
                  <a:pt x="494906" y="362623"/>
                </a:lnTo>
                <a:lnTo>
                  <a:pt x="501205" y="423557"/>
                </a:lnTo>
                <a:lnTo>
                  <a:pt x="519036" y="469226"/>
                </a:lnTo>
                <a:lnTo>
                  <a:pt x="546785" y="500634"/>
                </a:lnTo>
                <a:lnTo>
                  <a:pt x="582866" y="518756"/>
                </a:lnTo>
                <a:lnTo>
                  <a:pt x="625652" y="524573"/>
                </a:lnTo>
                <a:lnTo>
                  <a:pt x="670026" y="518274"/>
                </a:lnTo>
                <a:lnTo>
                  <a:pt x="703491" y="502716"/>
                </a:lnTo>
                <a:lnTo>
                  <a:pt x="727113" y="482879"/>
                </a:lnTo>
                <a:lnTo>
                  <a:pt x="741972" y="463753"/>
                </a:lnTo>
                <a:lnTo>
                  <a:pt x="744245" y="463753"/>
                </a:lnTo>
                <a:lnTo>
                  <a:pt x="749592" y="516191"/>
                </a:lnTo>
                <a:lnTo>
                  <a:pt x="849947" y="516191"/>
                </a:lnTo>
                <a:close/>
              </a:path>
              <a:path w="1618615" h="525145">
                <a:moveTo>
                  <a:pt x="1277759" y="326885"/>
                </a:moveTo>
                <a:lnTo>
                  <a:pt x="1273225" y="280898"/>
                </a:lnTo>
                <a:lnTo>
                  <a:pt x="1260055" y="239864"/>
                </a:lnTo>
                <a:lnTo>
                  <a:pt x="1247533" y="218948"/>
                </a:lnTo>
                <a:lnTo>
                  <a:pt x="1238923" y="204558"/>
                </a:lnTo>
                <a:lnTo>
                  <a:pt x="1210513" y="175742"/>
                </a:lnTo>
                <a:lnTo>
                  <a:pt x="1175537" y="154216"/>
                </a:lnTo>
                <a:lnTo>
                  <a:pt x="1157643" y="148323"/>
                </a:lnTo>
                <a:lnTo>
                  <a:pt x="1157643" y="329958"/>
                </a:lnTo>
                <a:lnTo>
                  <a:pt x="1152537" y="375627"/>
                </a:lnTo>
                <a:lnTo>
                  <a:pt x="1137881" y="410908"/>
                </a:lnTo>
                <a:lnTo>
                  <a:pt x="1114679" y="433641"/>
                </a:lnTo>
                <a:lnTo>
                  <a:pt x="1083906" y="441693"/>
                </a:lnTo>
                <a:lnTo>
                  <a:pt x="1083157" y="441693"/>
                </a:lnTo>
                <a:lnTo>
                  <a:pt x="1050861" y="433222"/>
                </a:lnTo>
                <a:lnTo>
                  <a:pt x="1027264" y="409867"/>
                </a:lnTo>
                <a:lnTo>
                  <a:pt x="1012799" y="374675"/>
                </a:lnTo>
                <a:lnTo>
                  <a:pt x="1007884" y="330708"/>
                </a:lnTo>
                <a:lnTo>
                  <a:pt x="1012063" y="289839"/>
                </a:lnTo>
                <a:lnTo>
                  <a:pt x="1025372" y="254025"/>
                </a:lnTo>
                <a:lnTo>
                  <a:pt x="1048931" y="228612"/>
                </a:lnTo>
                <a:lnTo>
                  <a:pt x="1083906" y="218948"/>
                </a:lnTo>
                <a:lnTo>
                  <a:pt x="1117574" y="228612"/>
                </a:lnTo>
                <a:lnTo>
                  <a:pt x="1140447" y="253936"/>
                </a:lnTo>
                <a:lnTo>
                  <a:pt x="1153502" y="289521"/>
                </a:lnTo>
                <a:lnTo>
                  <a:pt x="1157643" y="329958"/>
                </a:lnTo>
                <a:lnTo>
                  <a:pt x="1157643" y="148323"/>
                </a:lnTo>
                <a:lnTo>
                  <a:pt x="1134618" y="140728"/>
                </a:lnTo>
                <a:lnTo>
                  <a:pt x="1088466" y="136067"/>
                </a:lnTo>
                <a:lnTo>
                  <a:pt x="1039609" y="140665"/>
                </a:lnTo>
                <a:lnTo>
                  <a:pt x="996442" y="154089"/>
                </a:lnTo>
                <a:lnTo>
                  <a:pt x="959637" y="175755"/>
                </a:lnTo>
                <a:lnTo>
                  <a:pt x="929855" y="205041"/>
                </a:lnTo>
                <a:lnTo>
                  <a:pt x="907770" y="241401"/>
                </a:lnTo>
                <a:lnTo>
                  <a:pt x="894016" y="284226"/>
                </a:lnTo>
                <a:lnTo>
                  <a:pt x="889292" y="332955"/>
                </a:lnTo>
                <a:lnTo>
                  <a:pt x="894245" y="381393"/>
                </a:lnTo>
                <a:lnTo>
                  <a:pt x="908405" y="423481"/>
                </a:lnTo>
                <a:lnTo>
                  <a:pt x="930757" y="458812"/>
                </a:lnTo>
                <a:lnTo>
                  <a:pt x="960272" y="486994"/>
                </a:lnTo>
                <a:lnTo>
                  <a:pt x="995946" y="507606"/>
                </a:lnTo>
                <a:lnTo>
                  <a:pt x="1036726" y="520268"/>
                </a:lnTo>
                <a:lnTo>
                  <a:pt x="1081608" y="524573"/>
                </a:lnTo>
                <a:lnTo>
                  <a:pt x="1082382" y="524573"/>
                </a:lnTo>
                <a:lnTo>
                  <a:pt x="1124318" y="520725"/>
                </a:lnTo>
                <a:lnTo>
                  <a:pt x="1164336" y="509054"/>
                </a:lnTo>
                <a:lnTo>
                  <a:pt x="1200772" y="489381"/>
                </a:lnTo>
                <a:lnTo>
                  <a:pt x="1231976" y="461518"/>
                </a:lnTo>
                <a:lnTo>
                  <a:pt x="1245285" y="441693"/>
                </a:lnTo>
                <a:lnTo>
                  <a:pt x="1256322" y="425259"/>
                </a:lnTo>
                <a:lnTo>
                  <a:pt x="1272120" y="380453"/>
                </a:lnTo>
                <a:lnTo>
                  <a:pt x="1277759" y="326885"/>
                </a:lnTo>
                <a:close/>
              </a:path>
              <a:path w="1618615" h="525145">
                <a:moveTo>
                  <a:pt x="1618411" y="150533"/>
                </a:moveTo>
                <a:lnTo>
                  <a:pt x="1598650" y="144424"/>
                </a:lnTo>
                <a:lnTo>
                  <a:pt x="1576603" y="139865"/>
                </a:lnTo>
                <a:lnTo>
                  <a:pt x="1553413" y="137033"/>
                </a:lnTo>
                <a:lnTo>
                  <a:pt x="1530223" y="136055"/>
                </a:lnTo>
                <a:lnTo>
                  <a:pt x="1474876" y="141300"/>
                </a:lnTo>
                <a:lnTo>
                  <a:pt x="1427530" y="156235"/>
                </a:lnTo>
                <a:lnTo>
                  <a:pt x="1388376" y="179628"/>
                </a:lnTo>
                <a:lnTo>
                  <a:pt x="1357591" y="210299"/>
                </a:lnTo>
                <a:lnTo>
                  <a:pt x="1335366" y="247015"/>
                </a:lnTo>
                <a:lnTo>
                  <a:pt x="1321904" y="288569"/>
                </a:lnTo>
                <a:lnTo>
                  <a:pt x="1317371" y="333743"/>
                </a:lnTo>
                <a:lnTo>
                  <a:pt x="1321968" y="381190"/>
                </a:lnTo>
                <a:lnTo>
                  <a:pt x="1335392" y="422783"/>
                </a:lnTo>
                <a:lnTo>
                  <a:pt x="1357045" y="458012"/>
                </a:lnTo>
                <a:lnTo>
                  <a:pt x="1386344" y="486346"/>
                </a:lnTo>
                <a:lnTo>
                  <a:pt x="1422704" y="507225"/>
                </a:lnTo>
                <a:lnTo>
                  <a:pt x="1465541" y="520153"/>
                </a:lnTo>
                <a:lnTo>
                  <a:pt x="1514259" y="524573"/>
                </a:lnTo>
                <a:lnTo>
                  <a:pt x="1546148" y="523240"/>
                </a:lnTo>
                <a:lnTo>
                  <a:pt x="1599057" y="514007"/>
                </a:lnTo>
                <a:lnTo>
                  <a:pt x="1603971" y="421932"/>
                </a:lnTo>
                <a:lnTo>
                  <a:pt x="1590116" y="427050"/>
                </a:lnTo>
                <a:lnTo>
                  <a:pt x="1574609" y="430872"/>
                </a:lnTo>
                <a:lnTo>
                  <a:pt x="1557248" y="433273"/>
                </a:lnTo>
                <a:lnTo>
                  <a:pt x="1537817" y="434098"/>
                </a:lnTo>
                <a:lnTo>
                  <a:pt x="1498168" y="427329"/>
                </a:lnTo>
                <a:lnTo>
                  <a:pt x="1465795" y="407301"/>
                </a:lnTo>
                <a:lnTo>
                  <a:pt x="1443951" y="374446"/>
                </a:lnTo>
                <a:lnTo>
                  <a:pt x="1435938" y="329196"/>
                </a:lnTo>
                <a:lnTo>
                  <a:pt x="1442631" y="287261"/>
                </a:lnTo>
                <a:lnTo>
                  <a:pt x="1462659" y="254304"/>
                </a:lnTo>
                <a:lnTo>
                  <a:pt x="1494218" y="232752"/>
                </a:lnTo>
                <a:lnTo>
                  <a:pt x="1535557" y="225031"/>
                </a:lnTo>
                <a:lnTo>
                  <a:pt x="1556562" y="225958"/>
                </a:lnTo>
                <a:lnTo>
                  <a:pt x="1574152" y="228447"/>
                </a:lnTo>
                <a:lnTo>
                  <a:pt x="1588592" y="232092"/>
                </a:lnTo>
                <a:lnTo>
                  <a:pt x="1600174" y="236435"/>
                </a:lnTo>
                <a:lnTo>
                  <a:pt x="1618411" y="150533"/>
                </a:lnTo>
                <a:close/>
              </a:path>
            </a:pathLst>
          </a:custGeom>
          <a:solidFill>
            <a:srgbClr val="FEB620"/>
          </a:solidFill>
        </p:spPr>
        <p:txBody>
          <a:bodyPr wrap="square" lIns="0" tIns="0" rIns="0" bIns="0" rtlCol="0"/>
          <a:lstStyle/>
          <a:p>
            <a:endParaRPr/>
          </a:p>
        </p:txBody>
      </p:sp>
      <p:sp>
        <p:nvSpPr>
          <p:cNvPr id="33" name="object 3">
            <a:extLst>
              <a:ext uri="{FF2B5EF4-FFF2-40B4-BE49-F238E27FC236}">
                <a16:creationId xmlns:a16="http://schemas.microsoft.com/office/drawing/2014/main" id="{0A761E5C-A140-404A-B948-83BB07042F18}"/>
              </a:ext>
            </a:extLst>
          </p:cNvPr>
          <p:cNvSpPr/>
          <p:nvPr userDrawn="1"/>
        </p:nvSpPr>
        <p:spPr>
          <a:xfrm>
            <a:off x="18689266" y="10470436"/>
            <a:ext cx="388620" cy="482600"/>
          </a:xfrm>
          <a:custGeom>
            <a:avLst/>
            <a:gdLst/>
            <a:ahLst/>
            <a:cxnLst/>
            <a:rect l="l" t="t" r="r" b="b"/>
            <a:pathLst>
              <a:path w="388619" h="482600">
                <a:moveTo>
                  <a:pt x="388176" y="0"/>
                </a:moveTo>
                <a:lnTo>
                  <a:pt x="281090" y="0"/>
                </a:lnTo>
                <a:lnTo>
                  <a:pt x="281090" y="273331"/>
                </a:lnTo>
                <a:lnTo>
                  <a:pt x="275370" y="327965"/>
                </a:lnTo>
                <a:lnTo>
                  <a:pt x="258558" y="366414"/>
                </a:lnTo>
                <a:lnTo>
                  <a:pt x="231178" y="389143"/>
                </a:lnTo>
                <a:lnTo>
                  <a:pt x="193753" y="396616"/>
                </a:lnTo>
                <a:lnTo>
                  <a:pt x="157139" y="388845"/>
                </a:lnTo>
                <a:lnTo>
                  <a:pt x="130175" y="365621"/>
                </a:lnTo>
                <a:lnTo>
                  <a:pt x="113516" y="327072"/>
                </a:lnTo>
                <a:lnTo>
                  <a:pt x="107818" y="273331"/>
                </a:lnTo>
                <a:lnTo>
                  <a:pt x="107818" y="0"/>
                </a:lnTo>
                <a:lnTo>
                  <a:pt x="0" y="0"/>
                </a:lnTo>
                <a:lnTo>
                  <a:pt x="0" y="264892"/>
                </a:lnTo>
                <a:lnTo>
                  <a:pt x="4253" y="324651"/>
                </a:lnTo>
                <a:lnTo>
                  <a:pt x="16765" y="374300"/>
                </a:lnTo>
                <a:lnTo>
                  <a:pt x="37165" y="414172"/>
                </a:lnTo>
                <a:lnTo>
                  <a:pt x="65082" y="444602"/>
                </a:lnTo>
                <a:lnTo>
                  <a:pt x="100145" y="465925"/>
                </a:lnTo>
                <a:lnTo>
                  <a:pt x="141983" y="478473"/>
                </a:lnTo>
                <a:lnTo>
                  <a:pt x="190224" y="482582"/>
                </a:lnTo>
                <a:lnTo>
                  <a:pt x="240229" y="478290"/>
                </a:lnTo>
                <a:lnTo>
                  <a:pt x="283689" y="465335"/>
                </a:lnTo>
                <a:lnTo>
                  <a:pt x="320188" y="443592"/>
                </a:lnTo>
                <a:lnTo>
                  <a:pt x="349304" y="412939"/>
                </a:lnTo>
                <a:lnTo>
                  <a:pt x="370620" y="373254"/>
                </a:lnTo>
                <a:lnTo>
                  <a:pt x="383717" y="324414"/>
                </a:lnTo>
                <a:lnTo>
                  <a:pt x="388176" y="266295"/>
                </a:lnTo>
                <a:lnTo>
                  <a:pt x="388176" y="0"/>
                </a:lnTo>
                <a:close/>
              </a:path>
            </a:pathLst>
          </a:custGeom>
          <a:solidFill>
            <a:srgbClr val="000000"/>
          </a:solidFill>
        </p:spPr>
        <p:txBody>
          <a:bodyPr wrap="square" lIns="0" tIns="0" rIns="0" bIns="0" rtlCol="0"/>
          <a:lstStyle/>
          <a:p>
            <a:endParaRPr/>
          </a:p>
        </p:txBody>
      </p:sp>
      <p:grpSp>
        <p:nvGrpSpPr>
          <p:cNvPr id="34" name="object 4">
            <a:extLst>
              <a:ext uri="{FF2B5EF4-FFF2-40B4-BE49-F238E27FC236}">
                <a16:creationId xmlns:a16="http://schemas.microsoft.com/office/drawing/2014/main" id="{F85B8010-B39D-E141-A442-43BA37AA9298}"/>
              </a:ext>
            </a:extLst>
          </p:cNvPr>
          <p:cNvGrpSpPr/>
          <p:nvPr userDrawn="1"/>
        </p:nvGrpSpPr>
        <p:grpSpPr>
          <a:xfrm>
            <a:off x="19131280" y="10355374"/>
            <a:ext cx="445770" cy="598170"/>
            <a:chOff x="18406074" y="10234089"/>
            <a:chExt cx="445770" cy="598170"/>
          </a:xfrm>
        </p:grpSpPr>
        <p:sp>
          <p:nvSpPr>
            <p:cNvPr id="35" name="object 5">
              <a:extLst>
                <a:ext uri="{FF2B5EF4-FFF2-40B4-BE49-F238E27FC236}">
                  <a16:creationId xmlns:a16="http://schemas.microsoft.com/office/drawing/2014/main" id="{6777C2CC-3F19-944C-A6BE-3BA7FDE0AB12}"/>
                </a:ext>
              </a:extLst>
            </p:cNvPr>
            <p:cNvSpPr/>
            <p:nvPr/>
          </p:nvSpPr>
          <p:spPr>
            <a:xfrm>
              <a:off x="18406074" y="10341395"/>
              <a:ext cx="376555" cy="490855"/>
            </a:xfrm>
            <a:custGeom>
              <a:avLst/>
              <a:gdLst/>
              <a:ahLst/>
              <a:cxnLst/>
              <a:rect l="l" t="t" r="r" b="b"/>
              <a:pathLst>
                <a:path w="376555" h="490854">
                  <a:moveTo>
                    <a:pt x="259248" y="0"/>
                  </a:moveTo>
                  <a:lnTo>
                    <a:pt x="212510" y="3315"/>
                  </a:lnTo>
                  <a:lnTo>
                    <a:pt x="168577" y="13160"/>
                  </a:lnTo>
                  <a:lnTo>
                    <a:pt x="128168" y="29385"/>
                  </a:lnTo>
                  <a:lnTo>
                    <a:pt x="92002" y="51838"/>
                  </a:lnTo>
                  <a:lnTo>
                    <a:pt x="60799" y="80367"/>
                  </a:lnTo>
                  <a:lnTo>
                    <a:pt x="35278" y="114822"/>
                  </a:lnTo>
                  <a:lnTo>
                    <a:pt x="16158" y="155053"/>
                  </a:lnTo>
                  <a:lnTo>
                    <a:pt x="4159" y="200906"/>
                  </a:lnTo>
                  <a:lnTo>
                    <a:pt x="0" y="252233"/>
                  </a:lnTo>
                  <a:lnTo>
                    <a:pt x="3124" y="296015"/>
                  </a:lnTo>
                  <a:lnTo>
                    <a:pt x="12470" y="336820"/>
                  </a:lnTo>
                  <a:lnTo>
                    <a:pt x="27997" y="374067"/>
                  </a:lnTo>
                  <a:lnTo>
                    <a:pt x="49665" y="407177"/>
                  </a:lnTo>
                  <a:lnTo>
                    <a:pt x="77432" y="435568"/>
                  </a:lnTo>
                  <a:lnTo>
                    <a:pt x="111258" y="458660"/>
                  </a:lnTo>
                  <a:lnTo>
                    <a:pt x="151102" y="475874"/>
                  </a:lnTo>
                  <a:lnTo>
                    <a:pt x="196924" y="486627"/>
                  </a:lnTo>
                  <a:lnTo>
                    <a:pt x="248683" y="490341"/>
                  </a:lnTo>
                  <a:lnTo>
                    <a:pt x="289323" y="488424"/>
                  </a:lnTo>
                  <a:lnTo>
                    <a:pt x="323888" y="483469"/>
                  </a:lnTo>
                  <a:lnTo>
                    <a:pt x="351317" y="476664"/>
                  </a:lnTo>
                  <a:lnTo>
                    <a:pt x="370554" y="469200"/>
                  </a:lnTo>
                  <a:lnTo>
                    <a:pt x="354355" y="385380"/>
                  </a:lnTo>
                  <a:lnTo>
                    <a:pt x="336022" y="391357"/>
                  </a:lnTo>
                  <a:lnTo>
                    <a:pt x="313851" y="396278"/>
                  </a:lnTo>
                  <a:lnTo>
                    <a:pt x="289564" y="399616"/>
                  </a:lnTo>
                  <a:lnTo>
                    <a:pt x="264881" y="400846"/>
                  </a:lnTo>
                  <a:lnTo>
                    <a:pt x="212272" y="393858"/>
                  </a:lnTo>
                  <a:lnTo>
                    <a:pt x="169943" y="373685"/>
                  </a:lnTo>
                  <a:lnTo>
                    <a:pt x="138704" y="341508"/>
                  </a:lnTo>
                  <a:lnTo>
                    <a:pt x="119366" y="298511"/>
                  </a:lnTo>
                  <a:lnTo>
                    <a:pt x="112740" y="245877"/>
                  </a:lnTo>
                  <a:lnTo>
                    <a:pt x="120306" y="188964"/>
                  </a:lnTo>
                  <a:lnTo>
                    <a:pt x="141498" y="144930"/>
                  </a:lnTo>
                  <a:lnTo>
                    <a:pt x="174052" y="113642"/>
                  </a:lnTo>
                  <a:lnTo>
                    <a:pt x="215707" y="94967"/>
                  </a:lnTo>
                  <a:lnTo>
                    <a:pt x="264201" y="88772"/>
                  </a:lnTo>
                  <a:lnTo>
                    <a:pt x="291260" y="90238"/>
                  </a:lnTo>
                  <a:lnTo>
                    <a:pt x="315349" y="94150"/>
                  </a:lnTo>
                  <a:lnTo>
                    <a:pt x="336402" y="99775"/>
                  </a:lnTo>
                  <a:lnTo>
                    <a:pt x="354355" y="106384"/>
                  </a:lnTo>
                  <a:lnTo>
                    <a:pt x="376208" y="21161"/>
                  </a:lnTo>
                  <a:lnTo>
                    <a:pt x="357739" y="13689"/>
                  </a:lnTo>
                  <a:lnTo>
                    <a:pt x="331471" y="6878"/>
                  </a:lnTo>
                  <a:lnTo>
                    <a:pt x="298332" y="1917"/>
                  </a:lnTo>
                  <a:lnTo>
                    <a:pt x="259248" y="0"/>
                  </a:lnTo>
                  <a:close/>
                </a:path>
              </a:pathLst>
            </a:custGeom>
            <a:solidFill>
              <a:srgbClr val="000000"/>
            </a:solidFill>
          </p:spPr>
          <p:txBody>
            <a:bodyPr wrap="square" lIns="0" tIns="0" rIns="0" bIns="0" rtlCol="0"/>
            <a:lstStyle/>
            <a:p>
              <a:endParaRPr/>
            </a:p>
          </p:txBody>
        </p:sp>
        <p:pic>
          <p:nvPicPr>
            <p:cNvPr id="36" name="object 6">
              <a:extLst>
                <a:ext uri="{FF2B5EF4-FFF2-40B4-BE49-F238E27FC236}">
                  <a16:creationId xmlns:a16="http://schemas.microsoft.com/office/drawing/2014/main" id="{867BBFEF-9432-8A42-A7EF-5A6AD57D317D}"/>
                </a:ext>
              </a:extLst>
            </p:cNvPr>
            <p:cNvPicPr/>
            <p:nvPr/>
          </p:nvPicPr>
          <p:blipFill>
            <a:blip r:embed="rId2" cstate="email">
              <a:extLst>
                <a:ext uri="{28A0092B-C50C-407E-A947-70E740481C1C}">
                  <a14:useLocalDpi xmlns:a14="http://schemas.microsoft.com/office/drawing/2010/main"/>
                </a:ext>
              </a:extLst>
            </a:blip>
            <a:stretch>
              <a:fillRect/>
            </a:stretch>
          </p:blipFill>
          <p:spPr>
            <a:xfrm>
              <a:off x="18739823" y="10234089"/>
              <a:ext cx="111954" cy="111944"/>
            </a:xfrm>
            <a:prstGeom prst="rect">
              <a:avLst/>
            </a:prstGeom>
          </p:spPr>
        </p:pic>
      </p:grpSp>
      <p:pic>
        <p:nvPicPr>
          <p:cNvPr id="37" name="Gráfico 36">
            <a:extLst>
              <a:ext uri="{FF2B5EF4-FFF2-40B4-BE49-F238E27FC236}">
                <a16:creationId xmlns:a16="http://schemas.microsoft.com/office/drawing/2014/main" id="{A8B463B4-447A-7B4A-914E-C9D22D793BCE}"/>
              </a:ext>
            </a:extLst>
          </p:cNvPr>
          <p:cNvPicPr>
            <a:picLocks noChangeAspect="1"/>
          </p:cNvPicPr>
          <p:nvPr userDrawn="1"/>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2325995" y="10351817"/>
            <a:ext cx="4224383" cy="83351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4F0C62AA-7E37-6845-8D8A-ED2B4A20925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20104100" cy="7378258"/>
          </a:xfrm>
          <a:prstGeom prst="rect">
            <a:avLst/>
          </a:prstGeom>
        </p:spPr>
      </p:pic>
      <p:sp>
        <p:nvSpPr>
          <p:cNvPr id="35" name="object 2">
            <a:extLst>
              <a:ext uri="{FF2B5EF4-FFF2-40B4-BE49-F238E27FC236}">
                <a16:creationId xmlns:a16="http://schemas.microsoft.com/office/drawing/2014/main" id="{8B4706A3-2EB4-0941-8713-118E1EE44C32}"/>
              </a:ext>
            </a:extLst>
          </p:cNvPr>
          <p:cNvSpPr/>
          <p:nvPr userDrawn="1"/>
        </p:nvSpPr>
        <p:spPr>
          <a:xfrm>
            <a:off x="16958625" y="10426287"/>
            <a:ext cx="1618615" cy="525145"/>
          </a:xfrm>
          <a:custGeom>
            <a:avLst/>
            <a:gdLst/>
            <a:ahLst/>
            <a:cxnLst/>
            <a:rect l="l" t="t" r="r" b="b"/>
            <a:pathLst>
              <a:path w="1618615" h="525145">
                <a:moveTo>
                  <a:pt x="453097" y="247865"/>
                </a:moveTo>
                <a:lnTo>
                  <a:pt x="449186" y="196367"/>
                </a:lnTo>
                <a:lnTo>
                  <a:pt x="437921" y="151307"/>
                </a:lnTo>
                <a:lnTo>
                  <a:pt x="419925" y="112522"/>
                </a:lnTo>
                <a:lnTo>
                  <a:pt x="395884" y="79870"/>
                </a:lnTo>
                <a:lnTo>
                  <a:pt x="366445" y="53213"/>
                </a:lnTo>
                <a:lnTo>
                  <a:pt x="330708" y="31546"/>
                </a:lnTo>
                <a:lnTo>
                  <a:pt x="330708" y="251650"/>
                </a:lnTo>
                <a:lnTo>
                  <a:pt x="325094" y="307492"/>
                </a:lnTo>
                <a:lnTo>
                  <a:pt x="308851" y="352729"/>
                </a:lnTo>
                <a:lnTo>
                  <a:pt x="282892" y="387540"/>
                </a:lnTo>
                <a:lnTo>
                  <a:pt x="248132" y="412089"/>
                </a:lnTo>
                <a:lnTo>
                  <a:pt x="205486" y="426542"/>
                </a:lnTo>
                <a:lnTo>
                  <a:pt x="155841" y="431076"/>
                </a:lnTo>
                <a:lnTo>
                  <a:pt x="145161" y="431038"/>
                </a:lnTo>
                <a:lnTo>
                  <a:pt x="134264" y="430784"/>
                </a:lnTo>
                <a:lnTo>
                  <a:pt x="124079" y="430098"/>
                </a:lnTo>
                <a:lnTo>
                  <a:pt x="115519" y="428764"/>
                </a:lnTo>
                <a:lnTo>
                  <a:pt x="115519" y="93497"/>
                </a:lnTo>
                <a:lnTo>
                  <a:pt x="124383" y="91821"/>
                </a:lnTo>
                <a:lnTo>
                  <a:pt x="136080" y="90347"/>
                </a:lnTo>
                <a:lnTo>
                  <a:pt x="150622" y="89319"/>
                </a:lnTo>
                <a:lnTo>
                  <a:pt x="168008" y="88925"/>
                </a:lnTo>
                <a:lnTo>
                  <a:pt x="214909" y="93319"/>
                </a:lnTo>
                <a:lnTo>
                  <a:pt x="254800" y="106616"/>
                </a:lnTo>
                <a:lnTo>
                  <a:pt x="286994" y="128943"/>
                </a:lnTo>
                <a:lnTo>
                  <a:pt x="310832" y="160464"/>
                </a:lnTo>
                <a:lnTo>
                  <a:pt x="325628" y="201320"/>
                </a:lnTo>
                <a:lnTo>
                  <a:pt x="330708" y="251650"/>
                </a:lnTo>
                <a:lnTo>
                  <a:pt x="330708" y="31546"/>
                </a:lnTo>
                <a:lnTo>
                  <a:pt x="326796" y="29171"/>
                </a:lnTo>
                <a:lnTo>
                  <a:pt x="279666" y="12636"/>
                </a:lnTo>
                <a:lnTo>
                  <a:pt x="223278" y="3073"/>
                </a:lnTo>
                <a:lnTo>
                  <a:pt x="155841" y="0"/>
                </a:lnTo>
                <a:lnTo>
                  <a:pt x="113093" y="711"/>
                </a:lnTo>
                <a:lnTo>
                  <a:pt x="72212" y="2857"/>
                </a:lnTo>
                <a:lnTo>
                  <a:pt x="34175" y="6413"/>
                </a:lnTo>
                <a:lnTo>
                  <a:pt x="0" y="11417"/>
                </a:lnTo>
                <a:lnTo>
                  <a:pt x="0" y="513930"/>
                </a:lnTo>
                <a:lnTo>
                  <a:pt x="23964" y="516724"/>
                </a:lnTo>
                <a:lnTo>
                  <a:pt x="53784" y="519150"/>
                </a:lnTo>
                <a:lnTo>
                  <a:pt x="89585" y="520877"/>
                </a:lnTo>
                <a:lnTo>
                  <a:pt x="131495" y="521525"/>
                </a:lnTo>
                <a:lnTo>
                  <a:pt x="189534" y="518960"/>
                </a:lnTo>
                <a:lnTo>
                  <a:pt x="242811" y="511162"/>
                </a:lnTo>
                <a:lnTo>
                  <a:pt x="290804" y="498043"/>
                </a:lnTo>
                <a:lnTo>
                  <a:pt x="332955" y="479501"/>
                </a:lnTo>
                <a:lnTo>
                  <a:pt x="368719" y="455409"/>
                </a:lnTo>
                <a:lnTo>
                  <a:pt x="396163" y="427177"/>
                </a:lnTo>
                <a:lnTo>
                  <a:pt x="419430" y="392518"/>
                </a:lnTo>
                <a:lnTo>
                  <a:pt x="437400" y="351231"/>
                </a:lnTo>
                <a:lnTo>
                  <a:pt x="448983" y="303085"/>
                </a:lnTo>
                <a:lnTo>
                  <a:pt x="453097" y="247865"/>
                </a:lnTo>
                <a:close/>
              </a:path>
              <a:path w="1618615" h="525145">
                <a:moveTo>
                  <a:pt x="849947" y="516191"/>
                </a:moveTo>
                <a:lnTo>
                  <a:pt x="848817" y="491236"/>
                </a:lnTo>
                <a:lnTo>
                  <a:pt x="847839" y="463080"/>
                </a:lnTo>
                <a:lnTo>
                  <a:pt x="847140" y="431634"/>
                </a:lnTo>
                <a:lnTo>
                  <a:pt x="846874" y="396836"/>
                </a:lnTo>
                <a:lnTo>
                  <a:pt x="846874" y="144449"/>
                </a:lnTo>
                <a:lnTo>
                  <a:pt x="731316" y="144449"/>
                </a:lnTo>
                <a:lnTo>
                  <a:pt x="731316" y="365671"/>
                </a:lnTo>
                <a:lnTo>
                  <a:pt x="731037" y="372808"/>
                </a:lnTo>
                <a:lnTo>
                  <a:pt x="707301" y="417766"/>
                </a:lnTo>
                <a:lnTo>
                  <a:pt x="668985" y="431076"/>
                </a:lnTo>
                <a:lnTo>
                  <a:pt x="642531" y="425119"/>
                </a:lnTo>
                <a:lnTo>
                  <a:pt x="624332" y="407974"/>
                </a:lnTo>
                <a:lnTo>
                  <a:pt x="613841" y="380707"/>
                </a:lnTo>
                <a:lnTo>
                  <a:pt x="610463" y="344398"/>
                </a:lnTo>
                <a:lnTo>
                  <a:pt x="610463" y="144449"/>
                </a:lnTo>
                <a:lnTo>
                  <a:pt x="494906" y="144449"/>
                </a:lnTo>
                <a:lnTo>
                  <a:pt x="494906" y="362623"/>
                </a:lnTo>
                <a:lnTo>
                  <a:pt x="501205" y="423557"/>
                </a:lnTo>
                <a:lnTo>
                  <a:pt x="519036" y="469226"/>
                </a:lnTo>
                <a:lnTo>
                  <a:pt x="546785" y="500634"/>
                </a:lnTo>
                <a:lnTo>
                  <a:pt x="582866" y="518756"/>
                </a:lnTo>
                <a:lnTo>
                  <a:pt x="625652" y="524573"/>
                </a:lnTo>
                <a:lnTo>
                  <a:pt x="670026" y="518274"/>
                </a:lnTo>
                <a:lnTo>
                  <a:pt x="703491" y="502716"/>
                </a:lnTo>
                <a:lnTo>
                  <a:pt x="727113" y="482879"/>
                </a:lnTo>
                <a:lnTo>
                  <a:pt x="741972" y="463753"/>
                </a:lnTo>
                <a:lnTo>
                  <a:pt x="744245" y="463753"/>
                </a:lnTo>
                <a:lnTo>
                  <a:pt x="749592" y="516191"/>
                </a:lnTo>
                <a:lnTo>
                  <a:pt x="849947" y="516191"/>
                </a:lnTo>
                <a:close/>
              </a:path>
              <a:path w="1618615" h="525145">
                <a:moveTo>
                  <a:pt x="1277759" y="326885"/>
                </a:moveTo>
                <a:lnTo>
                  <a:pt x="1273225" y="280898"/>
                </a:lnTo>
                <a:lnTo>
                  <a:pt x="1260055" y="239864"/>
                </a:lnTo>
                <a:lnTo>
                  <a:pt x="1247533" y="218948"/>
                </a:lnTo>
                <a:lnTo>
                  <a:pt x="1238923" y="204558"/>
                </a:lnTo>
                <a:lnTo>
                  <a:pt x="1210513" y="175742"/>
                </a:lnTo>
                <a:lnTo>
                  <a:pt x="1175537" y="154216"/>
                </a:lnTo>
                <a:lnTo>
                  <a:pt x="1157643" y="148323"/>
                </a:lnTo>
                <a:lnTo>
                  <a:pt x="1157643" y="329958"/>
                </a:lnTo>
                <a:lnTo>
                  <a:pt x="1152537" y="375627"/>
                </a:lnTo>
                <a:lnTo>
                  <a:pt x="1137881" y="410908"/>
                </a:lnTo>
                <a:lnTo>
                  <a:pt x="1114679" y="433641"/>
                </a:lnTo>
                <a:lnTo>
                  <a:pt x="1083906" y="441693"/>
                </a:lnTo>
                <a:lnTo>
                  <a:pt x="1083157" y="441693"/>
                </a:lnTo>
                <a:lnTo>
                  <a:pt x="1050861" y="433222"/>
                </a:lnTo>
                <a:lnTo>
                  <a:pt x="1027264" y="409867"/>
                </a:lnTo>
                <a:lnTo>
                  <a:pt x="1012799" y="374675"/>
                </a:lnTo>
                <a:lnTo>
                  <a:pt x="1007884" y="330708"/>
                </a:lnTo>
                <a:lnTo>
                  <a:pt x="1012063" y="289839"/>
                </a:lnTo>
                <a:lnTo>
                  <a:pt x="1025372" y="254025"/>
                </a:lnTo>
                <a:lnTo>
                  <a:pt x="1048931" y="228612"/>
                </a:lnTo>
                <a:lnTo>
                  <a:pt x="1083906" y="218948"/>
                </a:lnTo>
                <a:lnTo>
                  <a:pt x="1117574" y="228612"/>
                </a:lnTo>
                <a:lnTo>
                  <a:pt x="1140447" y="253936"/>
                </a:lnTo>
                <a:lnTo>
                  <a:pt x="1153502" y="289521"/>
                </a:lnTo>
                <a:lnTo>
                  <a:pt x="1157643" y="329958"/>
                </a:lnTo>
                <a:lnTo>
                  <a:pt x="1157643" y="148323"/>
                </a:lnTo>
                <a:lnTo>
                  <a:pt x="1134618" y="140728"/>
                </a:lnTo>
                <a:lnTo>
                  <a:pt x="1088466" y="136067"/>
                </a:lnTo>
                <a:lnTo>
                  <a:pt x="1039609" y="140665"/>
                </a:lnTo>
                <a:lnTo>
                  <a:pt x="996442" y="154089"/>
                </a:lnTo>
                <a:lnTo>
                  <a:pt x="959637" y="175755"/>
                </a:lnTo>
                <a:lnTo>
                  <a:pt x="929855" y="205041"/>
                </a:lnTo>
                <a:lnTo>
                  <a:pt x="907770" y="241401"/>
                </a:lnTo>
                <a:lnTo>
                  <a:pt x="894016" y="284226"/>
                </a:lnTo>
                <a:lnTo>
                  <a:pt x="889292" y="332955"/>
                </a:lnTo>
                <a:lnTo>
                  <a:pt x="894245" y="381393"/>
                </a:lnTo>
                <a:lnTo>
                  <a:pt x="908405" y="423481"/>
                </a:lnTo>
                <a:lnTo>
                  <a:pt x="930757" y="458812"/>
                </a:lnTo>
                <a:lnTo>
                  <a:pt x="960272" y="486994"/>
                </a:lnTo>
                <a:lnTo>
                  <a:pt x="995946" y="507606"/>
                </a:lnTo>
                <a:lnTo>
                  <a:pt x="1036726" y="520268"/>
                </a:lnTo>
                <a:lnTo>
                  <a:pt x="1081608" y="524573"/>
                </a:lnTo>
                <a:lnTo>
                  <a:pt x="1082382" y="524573"/>
                </a:lnTo>
                <a:lnTo>
                  <a:pt x="1124318" y="520725"/>
                </a:lnTo>
                <a:lnTo>
                  <a:pt x="1164336" y="509054"/>
                </a:lnTo>
                <a:lnTo>
                  <a:pt x="1200772" y="489381"/>
                </a:lnTo>
                <a:lnTo>
                  <a:pt x="1231976" y="461518"/>
                </a:lnTo>
                <a:lnTo>
                  <a:pt x="1245285" y="441693"/>
                </a:lnTo>
                <a:lnTo>
                  <a:pt x="1256322" y="425259"/>
                </a:lnTo>
                <a:lnTo>
                  <a:pt x="1272120" y="380453"/>
                </a:lnTo>
                <a:lnTo>
                  <a:pt x="1277759" y="326885"/>
                </a:lnTo>
                <a:close/>
              </a:path>
              <a:path w="1618615" h="525145">
                <a:moveTo>
                  <a:pt x="1618411" y="150533"/>
                </a:moveTo>
                <a:lnTo>
                  <a:pt x="1598650" y="144424"/>
                </a:lnTo>
                <a:lnTo>
                  <a:pt x="1576603" y="139865"/>
                </a:lnTo>
                <a:lnTo>
                  <a:pt x="1553413" y="137033"/>
                </a:lnTo>
                <a:lnTo>
                  <a:pt x="1530223" y="136055"/>
                </a:lnTo>
                <a:lnTo>
                  <a:pt x="1474876" y="141300"/>
                </a:lnTo>
                <a:lnTo>
                  <a:pt x="1427530" y="156235"/>
                </a:lnTo>
                <a:lnTo>
                  <a:pt x="1388376" y="179628"/>
                </a:lnTo>
                <a:lnTo>
                  <a:pt x="1357591" y="210299"/>
                </a:lnTo>
                <a:lnTo>
                  <a:pt x="1335366" y="247015"/>
                </a:lnTo>
                <a:lnTo>
                  <a:pt x="1321904" y="288569"/>
                </a:lnTo>
                <a:lnTo>
                  <a:pt x="1317371" y="333743"/>
                </a:lnTo>
                <a:lnTo>
                  <a:pt x="1321968" y="381190"/>
                </a:lnTo>
                <a:lnTo>
                  <a:pt x="1335392" y="422783"/>
                </a:lnTo>
                <a:lnTo>
                  <a:pt x="1357045" y="458012"/>
                </a:lnTo>
                <a:lnTo>
                  <a:pt x="1386344" y="486346"/>
                </a:lnTo>
                <a:lnTo>
                  <a:pt x="1422704" y="507225"/>
                </a:lnTo>
                <a:lnTo>
                  <a:pt x="1465541" y="520153"/>
                </a:lnTo>
                <a:lnTo>
                  <a:pt x="1514259" y="524573"/>
                </a:lnTo>
                <a:lnTo>
                  <a:pt x="1546148" y="523240"/>
                </a:lnTo>
                <a:lnTo>
                  <a:pt x="1599057" y="514007"/>
                </a:lnTo>
                <a:lnTo>
                  <a:pt x="1603971" y="421932"/>
                </a:lnTo>
                <a:lnTo>
                  <a:pt x="1590116" y="427050"/>
                </a:lnTo>
                <a:lnTo>
                  <a:pt x="1574609" y="430872"/>
                </a:lnTo>
                <a:lnTo>
                  <a:pt x="1557248" y="433273"/>
                </a:lnTo>
                <a:lnTo>
                  <a:pt x="1537817" y="434098"/>
                </a:lnTo>
                <a:lnTo>
                  <a:pt x="1498168" y="427329"/>
                </a:lnTo>
                <a:lnTo>
                  <a:pt x="1465795" y="407301"/>
                </a:lnTo>
                <a:lnTo>
                  <a:pt x="1443951" y="374446"/>
                </a:lnTo>
                <a:lnTo>
                  <a:pt x="1435938" y="329196"/>
                </a:lnTo>
                <a:lnTo>
                  <a:pt x="1442631" y="287261"/>
                </a:lnTo>
                <a:lnTo>
                  <a:pt x="1462659" y="254304"/>
                </a:lnTo>
                <a:lnTo>
                  <a:pt x="1494218" y="232752"/>
                </a:lnTo>
                <a:lnTo>
                  <a:pt x="1535557" y="225031"/>
                </a:lnTo>
                <a:lnTo>
                  <a:pt x="1556562" y="225958"/>
                </a:lnTo>
                <a:lnTo>
                  <a:pt x="1574152" y="228447"/>
                </a:lnTo>
                <a:lnTo>
                  <a:pt x="1588592" y="232092"/>
                </a:lnTo>
                <a:lnTo>
                  <a:pt x="1600174" y="236435"/>
                </a:lnTo>
                <a:lnTo>
                  <a:pt x="1618411" y="150533"/>
                </a:lnTo>
                <a:close/>
              </a:path>
            </a:pathLst>
          </a:custGeom>
          <a:solidFill>
            <a:srgbClr val="FEB620"/>
          </a:solidFill>
        </p:spPr>
        <p:txBody>
          <a:bodyPr wrap="square" lIns="0" tIns="0" rIns="0" bIns="0" rtlCol="0"/>
          <a:lstStyle/>
          <a:p>
            <a:endParaRPr/>
          </a:p>
        </p:txBody>
      </p:sp>
      <p:sp>
        <p:nvSpPr>
          <p:cNvPr id="36" name="object 3">
            <a:extLst>
              <a:ext uri="{FF2B5EF4-FFF2-40B4-BE49-F238E27FC236}">
                <a16:creationId xmlns:a16="http://schemas.microsoft.com/office/drawing/2014/main" id="{1D44F9E2-5379-7E4A-83D8-2FDE2AFAFEF9}"/>
              </a:ext>
            </a:extLst>
          </p:cNvPr>
          <p:cNvSpPr/>
          <p:nvPr userDrawn="1"/>
        </p:nvSpPr>
        <p:spPr>
          <a:xfrm>
            <a:off x="18689266" y="10470436"/>
            <a:ext cx="388620" cy="482600"/>
          </a:xfrm>
          <a:custGeom>
            <a:avLst/>
            <a:gdLst/>
            <a:ahLst/>
            <a:cxnLst/>
            <a:rect l="l" t="t" r="r" b="b"/>
            <a:pathLst>
              <a:path w="388619" h="482600">
                <a:moveTo>
                  <a:pt x="388176" y="0"/>
                </a:moveTo>
                <a:lnTo>
                  <a:pt x="281090" y="0"/>
                </a:lnTo>
                <a:lnTo>
                  <a:pt x="281090" y="273331"/>
                </a:lnTo>
                <a:lnTo>
                  <a:pt x="275370" y="327965"/>
                </a:lnTo>
                <a:lnTo>
                  <a:pt x="258558" y="366414"/>
                </a:lnTo>
                <a:lnTo>
                  <a:pt x="231178" y="389143"/>
                </a:lnTo>
                <a:lnTo>
                  <a:pt x="193753" y="396616"/>
                </a:lnTo>
                <a:lnTo>
                  <a:pt x="157139" y="388845"/>
                </a:lnTo>
                <a:lnTo>
                  <a:pt x="130175" y="365621"/>
                </a:lnTo>
                <a:lnTo>
                  <a:pt x="113516" y="327072"/>
                </a:lnTo>
                <a:lnTo>
                  <a:pt x="107818" y="273331"/>
                </a:lnTo>
                <a:lnTo>
                  <a:pt x="107818" y="0"/>
                </a:lnTo>
                <a:lnTo>
                  <a:pt x="0" y="0"/>
                </a:lnTo>
                <a:lnTo>
                  <a:pt x="0" y="264892"/>
                </a:lnTo>
                <a:lnTo>
                  <a:pt x="4253" y="324651"/>
                </a:lnTo>
                <a:lnTo>
                  <a:pt x="16765" y="374300"/>
                </a:lnTo>
                <a:lnTo>
                  <a:pt x="37165" y="414172"/>
                </a:lnTo>
                <a:lnTo>
                  <a:pt x="65082" y="444602"/>
                </a:lnTo>
                <a:lnTo>
                  <a:pt x="100145" y="465925"/>
                </a:lnTo>
                <a:lnTo>
                  <a:pt x="141983" y="478473"/>
                </a:lnTo>
                <a:lnTo>
                  <a:pt x="190224" y="482582"/>
                </a:lnTo>
                <a:lnTo>
                  <a:pt x="240229" y="478290"/>
                </a:lnTo>
                <a:lnTo>
                  <a:pt x="283689" y="465335"/>
                </a:lnTo>
                <a:lnTo>
                  <a:pt x="320188" y="443592"/>
                </a:lnTo>
                <a:lnTo>
                  <a:pt x="349304" y="412939"/>
                </a:lnTo>
                <a:lnTo>
                  <a:pt x="370620" y="373254"/>
                </a:lnTo>
                <a:lnTo>
                  <a:pt x="383717" y="324414"/>
                </a:lnTo>
                <a:lnTo>
                  <a:pt x="388176" y="266295"/>
                </a:lnTo>
                <a:lnTo>
                  <a:pt x="388176" y="0"/>
                </a:lnTo>
                <a:close/>
              </a:path>
            </a:pathLst>
          </a:custGeom>
          <a:solidFill>
            <a:srgbClr val="000000"/>
          </a:solidFill>
        </p:spPr>
        <p:txBody>
          <a:bodyPr wrap="square" lIns="0" tIns="0" rIns="0" bIns="0" rtlCol="0"/>
          <a:lstStyle/>
          <a:p>
            <a:endParaRPr/>
          </a:p>
        </p:txBody>
      </p:sp>
      <p:grpSp>
        <p:nvGrpSpPr>
          <p:cNvPr id="37" name="object 4">
            <a:extLst>
              <a:ext uri="{FF2B5EF4-FFF2-40B4-BE49-F238E27FC236}">
                <a16:creationId xmlns:a16="http://schemas.microsoft.com/office/drawing/2014/main" id="{0360ECE7-3B5A-AA42-B97A-B717880F7FD0}"/>
              </a:ext>
            </a:extLst>
          </p:cNvPr>
          <p:cNvGrpSpPr/>
          <p:nvPr userDrawn="1"/>
        </p:nvGrpSpPr>
        <p:grpSpPr>
          <a:xfrm>
            <a:off x="19131280" y="10355374"/>
            <a:ext cx="445770" cy="598170"/>
            <a:chOff x="18406074" y="10234089"/>
            <a:chExt cx="445770" cy="598170"/>
          </a:xfrm>
        </p:grpSpPr>
        <p:sp>
          <p:nvSpPr>
            <p:cNvPr id="38" name="object 5">
              <a:extLst>
                <a:ext uri="{FF2B5EF4-FFF2-40B4-BE49-F238E27FC236}">
                  <a16:creationId xmlns:a16="http://schemas.microsoft.com/office/drawing/2014/main" id="{A6298163-CFF5-EA4A-8794-9DB6E054DA1C}"/>
                </a:ext>
              </a:extLst>
            </p:cNvPr>
            <p:cNvSpPr/>
            <p:nvPr/>
          </p:nvSpPr>
          <p:spPr>
            <a:xfrm>
              <a:off x="18406074" y="10341395"/>
              <a:ext cx="376555" cy="490855"/>
            </a:xfrm>
            <a:custGeom>
              <a:avLst/>
              <a:gdLst/>
              <a:ahLst/>
              <a:cxnLst/>
              <a:rect l="l" t="t" r="r" b="b"/>
              <a:pathLst>
                <a:path w="376555" h="490854">
                  <a:moveTo>
                    <a:pt x="259248" y="0"/>
                  </a:moveTo>
                  <a:lnTo>
                    <a:pt x="212510" y="3315"/>
                  </a:lnTo>
                  <a:lnTo>
                    <a:pt x="168577" y="13160"/>
                  </a:lnTo>
                  <a:lnTo>
                    <a:pt x="128168" y="29385"/>
                  </a:lnTo>
                  <a:lnTo>
                    <a:pt x="92002" y="51838"/>
                  </a:lnTo>
                  <a:lnTo>
                    <a:pt x="60799" y="80367"/>
                  </a:lnTo>
                  <a:lnTo>
                    <a:pt x="35278" y="114822"/>
                  </a:lnTo>
                  <a:lnTo>
                    <a:pt x="16158" y="155053"/>
                  </a:lnTo>
                  <a:lnTo>
                    <a:pt x="4159" y="200906"/>
                  </a:lnTo>
                  <a:lnTo>
                    <a:pt x="0" y="252233"/>
                  </a:lnTo>
                  <a:lnTo>
                    <a:pt x="3124" y="296015"/>
                  </a:lnTo>
                  <a:lnTo>
                    <a:pt x="12470" y="336820"/>
                  </a:lnTo>
                  <a:lnTo>
                    <a:pt x="27997" y="374067"/>
                  </a:lnTo>
                  <a:lnTo>
                    <a:pt x="49665" y="407177"/>
                  </a:lnTo>
                  <a:lnTo>
                    <a:pt x="77432" y="435568"/>
                  </a:lnTo>
                  <a:lnTo>
                    <a:pt x="111258" y="458660"/>
                  </a:lnTo>
                  <a:lnTo>
                    <a:pt x="151102" y="475874"/>
                  </a:lnTo>
                  <a:lnTo>
                    <a:pt x="196924" y="486627"/>
                  </a:lnTo>
                  <a:lnTo>
                    <a:pt x="248683" y="490341"/>
                  </a:lnTo>
                  <a:lnTo>
                    <a:pt x="289323" y="488424"/>
                  </a:lnTo>
                  <a:lnTo>
                    <a:pt x="323888" y="483469"/>
                  </a:lnTo>
                  <a:lnTo>
                    <a:pt x="351317" y="476664"/>
                  </a:lnTo>
                  <a:lnTo>
                    <a:pt x="370554" y="469200"/>
                  </a:lnTo>
                  <a:lnTo>
                    <a:pt x="354355" y="385380"/>
                  </a:lnTo>
                  <a:lnTo>
                    <a:pt x="336022" y="391357"/>
                  </a:lnTo>
                  <a:lnTo>
                    <a:pt x="313851" y="396278"/>
                  </a:lnTo>
                  <a:lnTo>
                    <a:pt x="289564" y="399616"/>
                  </a:lnTo>
                  <a:lnTo>
                    <a:pt x="264881" y="400846"/>
                  </a:lnTo>
                  <a:lnTo>
                    <a:pt x="212272" y="393858"/>
                  </a:lnTo>
                  <a:lnTo>
                    <a:pt x="169943" y="373685"/>
                  </a:lnTo>
                  <a:lnTo>
                    <a:pt x="138704" y="341508"/>
                  </a:lnTo>
                  <a:lnTo>
                    <a:pt x="119366" y="298511"/>
                  </a:lnTo>
                  <a:lnTo>
                    <a:pt x="112740" y="245877"/>
                  </a:lnTo>
                  <a:lnTo>
                    <a:pt x="120306" y="188964"/>
                  </a:lnTo>
                  <a:lnTo>
                    <a:pt x="141498" y="144930"/>
                  </a:lnTo>
                  <a:lnTo>
                    <a:pt x="174052" y="113642"/>
                  </a:lnTo>
                  <a:lnTo>
                    <a:pt x="215707" y="94967"/>
                  </a:lnTo>
                  <a:lnTo>
                    <a:pt x="264201" y="88772"/>
                  </a:lnTo>
                  <a:lnTo>
                    <a:pt x="291260" y="90238"/>
                  </a:lnTo>
                  <a:lnTo>
                    <a:pt x="315349" y="94150"/>
                  </a:lnTo>
                  <a:lnTo>
                    <a:pt x="336402" y="99775"/>
                  </a:lnTo>
                  <a:lnTo>
                    <a:pt x="354355" y="106384"/>
                  </a:lnTo>
                  <a:lnTo>
                    <a:pt x="376208" y="21161"/>
                  </a:lnTo>
                  <a:lnTo>
                    <a:pt x="357739" y="13689"/>
                  </a:lnTo>
                  <a:lnTo>
                    <a:pt x="331471" y="6878"/>
                  </a:lnTo>
                  <a:lnTo>
                    <a:pt x="298332" y="1917"/>
                  </a:lnTo>
                  <a:lnTo>
                    <a:pt x="259248" y="0"/>
                  </a:lnTo>
                  <a:close/>
                </a:path>
              </a:pathLst>
            </a:custGeom>
            <a:solidFill>
              <a:srgbClr val="000000"/>
            </a:solidFill>
          </p:spPr>
          <p:txBody>
            <a:bodyPr wrap="square" lIns="0" tIns="0" rIns="0" bIns="0" rtlCol="0"/>
            <a:lstStyle/>
            <a:p>
              <a:endParaRPr/>
            </a:p>
          </p:txBody>
        </p:sp>
        <p:pic>
          <p:nvPicPr>
            <p:cNvPr id="39" name="object 6">
              <a:extLst>
                <a:ext uri="{FF2B5EF4-FFF2-40B4-BE49-F238E27FC236}">
                  <a16:creationId xmlns:a16="http://schemas.microsoft.com/office/drawing/2014/main" id="{93ED0631-D4B8-9245-AED9-7FFC3DF8BF8D}"/>
                </a:ext>
              </a:extLst>
            </p:cNvPr>
            <p:cNvPicPr/>
            <p:nvPr/>
          </p:nvPicPr>
          <p:blipFill>
            <a:blip r:embed="rId3" cstate="email">
              <a:extLst>
                <a:ext uri="{28A0092B-C50C-407E-A947-70E740481C1C}">
                  <a14:useLocalDpi xmlns:a14="http://schemas.microsoft.com/office/drawing/2010/main"/>
                </a:ext>
              </a:extLst>
            </a:blip>
            <a:stretch>
              <a:fillRect/>
            </a:stretch>
          </p:blipFill>
          <p:spPr>
            <a:xfrm>
              <a:off x="18739823" y="10234089"/>
              <a:ext cx="111954" cy="111944"/>
            </a:xfrm>
            <a:prstGeom prst="rect">
              <a:avLst/>
            </a:prstGeom>
          </p:spPr>
        </p:pic>
      </p:grpSp>
      <p:pic>
        <p:nvPicPr>
          <p:cNvPr id="40" name="Gráfico 39">
            <a:extLst>
              <a:ext uri="{FF2B5EF4-FFF2-40B4-BE49-F238E27FC236}">
                <a16:creationId xmlns:a16="http://schemas.microsoft.com/office/drawing/2014/main" id="{753FB46B-300A-F44F-AAAA-E67F66AD18CA}"/>
              </a:ext>
            </a:extLst>
          </p:cNvPr>
          <p:cNvPicPr>
            <a:picLocks noChangeAspect="1"/>
          </p:cNvPicPr>
          <p:nvPr userDrawn="1"/>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2325995" y="10351817"/>
            <a:ext cx="4224383" cy="833510"/>
          </a:xfrm>
          <a:prstGeom prst="rect">
            <a:avLst/>
          </a:prstGeom>
        </p:spPr>
      </p:pic>
      <p:sp>
        <p:nvSpPr>
          <p:cNvPr id="41" name="Título 10">
            <a:extLst>
              <a:ext uri="{FF2B5EF4-FFF2-40B4-BE49-F238E27FC236}">
                <a16:creationId xmlns:a16="http://schemas.microsoft.com/office/drawing/2014/main" id="{01AF9639-B5F6-6546-8B77-C66957275E66}"/>
              </a:ext>
            </a:extLst>
          </p:cNvPr>
          <p:cNvSpPr>
            <a:spLocks noGrp="1"/>
          </p:cNvSpPr>
          <p:nvPr>
            <p:ph type="title" hasCustomPrompt="1"/>
          </p:nvPr>
        </p:nvSpPr>
        <p:spPr>
          <a:xfrm>
            <a:off x="1321990" y="8235994"/>
            <a:ext cx="6048240" cy="2324921"/>
          </a:xfrm>
        </p:spPr>
        <p:txBody>
          <a:bodyPr/>
          <a:lstStyle>
            <a:lvl1pPr>
              <a:defRPr sz="5400"/>
            </a:lvl1pPr>
          </a:lstStyle>
          <a:p>
            <a:r>
              <a:rPr lang="es-ES" dirty="0"/>
              <a:t>LOREM IPSUM</a:t>
            </a:r>
            <a:endParaRPr lang="es-CL" dirty="0"/>
          </a:p>
        </p:txBody>
      </p:sp>
      <p:cxnSp>
        <p:nvCxnSpPr>
          <p:cNvPr id="42" name="Conector recto 41">
            <a:extLst>
              <a:ext uri="{FF2B5EF4-FFF2-40B4-BE49-F238E27FC236}">
                <a16:creationId xmlns:a16="http://schemas.microsoft.com/office/drawing/2014/main" id="{A9205323-AC03-D74A-AEE3-E3B4BB450B70}"/>
              </a:ext>
            </a:extLst>
          </p:cNvPr>
          <p:cNvCxnSpPr>
            <a:cxnSpLocks/>
          </p:cNvCxnSpPr>
          <p:nvPr userDrawn="1"/>
        </p:nvCxnSpPr>
        <p:spPr>
          <a:xfrm>
            <a:off x="7842250" y="7864475"/>
            <a:ext cx="0" cy="2696441"/>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43" name="Marcador de texto 3">
            <a:extLst>
              <a:ext uri="{FF2B5EF4-FFF2-40B4-BE49-F238E27FC236}">
                <a16:creationId xmlns:a16="http://schemas.microsoft.com/office/drawing/2014/main" id="{35C72942-F7B7-3241-84D0-E36AF6C76506}"/>
              </a:ext>
            </a:extLst>
          </p:cNvPr>
          <p:cNvSpPr>
            <a:spLocks noGrp="1"/>
          </p:cNvSpPr>
          <p:nvPr>
            <p:ph type="body" sz="quarter" idx="10"/>
          </p:nvPr>
        </p:nvSpPr>
        <p:spPr>
          <a:xfrm>
            <a:off x="8314271" y="8170445"/>
            <a:ext cx="11193563" cy="1903830"/>
          </a:xfrm>
        </p:spPr>
        <p:txBody>
          <a:bodyPr/>
          <a:lstStyle>
            <a:lvl1pPr>
              <a:defRPr>
                <a:latin typeface="Arial" panose="020B0604020202020204" pitchFamily="34" charset="0"/>
                <a:cs typeface="Arial" panose="020B0604020202020204" pitchFamily="34" charset="0"/>
              </a:defRPr>
            </a:lvl1pPr>
          </a:lstStyle>
          <a:p>
            <a:r>
              <a:rPr lang="es-ES"/>
              <a:t>Editar los estilos de texto del patrón
Segundo nivel
Tercer nivel
Cuarto nivel
Quinto nivel</a:t>
            </a:r>
            <a:endParaRPr lang="es-CL"/>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94323C78-91D7-DE47-86DA-6F7685E6C6B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2196"/>
            <a:ext cx="20104100" cy="7520510"/>
          </a:xfrm>
          <a:prstGeom prst="rect">
            <a:avLst/>
          </a:prstGeom>
        </p:spPr>
      </p:pic>
      <p:sp>
        <p:nvSpPr>
          <p:cNvPr id="30" name="object 2">
            <a:extLst>
              <a:ext uri="{FF2B5EF4-FFF2-40B4-BE49-F238E27FC236}">
                <a16:creationId xmlns:a16="http://schemas.microsoft.com/office/drawing/2014/main" id="{1A05C437-F6E2-1346-92B2-6EC80A6C890F}"/>
              </a:ext>
            </a:extLst>
          </p:cNvPr>
          <p:cNvSpPr/>
          <p:nvPr userDrawn="1"/>
        </p:nvSpPr>
        <p:spPr>
          <a:xfrm>
            <a:off x="16958625" y="10426287"/>
            <a:ext cx="1618615" cy="525145"/>
          </a:xfrm>
          <a:custGeom>
            <a:avLst/>
            <a:gdLst/>
            <a:ahLst/>
            <a:cxnLst/>
            <a:rect l="l" t="t" r="r" b="b"/>
            <a:pathLst>
              <a:path w="1618615" h="525145">
                <a:moveTo>
                  <a:pt x="453097" y="247865"/>
                </a:moveTo>
                <a:lnTo>
                  <a:pt x="449186" y="196367"/>
                </a:lnTo>
                <a:lnTo>
                  <a:pt x="437921" y="151307"/>
                </a:lnTo>
                <a:lnTo>
                  <a:pt x="419925" y="112522"/>
                </a:lnTo>
                <a:lnTo>
                  <a:pt x="395884" y="79870"/>
                </a:lnTo>
                <a:lnTo>
                  <a:pt x="366445" y="53213"/>
                </a:lnTo>
                <a:lnTo>
                  <a:pt x="330708" y="31546"/>
                </a:lnTo>
                <a:lnTo>
                  <a:pt x="330708" y="251650"/>
                </a:lnTo>
                <a:lnTo>
                  <a:pt x="325094" y="307492"/>
                </a:lnTo>
                <a:lnTo>
                  <a:pt x="308851" y="352729"/>
                </a:lnTo>
                <a:lnTo>
                  <a:pt x="282892" y="387540"/>
                </a:lnTo>
                <a:lnTo>
                  <a:pt x="248132" y="412089"/>
                </a:lnTo>
                <a:lnTo>
                  <a:pt x="205486" y="426542"/>
                </a:lnTo>
                <a:lnTo>
                  <a:pt x="155841" y="431076"/>
                </a:lnTo>
                <a:lnTo>
                  <a:pt x="145161" y="431038"/>
                </a:lnTo>
                <a:lnTo>
                  <a:pt x="134264" y="430784"/>
                </a:lnTo>
                <a:lnTo>
                  <a:pt x="124079" y="430098"/>
                </a:lnTo>
                <a:lnTo>
                  <a:pt x="115519" y="428764"/>
                </a:lnTo>
                <a:lnTo>
                  <a:pt x="115519" y="93497"/>
                </a:lnTo>
                <a:lnTo>
                  <a:pt x="124383" y="91821"/>
                </a:lnTo>
                <a:lnTo>
                  <a:pt x="136080" y="90347"/>
                </a:lnTo>
                <a:lnTo>
                  <a:pt x="150622" y="89319"/>
                </a:lnTo>
                <a:lnTo>
                  <a:pt x="168008" y="88925"/>
                </a:lnTo>
                <a:lnTo>
                  <a:pt x="214909" y="93319"/>
                </a:lnTo>
                <a:lnTo>
                  <a:pt x="254800" y="106616"/>
                </a:lnTo>
                <a:lnTo>
                  <a:pt x="286994" y="128943"/>
                </a:lnTo>
                <a:lnTo>
                  <a:pt x="310832" y="160464"/>
                </a:lnTo>
                <a:lnTo>
                  <a:pt x="325628" y="201320"/>
                </a:lnTo>
                <a:lnTo>
                  <a:pt x="330708" y="251650"/>
                </a:lnTo>
                <a:lnTo>
                  <a:pt x="330708" y="31546"/>
                </a:lnTo>
                <a:lnTo>
                  <a:pt x="326796" y="29171"/>
                </a:lnTo>
                <a:lnTo>
                  <a:pt x="279666" y="12636"/>
                </a:lnTo>
                <a:lnTo>
                  <a:pt x="223278" y="3073"/>
                </a:lnTo>
                <a:lnTo>
                  <a:pt x="155841" y="0"/>
                </a:lnTo>
                <a:lnTo>
                  <a:pt x="113093" y="711"/>
                </a:lnTo>
                <a:lnTo>
                  <a:pt x="72212" y="2857"/>
                </a:lnTo>
                <a:lnTo>
                  <a:pt x="34175" y="6413"/>
                </a:lnTo>
                <a:lnTo>
                  <a:pt x="0" y="11417"/>
                </a:lnTo>
                <a:lnTo>
                  <a:pt x="0" y="513930"/>
                </a:lnTo>
                <a:lnTo>
                  <a:pt x="23964" y="516724"/>
                </a:lnTo>
                <a:lnTo>
                  <a:pt x="53784" y="519150"/>
                </a:lnTo>
                <a:lnTo>
                  <a:pt x="89585" y="520877"/>
                </a:lnTo>
                <a:lnTo>
                  <a:pt x="131495" y="521525"/>
                </a:lnTo>
                <a:lnTo>
                  <a:pt x="189534" y="518960"/>
                </a:lnTo>
                <a:lnTo>
                  <a:pt x="242811" y="511162"/>
                </a:lnTo>
                <a:lnTo>
                  <a:pt x="290804" y="498043"/>
                </a:lnTo>
                <a:lnTo>
                  <a:pt x="332955" y="479501"/>
                </a:lnTo>
                <a:lnTo>
                  <a:pt x="368719" y="455409"/>
                </a:lnTo>
                <a:lnTo>
                  <a:pt x="396163" y="427177"/>
                </a:lnTo>
                <a:lnTo>
                  <a:pt x="419430" y="392518"/>
                </a:lnTo>
                <a:lnTo>
                  <a:pt x="437400" y="351231"/>
                </a:lnTo>
                <a:lnTo>
                  <a:pt x="448983" y="303085"/>
                </a:lnTo>
                <a:lnTo>
                  <a:pt x="453097" y="247865"/>
                </a:lnTo>
                <a:close/>
              </a:path>
              <a:path w="1618615" h="525145">
                <a:moveTo>
                  <a:pt x="849947" y="516191"/>
                </a:moveTo>
                <a:lnTo>
                  <a:pt x="848817" y="491236"/>
                </a:lnTo>
                <a:lnTo>
                  <a:pt x="847839" y="463080"/>
                </a:lnTo>
                <a:lnTo>
                  <a:pt x="847140" y="431634"/>
                </a:lnTo>
                <a:lnTo>
                  <a:pt x="846874" y="396836"/>
                </a:lnTo>
                <a:lnTo>
                  <a:pt x="846874" y="144449"/>
                </a:lnTo>
                <a:lnTo>
                  <a:pt x="731316" y="144449"/>
                </a:lnTo>
                <a:lnTo>
                  <a:pt x="731316" y="365671"/>
                </a:lnTo>
                <a:lnTo>
                  <a:pt x="731037" y="372808"/>
                </a:lnTo>
                <a:lnTo>
                  <a:pt x="707301" y="417766"/>
                </a:lnTo>
                <a:lnTo>
                  <a:pt x="668985" y="431076"/>
                </a:lnTo>
                <a:lnTo>
                  <a:pt x="642531" y="425119"/>
                </a:lnTo>
                <a:lnTo>
                  <a:pt x="624332" y="407974"/>
                </a:lnTo>
                <a:lnTo>
                  <a:pt x="613841" y="380707"/>
                </a:lnTo>
                <a:lnTo>
                  <a:pt x="610463" y="344398"/>
                </a:lnTo>
                <a:lnTo>
                  <a:pt x="610463" y="144449"/>
                </a:lnTo>
                <a:lnTo>
                  <a:pt x="494906" y="144449"/>
                </a:lnTo>
                <a:lnTo>
                  <a:pt x="494906" y="362623"/>
                </a:lnTo>
                <a:lnTo>
                  <a:pt x="501205" y="423557"/>
                </a:lnTo>
                <a:lnTo>
                  <a:pt x="519036" y="469226"/>
                </a:lnTo>
                <a:lnTo>
                  <a:pt x="546785" y="500634"/>
                </a:lnTo>
                <a:lnTo>
                  <a:pt x="582866" y="518756"/>
                </a:lnTo>
                <a:lnTo>
                  <a:pt x="625652" y="524573"/>
                </a:lnTo>
                <a:lnTo>
                  <a:pt x="670026" y="518274"/>
                </a:lnTo>
                <a:lnTo>
                  <a:pt x="703491" y="502716"/>
                </a:lnTo>
                <a:lnTo>
                  <a:pt x="727113" y="482879"/>
                </a:lnTo>
                <a:lnTo>
                  <a:pt x="741972" y="463753"/>
                </a:lnTo>
                <a:lnTo>
                  <a:pt x="744245" y="463753"/>
                </a:lnTo>
                <a:lnTo>
                  <a:pt x="749592" y="516191"/>
                </a:lnTo>
                <a:lnTo>
                  <a:pt x="849947" y="516191"/>
                </a:lnTo>
                <a:close/>
              </a:path>
              <a:path w="1618615" h="525145">
                <a:moveTo>
                  <a:pt x="1277759" y="326885"/>
                </a:moveTo>
                <a:lnTo>
                  <a:pt x="1273225" y="280898"/>
                </a:lnTo>
                <a:lnTo>
                  <a:pt x="1260055" y="239864"/>
                </a:lnTo>
                <a:lnTo>
                  <a:pt x="1247533" y="218948"/>
                </a:lnTo>
                <a:lnTo>
                  <a:pt x="1238923" y="204558"/>
                </a:lnTo>
                <a:lnTo>
                  <a:pt x="1210513" y="175742"/>
                </a:lnTo>
                <a:lnTo>
                  <a:pt x="1175537" y="154216"/>
                </a:lnTo>
                <a:lnTo>
                  <a:pt x="1157643" y="148323"/>
                </a:lnTo>
                <a:lnTo>
                  <a:pt x="1157643" y="329958"/>
                </a:lnTo>
                <a:lnTo>
                  <a:pt x="1152537" y="375627"/>
                </a:lnTo>
                <a:lnTo>
                  <a:pt x="1137881" y="410908"/>
                </a:lnTo>
                <a:lnTo>
                  <a:pt x="1114679" y="433641"/>
                </a:lnTo>
                <a:lnTo>
                  <a:pt x="1083906" y="441693"/>
                </a:lnTo>
                <a:lnTo>
                  <a:pt x="1083157" y="441693"/>
                </a:lnTo>
                <a:lnTo>
                  <a:pt x="1050861" y="433222"/>
                </a:lnTo>
                <a:lnTo>
                  <a:pt x="1027264" y="409867"/>
                </a:lnTo>
                <a:lnTo>
                  <a:pt x="1012799" y="374675"/>
                </a:lnTo>
                <a:lnTo>
                  <a:pt x="1007884" y="330708"/>
                </a:lnTo>
                <a:lnTo>
                  <a:pt x="1012063" y="289839"/>
                </a:lnTo>
                <a:lnTo>
                  <a:pt x="1025372" y="254025"/>
                </a:lnTo>
                <a:lnTo>
                  <a:pt x="1048931" y="228612"/>
                </a:lnTo>
                <a:lnTo>
                  <a:pt x="1083906" y="218948"/>
                </a:lnTo>
                <a:lnTo>
                  <a:pt x="1117574" y="228612"/>
                </a:lnTo>
                <a:lnTo>
                  <a:pt x="1140447" y="253936"/>
                </a:lnTo>
                <a:lnTo>
                  <a:pt x="1153502" y="289521"/>
                </a:lnTo>
                <a:lnTo>
                  <a:pt x="1157643" y="329958"/>
                </a:lnTo>
                <a:lnTo>
                  <a:pt x="1157643" y="148323"/>
                </a:lnTo>
                <a:lnTo>
                  <a:pt x="1134618" y="140728"/>
                </a:lnTo>
                <a:lnTo>
                  <a:pt x="1088466" y="136067"/>
                </a:lnTo>
                <a:lnTo>
                  <a:pt x="1039609" y="140665"/>
                </a:lnTo>
                <a:lnTo>
                  <a:pt x="996442" y="154089"/>
                </a:lnTo>
                <a:lnTo>
                  <a:pt x="959637" y="175755"/>
                </a:lnTo>
                <a:lnTo>
                  <a:pt x="929855" y="205041"/>
                </a:lnTo>
                <a:lnTo>
                  <a:pt x="907770" y="241401"/>
                </a:lnTo>
                <a:lnTo>
                  <a:pt x="894016" y="284226"/>
                </a:lnTo>
                <a:lnTo>
                  <a:pt x="889292" y="332955"/>
                </a:lnTo>
                <a:lnTo>
                  <a:pt x="894245" y="381393"/>
                </a:lnTo>
                <a:lnTo>
                  <a:pt x="908405" y="423481"/>
                </a:lnTo>
                <a:lnTo>
                  <a:pt x="930757" y="458812"/>
                </a:lnTo>
                <a:lnTo>
                  <a:pt x="960272" y="486994"/>
                </a:lnTo>
                <a:lnTo>
                  <a:pt x="995946" y="507606"/>
                </a:lnTo>
                <a:lnTo>
                  <a:pt x="1036726" y="520268"/>
                </a:lnTo>
                <a:lnTo>
                  <a:pt x="1081608" y="524573"/>
                </a:lnTo>
                <a:lnTo>
                  <a:pt x="1082382" y="524573"/>
                </a:lnTo>
                <a:lnTo>
                  <a:pt x="1124318" y="520725"/>
                </a:lnTo>
                <a:lnTo>
                  <a:pt x="1164336" y="509054"/>
                </a:lnTo>
                <a:lnTo>
                  <a:pt x="1200772" y="489381"/>
                </a:lnTo>
                <a:lnTo>
                  <a:pt x="1231976" y="461518"/>
                </a:lnTo>
                <a:lnTo>
                  <a:pt x="1245285" y="441693"/>
                </a:lnTo>
                <a:lnTo>
                  <a:pt x="1256322" y="425259"/>
                </a:lnTo>
                <a:lnTo>
                  <a:pt x="1272120" y="380453"/>
                </a:lnTo>
                <a:lnTo>
                  <a:pt x="1277759" y="326885"/>
                </a:lnTo>
                <a:close/>
              </a:path>
              <a:path w="1618615" h="525145">
                <a:moveTo>
                  <a:pt x="1618411" y="150533"/>
                </a:moveTo>
                <a:lnTo>
                  <a:pt x="1598650" y="144424"/>
                </a:lnTo>
                <a:lnTo>
                  <a:pt x="1576603" y="139865"/>
                </a:lnTo>
                <a:lnTo>
                  <a:pt x="1553413" y="137033"/>
                </a:lnTo>
                <a:lnTo>
                  <a:pt x="1530223" y="136055"/>
                </a:lnTo>
                <a:lnTo>
                  <a:pt x="1474876" y="141300"/>
                </a:lnTo>
                <a:lnTo>
                  <a:pt x="1427530" y="156235"/>
                </a:lnTo>
                <a:lnTo>
                  <a:pt x="1388376" y="179628"/>
                </a:lnTo>
                <a:lnTo>
                  <a:pt x="1357591" y="210299"/>
                </a:lnTo>
                <a:lnTo>
                  <a:pt x="1335366" y="247015"/>
                </a:lnTo>
                <a:lnTo>
                  <a:pt x="1321904" y="288569"/>
                </a:lnTo>
                <a:lnTo>
                  <a:pt x="1317371" y="333743"/>
                </a:lnTo>
                <a:lnTo>
                  <a:pt x="1321968" y="381190"/>
                </a:lnTo>
                <a:lnTo>
                  <a:pt x="1335392" y="422783"/>
                </a:lnTo>
                <a:lnTo>
                  <a:pt x="1357045" y="458012"/>
                </a:lnTo>
                <a:lnTo>
                  <a:pt x="1386344" y="486346"/>
                </a:lnTo>
                <a:lnTo>
                  <a:pt x="1422704" y="507225"/>
                </a:lnTo>
                <a:lnTo>
                  <a:pt x="1465541" y="520153"/>
                </a:lnTo>
                <a:lnTo>
                  <a:pt x="1514259" y="524573"/>
                </a:lnTo>
                <a:lnTo>
                  <a:pt x="1546148" y="523240"/>
                </a:lnTo>
                <a:lnTo>
                  <a:pt x="1599057" y="514007"/>
                </a:lnTo>
                <a:lnTo>
                  <a:pt x="1603971" y="421932"/>
                </a:lnTo>
                <a:lnTo>
                  <a:pt x="1590116" y="427050"/>
                </a:lnTo>
                <a:lnTo>
                  <a:pt x="1574609" y="430872"/>
                </a:lnTo>
                <a:lnTo>
                  <a:pt x="1557248" y="433273"/>
                </a:lnTo>
                <a:lnTo>
                  <a:pt x="1537817" y="434098"/>
                </a:lnTo>
                <a:lnTo>
                  <a:pt x="1498168" y="427329"/>
                </a:lnTo>
                <a:lnTo>
                  <a:pt x="1465795" y="407301"/>
                </a:lnTo>
                <a:lnTo>
                  <a:pt x="1443951" y="374446"/>
                </a:lnTo>
                <a:lnTo>
                  <a:pt x="1435938" y="329196"/>
                </a:lnTo>
                <a:lnTo>
                  <a:pt x="1442631" y="287261"/>
                </a:lnTo>
                <a:lnTo>
                  <a:pt x="1462659" y="254304"/>
                </a:lnTo>
                <a:lnTo>
                  <a:pt x="1494218" y="232752"/>
                </a:lnTo>
                <a:lnTo>
                  <a:pt x="1535557" y="225031"/>
                </a:lnTo>
                <a:lnTo>
                  <a:pt x="1556562" y="225958"/>
                </a:lnTo>
                <a:lnTo>
                  <a:pt x="1574152" y="228447"/>
                </a:lnTo>
                <a:lnTo>
                  <a:pt x="1588592" y="232092"/>
                </a:lnTo>
                <a:lnTo>
                  <a:pt x="1600174" y="236435"/>
                </a:lnTo>
                <a:lnTo>
                  <a:pt x="1618411" y="150533"/>
                </a:lnTo>
                <a:close/>
              </a:path>
            </a:pathLst>
          </a:custGeom>
          <a:solidFill>
            <a:srgbClr val="FEB620"/>
          </a:solidFill>
        </p:spPr>
        <p:txBody>
          <a:bodyPr wrap="square" lIns="0" tIns="0" rIns="0" bIns="0" rtlCol="0"/>
          <a:lstStyle/>
          <a:p>
            <a:endParaRPr/>
          </a:p>
        </p:txBody>
      </p:sp>
      <p:sp>
        <p:nvSpPr>
          <p:cNvPr id="31" name="object 3">
            <a:extLst>
              <a:ext uri="{FF2B5EF4-FFF2-40B4-BE49-F238E27FC236}">
                <a16:creationId xmlns:a16="http://schemas.microsoft.com/office/drawing/2014/main" id="{5A8637DA-970F-8F4E-A3B3-DC09DAE3D0BE}"/>
              </a:ext>
            </a:extLst>
          </p:cNvPr>
          <p:cNvSpPr/>
          <p:nvPr userDrawn="1"/>
        </p:nvSpPr>
        <p:spPr>
          <a:xfrm>
            <a:off x="18689266" y="10470436"/>
            <a:ext cx="388620" cy="482600"/>
          </a:xfrm>
          <a:custGeom>
            <a:avLst/>
            <a:gdLst/>
            <a:ahLst/>
            <a:cxnLst/>
            <a:rect l="l" t="t" r="r" b="b"/>
            <a:pathLst>
              <a:path w="388619" h="482600">
                <a:moveTo>
                  <a:pt x="388176" y="0"/>
                </a:moveTo>
                <a:lnTo>
                  <a:pt x="281090" y="0"/>
                </a:lnTo>
                <a:lnTo>
                  <a:pt x="281090" y="273331"/>
                </a:lnTo>
                <a:lnTo>
                  <a:pt x="275370" y="327965"/>
                </a:lnTo>
                <a:lnTo>
                  <a:pt x="258558" y="366414"/>
                </a:lnTo>
                <a:lnTo>
                  <a:pt x="231178" y="389143"/>
                </a:lnTo>
                <a:lnTo>
                  <a:pt x="193753" y="396616"/>
                </a:lnTo>
                <a:lnTo>
                  <a:pt x="157139" y="388845"/>
                </a:lnTo>
                <a:lnTo>
                  <a:pt x="130175" y="365621"/>
                </a:lnTo>
                <a:lnTo>
                  <a:pt x="113516" y="327072"/>
                </a:lnTo>
                <a:lnTo>
                  <a:pt x="107818" y="273331"/>
                </a:lnTo>
                <a:lnTo>
                  <a:pt x="107818" y="0"/>
                </a:lnTo>
                <a:lnTo>
                  <a:pt x="0" y="0"/>
                </a:lnTo>
                <a:lnTo>
                  <a:pt x="0" y="264892"/>
                </a:lnTo>
                <a:lnTo>
                  <a:pt x="4253" y="324651"/>
                </a:lnTo>
                <a:lnTo>
                  <a:pt x="16765" y="374300"/>
                </a:lnTo>
                <a:lnTo>
                  <a:pt x="37165" y="414172"/>
                </a:lnTo>
                <a:lnTo>
                  <a:pt x="65082" y="444602"/>
                </a:lnTo>
                <a:lnTo>
                  <a:pt x="100145" y="465925"/>
                </a:lnTo>
                <a:lnTo>
                  <a:pt x="141983" y="478473"/>
                </a:lnTo>
                <a:lnTo>
                  <a:pt x="190224" y="482582"/>
                </a:lnTo>
                <a:lnTo>
                  <a:pt x="240229" y="478290"/>
                </a:lnTo>
                <a:lnTo>
                  <a:pt x="283689" y="465335"/>
                </a:lnTo>
                <a:lnTo>
                  <a:pt x="320188" y="443592"/>
                </a:lnTo>
                <a:lnTo>
                  <a:pt x="349304" y="412939"/>
                </a:lnTo>
                <a:lnTo>
                  <a:pt x="370620" y="373254"/>
                </a:lnTo>
                <a:lnTo>
                  <a:pt x="383717" y="324414"/>
                </a:lnTo>
                <a:lnTo>
                  <a:pt x="388176" y="266295"/>
                </a:lnTo>
                <a:lnTo>
                  <a:pt x="388176" y="0"/>
                </a:lnTo>
                <a:close/>
              </a:path>
            </a:pathLst>
          </a:custGeom>
          <a:solidFill>
            <a:srgbClr val="000000"/>
          </a:solidFill>
        </p:spPr>
        <p:txBody>
          <a:bodyPr wrap="square" lIns="0" tIns="0" rIns="0" bIns="0" rtlCol="0"/>
          <a:lstStyle/>
          <a:p>
            <a:endParaRPr/>
          </a:p>
        </p:txBody>
      </p:sp>
      <p:grpSp>
        <p:nvGrpSpPr>
          <p:cNvPr id="32" name="object 4">
            <a:extLst>
              <a:ext uri="{FF2B5EF4-FFF2-40B4-BE49-F238E27FC236}">
                <a16:creationId xmlns:a16="http://schemas.microsoft.com/office/drawing/2014/main" id="{F0E47495-3EF8-A445-9410-936564B2BEE9}"/>
              </a:ext>
            </a:extLst>
          </p:cNvPr>
          <p:cNvGrpSpPr/>
          <p:nvPr userDrawn="1"/>
        </p:nvGrpSpPr>
        <p:grpSpPr>
          <a:xfrm>
            <a:off x="19131280" y="10355374"/>
            <a:ext cx="445770" cy="598170"/>
            <a:chOff x="18406074" y="10234089"/>
            <a:chExt cx="445770" cy="598170"/>
          </a:xfrm>
        </p:grpSpPr>
        <p:sp>
          <p:nvSpPr>
            <p:cNvPr id="33" name="object 5">
              <a:extLst>
                <a:ext uri="{FF2B5EF4-FFF2-40B4-BE49-F238E27FC236}">
                  <a16:creationId xmlns:a16="http://schemas.microsoft.com/office/drawing/2014/main" id="{0FBC0564-595F-864D-91F5-A9613FFC17D2}"/>
                </a:ext>
              </a:extLst>
            </p:cNvPr>
            <p:cNvSpPr/>
            <p:nvPr/>
          </p:nvSpPr>
          <p:spPr>
            <a:xfrm>
              <a:off x="18406074" y="10341395"/>
              <a:ext cx="376555" cy="490855"/>
            </a:xfrm>
            <a:custGeom>
              <a:avLst/>
              <a:gdLst/>
              <a:ahLst/>
              <a:cxnLst/>
              <a:rect l="l" t="t" r="r" b="b"/>
              <a:pathLst>
                <a:path w="376555" h="490854">
                  <a:moveTo>
                    <a:pt x="259248" y="0"/>
                  </a:moveTo>
                  <a:lnTo>
                    <a:pt x="212510" y="3315"/>
                  </a:lnTo>
                  <a:lnTo>
                    <a:pt x="168577" y="13160"/>
                  </a:lnTo>
                  <a:lnTo>
                    <a:pt x="128168" y="29385"/>
                  </a:lnTo>
                  <a:lnTo>
                    <a:pt x="92002" y="51838"/>
                  </a:lnTo>
                  <a:lnTo>
                    <a:pt x="60799" y="80367"/>
                  </a:lnTo>
                  <a:lnTo>
                    <a:pt x="35278" y="114822"/>
                  </a:lnTo>
                  <a:lnTo>
                    <a:pt x="16158" y="155053"/>
                  </a:lnTo>
                  <a:lnTo>
                    <a:pt x="4159" y="200906"/>
                  </a:lnTo>
                  <a:lnTo>
                    <a:pt x="0" y="252233"/>
                  </a:lnTo>
                  <a:lnTo>
                    <a:pt x="3124" y="296015"/>
                  </a:lnTo>
                  <a:lnTo>
                    <a:pt x="12470" y="336820"/>
                  </a:lnTo>
                  <a:lnTo>
                    <a:pt x="27997" y="374067"/>
                  </a:lnTo>
                  <a:lnTo>
                    <a:pt x="49665" y="407177"/>
                  </a:lnTo>
                  <a:lnTo>
                    <a:pt x="77432" y="435568"/>
                  </a:lnTo>
                  <a:lnTo>
                    <a:pt x="111258" y="458660"/>
                  </a:lnTo>
                  <a:lnTo>
                    <a:pt x="151102" y="475874"/>
                  </a:lnTo>
                  <a:lnTo>
                    <a:pt x="196924" y="486627"/>
                  </a:lnTo>
                  <a:lnTo>
                    <a:pt x="248683" y="490341"/>
                  </a:lnTo>
                  <a:lnTo>
                    <a:pt x="289323" y="488424"/>
                  </a:lnTo>
                  <a:lnTo>
                    <a:pt x="323888" y="483469"/>
                  </a:lnTo>
                  <a:lnTo>
                    <a:pt x="351317" y="476664"/>
                  </a:lnTo>
                  <a:lnTo>
                    <a:pt x="370554" y="469200"/>
                  </a:lnTo>
                  <a:lnTo>
                    <a:pt x="354355" y="385380"/>
                  </a:lnTo>
                  <a:lnTo>
                    <a:pt x="336022" y="391357"/>
                  </a:lnTo>
                  <a:lnTo>
                    <a:pt x="313851" y="396278"/>
                  </a:lnTo>
                  <a:lnTo>
                    <a:pt x="289564" y="399616"/>
                  </a:lnTo>
                  <a:lnTo>
                    <a:pt x="264881" y="400846"/>
                  </a:lnTo>
                  <a:lnTo>
                    <a:pt x="212272" y="393858"/>
                  </a:lnTo>
                  <a:lnTo>
                    <a:pt x="169943" y="373685"/>
                  </a:lnTo>
                  <a:lnTo>
                    <a:pt x="138704" y="341508"/>
                  </a:lnTo>
                  <a:lnTo>
                    <a:pt x="119366" y="298511"/>
                  </a:lnTo>
                  <a:lnTo>
                    <a:pt x="112740" y="245877"/>
                  </a:lnTo>
                  <a:lnTo>
                    <a:pt x="120306" y="188964"/>
                  </a:lnTo>
                  <a:lnTo>
                    <a:pt x="141498" y="144930"/>
                  </a:lnTo>
                  <a:lnTo>
                    <a:pt x="174052" y="113642"/>
                  </a:lnTo>
                  <a:lnTo>
                    <a:pt x="215707" y="94967"/>
                  </a:lnTo>
                  <a:lnTo>
                    <a:pt x="264201" y="88772"/>
                  </a:lnTo>
                  <a:lnTo>
                    <a:pt x="291260" y="90238"/>
                  </a:lnTo>
                  <a:lnTo>
                    <a:pt x="315349" y="94150"/>
                  </a:lnTo>
                  <a:lnTo>
                    <a:pt x="336402" y="99775"/>
                  </a:lnTo>
                  <a:lnTo>
                    <a:pt x="354355" y="106384"/>
                  </a:lnTo>
                  <a:lnTo>
                    <a:pt x="376208" y="21161"/>
                  </a:lnTo>
                  <a:lnTo>
                    <a:pt x="357739" y="13689"/>
                  </a:lnTo>
                  <a:lnTo>
                    <a:pt x="331471" y="6878"/>
                  </a:lnTo>
                  <a:lnTo>
                    <a:pt x="298332" y="1917"/>
                  </a:lnTo>
                  <a:lnTo>
                    <a:pt x="259248" y="0"/>
                  </a:lnTo>
                  <a:close/>
                </a:path>
              </a:pathLst>
            </a:custGeom>
            <a:solidFill>
              <a:srgbClr val="000000"/>
            </a:solidFill>
          </p:spPr>
          <p:txBody>
            <a:bodyPr wrap="square" lIns="0" tIns="0" rIns="0" bIns="0" rtlCol="0"/>
            <a:lstStyle/>
            <a:p>
              <a:endParaRPr/>
            </a:p>
          </p:txBody>
        </p:sp>
        <p:pic>
          <p:nvPicPr>
            <p:cNvPr id="34" name="object 6">
              <a:extLst>
                <a:ext uri="{FF2B5EF4-FFF2-40B4-BE49-F238E27FC236}">
                  <a16:creationId xmlns:a16="http://schemas.microsoft.com/office/drawing/2014/main" id="{D3F1EA37-869B-F94C-A100-2DFE634B7A52}"/>
                </a:ext>
              </a:extLst>
            </p:cNvPr>
            <p:cNvPicPr/>
            <p:nvPr/>
          </p:nvPicPr>
          <p:blipFill>
            <a:blip r:embed="rId3" cstate="email">
              <a:extLst>
                <a:ext uri="{28A0092B-C50C-407E-A947-70E740481C1C}">
                  <a14:useLocalDpi xmlns:a14="http://schemas.microsoft.com/office/drawing/2010/main"/>
                </a:ext>
              </a:extLst>
            </a:blip>
            <a:stretch>
              <a:fillRect/>
            </a:stretch>
          </p:blipFill>
          <p:spPr>
            <a:xfrm>
              <a:off x="18739823" y="10234089"/>
              <a:ext cx="111954" cy="111944"/>
            </a:xfrm>
            <a:prstGeom prst="rect">
              <a:avLst/>
            </a:prstGeom>
          </p:spPr>
        </p:pic>
      </p:grpSp>
      <p:pic>
        <p:nvPicPr>
          <p:cNvPr id="35" name="Gráfico 34">
            <a:extLst>
              <a:ext uri="{FF2B5EF4-FFF2-40B4-BE49-F238E27FC236}">
                <a16:creationId xmlns:a16="http://schemas.microsoft.com/office/drawing/2014/main" id="{9B30EE24-9E48-634A-8BF4-69FBC5B32A95}"/>
              </a:ext>
            </a:extLst>
          </p:cNvPr>
          <p:cNvPicPr>
            <a:picLocks noChangeAspect="1"/>
          </p:cNvPicPr>
          <p:nvPr userDrawn="1"/>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2325995" y="10351817"/>
            <a:ext cx="4224383" cy="833510"/>
          </a:xfrm>
          <a:prstGeom prst="rect">
            <a:avLst/>
          </a:prstGeom>
        </p:spPr>
      </p:pic>
      <p:sp>
        <p:nvSpPr>
          <p:cNvPr id="36" name="Título 10">
            <a:extLst>
              <a:ext uri="{FF2B5EF4-FFF2-40B4-BE49-F238E27FC236}">
                <a16:creationId xmlns:a16="http://schemas.microsoft.com/office/drawing/2014/main" id="{574A0C90-EC12-A749-A679-57778828324D}"/>
              </a:ext>
            </a:extLst>
          </p:cNvPr>
          <p:cNvSpPr>
            <a:spLocks noGrp="1"/>
          </p:cNvSpPr>
          <p:nvPr>
            <p:ph type="title" hasCustomPrompt="1"/>
          </p:nvPr>
        </p:nvSpPr>
        <p:spPr>
          <a:xfrm>
            <a:off x="1321990" y="8235994"/>
            <a:ext cx="6048240" cy="2324921"/>
          </a:xfrm>
        </p:spPr>
        <p:txBody>
          <a:bodyPr/>
          <a:lstStyle>
            <a:lvl1pPr>
              <a:defRPr sz="5400"/>
            </a:lvl1pPr>
          </a:lstStyle>
          <a:p>
            <a:r>
              <a:rPr lang="es-ES" dirty="0"/>
              <a:t>LOREM IPSUM</a:t>
            </a:r>
            <a:endParaRPr lang="es-CL" dirty="0"/>
          </a:p>
        </p:txBody>
      </p:sp>
      <p:cxnSp>
        <p:nvCxnSpPr>
          <p:cNvPr id="37" name="Conector recto 36">
            <a:extLst>
              <a:ext uri="{FF2B5EF4-FFF2-40B4-BE49-F238E27FC236}">
                <a16:creationId xmlns:a16="http://schemas.microsoft.com/office/drawing/2014/main" id="{91529161-8AB8-9849-AF32-382A75BC8A61}"/>
              </a:ext>
            </a:extLst>
          </p:cNvPr>
          <p:cNvCxnSpPr>
            <a:cxnSpLocks/>
          </p:cNvCxnSpPr>
          <p:nvPr userDrawn="1"/>
        </p:nvCxnSpPr>
        <p:spPr>
          <a:xfrm>
            <a:off x="7842250" y="7864475"/>
            <a:ext cx="0" cy="2696441"/>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Marcador de texto 3">
            <a:extLst>
              <a:ext uri="{FF2B5EF4-FFF2-40B4-BE49-F238E27FC236}">
                <a16:creationId xmlns:a16="http://schemas.microsoft.com/office/drawing/2014/main" id="{E7FE815C-E26B-4E4E-9B6D-5856DACC3D15}"/>
              </a:ext>
            </a:extLst>
          </p:cNvPr>
          <p:cNvSpPr>
            <a:spLocks noGrp="1"/>
          </p:cNvSpPr>
          <p:nvPr>
            <p:ph type="body" sz="quarter" idx="10"/>
          </p:nvPr>
        </p:nvSpPr>
        <p:spPr>
          <a:xfrm>
            <a:off x="8314271" y="8170445"/>
            <a:ext cx="11193563" cy="1903830"/>
          </a:xfrm>
        </p:spPr>
        <p:txBody>
          <a:bodyPr/>
          <a:lstStyle>
            <a:lvl1pPr>
              <a:defRPr>
                <a:latin typeface="Arial" panose="020B0604020202020204" pitchFamily="34" charset="0"/>
                <a:cs typeface="Arial" panose="020B0604020202020204" pitchFamily="34" charset="0"/>
              </a:defRPr>
            </a:lvl1pPr>
          </a:lstStyle>
          <a:p>
            <a:r>
              <a:rPr lang="es-ES"/>
              <a:t>Editar los estilos de texto del patrón
Segundo nivel
Tercer nivel
Cuarto nivel
Quinto nivel</a:t>
            </a:r>
            <a:endParaRPr lang="es-CL"/>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6FEDDDB6-8A33-B649-92A5-034576D1E74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20104101" cy="7407276"/>
          </a:xfrm>
          <a:prstGeom prst="rect">
            <a:avLst/>
          </a:prstGeom>
        </p:spPr>
      </p:pic>
      <p:sp>
        <p:nvSpPr>
          <p:cNvPr id="30" name="object 2">
            <a:extLst>
              <a:ext uri="{FF2B5EF4-FFF2-40B4-BE49-F238E27FC236}">
                <a16:creationId xmlns:a16="http://schemas.microsoft.com/office/drawing/2014/main" id="{28E4DF60-7B12-FD4B-90A0-0B344A39F3F6}"/>
              </a:ext>
            </a:extLst>
          </p:cNvPr>
          <p:cNvSpPr/>
          <p:nvPr userDrawn="1"/>
        </p:nvSpPr>
        <p:spPr>
          <a:xfrm>
            <a:off x="16958625" y="10426287"/>
            <a:ext cx="1618615" cy="525145"/>
          </a:xfrm>
          <a:custGeom>
            <a:avLst/>
            <a:gdLst/>
            <a:ahLst/>
            <a:cxnLst/>
            <a:rect l="l" t="t" r="r" b="b"/>
            <a:pathLst>
              <a:path w="1618615" h="525145">
                <a:moveTo>
                  <a:pt x="453097" y="247865"/>
                </a:moveTo>
                <a:lnTo>
                  <a:pt x="449186" y="196367"/>
                </a:lnTo>
                <a:lnTo>
                  <a:pt x="437921" y="151307"/>
                </a:lnTo>
                <a:lnTo>
                  <a:pt x="419925" y="112522"/>
                </a:lnTo>
                <a:lnTo>
                  <a:pt x="395884" y="79870"/>
                </a:lnTo>
                <a:lnTo>
                  <a:pt x="366445" y="53213"/>
                </a:lnTo>
                <a:lnTo>
                  <a:pt x="330708" y="31546"/>
                </a:lnTo>
                <a:lnTo>
                  <a:pt x="330708" y="251650"/>
                </a:lnTo>
                <a:lnTo>
                  <a:pt x="325094" y="307492"/>
                </a:lnTo>
                <a:lnTo>
                  <a:pt x="308851" y="352729"/>
                </a:lnTo>
                <a:lnTo>
                  <a:pt x="282892" y="387540"/>
                </a:lnTo>
                <a:lnTo>
                  <a:pt x="248132" y="412089"/>
                </a:lnTo>
                <a:lnTo>
                  <a:pt x="205486" y="426542"/>
                </a:lnTo>
                <a:lnTo>
                  <a:pt x="155841" y="431076"/>
                </a:lnTo>
                <a:lnTo>
                  <a:pt x="145161" y="431038"/>
                </a:lnTo>
                <a:lnTo>
                  <a:pt x="134264" y="430784"/>
                </a:lnTo>
                <a:lnTo>
                  <a:pt x="124079" y="430098"/>
                </a:lnTo>
                <a:lnTo>
                  <a:pt x="115519" y="428764"/>
                </a:lnTo>
                <a:lnTo>
                  <a:pt x="115519" y="93497"/>
                </a:lnTo>
                <a:lnTo>
                  <a:pt x="124383" y="91821"/>
                </a:lnTo>
                <a:lnTo>
                  <a:pt x="136080" y="90347"/>
                </a:lnTo>
                <a:lnTo>
                  <a:pt x="150622" y="89319"/>
                </a:lnTo>
                <a:lnTo>
                  <a:pt x="168008" y="88925"/>
                </a:lnTo>
                <a:lnTo>
                  <a:pt x="214909" y="93319"/>
                </a:lnTo>
                <a:lnTo>
                  <a:pt x="254800" y="106616"/>
                </a:lnTo>
                <a:lnTo>
                  <a:pt x="286994" y="128943"/>
                </a:lnTo>
                <a:lnTo>
                  <a:pt x="310832" y="160464"/>
                </a:lnTo>
                <a:lnTo>
                  <a:pt x="325628" y="201320"/>
                </a:lnTo>
                <a:lnTo>
                  <a:pt x="330708" y="251650"/>
                </a:lnTo>
                <a:lnTo>
                  <a:pt x="330708" y="31546"/>
                </a:lnTo>
                <a:lnTo>
                  <a:pt x="326796" y="29171"/>
                </a:lnTo>
                <a:lnTo>
                  <a:pt x="279666" y="12636"/>
                </a:lnTo>
                <a:lnTo>
                  <a:pt x="223278" y="3073"/>
                </a:lnTo>
                <a:lnTo>
                  <a:pt x="155841" y="0"/>
                </a:lnTo>
                <a:lnTo>
                  <a:pt x="113093" y="711"/>
                </a:lnTo>
                <a:lnTo>
                  <a:pt x="72212" y="2857"/>
                </a:lnTo>
                <a:lnTo>
                  <a:pt x="34175" y="6413"/>
                </a:lnTo>
                <a:lnTo>
                  <a:pt x="0" y="11417"/>
                </a:lnTo>
                <a:lnTo>
                  <a:pt x="0" y="513930"/>
                </a:lnTo>
                <a:lnTo>
                  <a:pt x="23964" y="516724"/>
                </a:lnTo>
                <a:lnTo>
                  <a:pt x="53784" y="519150"/>
                </a:lnTo>
                <a:lnTo>
                  <a:pt x="89585" y="520877"/>
                </a:lnTo>
                <a:lnTo>
                  <a:pt x="131495" y="521525"/>
                </a:lnTo>
                <a:lnTo>
                  <a:pt x="189534" y="518960"/>
                </a:lnTo>
                <a:lnTo>
                  <a:pt x="242811" y="511162"/>
                </a:lnTo>
                <a:lnTo>
                  <a:pt x="290804" y="498043"/>
                </a:lnTo>
                <a:lnTo>
                  <a:pt x="332955" y="479501"/>
                </a:lnTo>
                <a:lnTo>
                  <a:pt x="368719" y="455409"/>
                </a:lnTo>
                <a:lnTo>
                  <a:pt x="396163" y="427177"/>
                </a:lnTo>
                <a:lnTo>
                  <a:pt x="419430" y="392518"/>
                </a:lnTo>
                <a:lnTo>
                  <a:pt x="437400" y="351231"/>
                </a:lnTo>
                <a:lnTo>
                  <a:pt x="448983" y="303085"/>
                </a:lnTo>
                <a:lnTo>
                  <a:pt x="453097" y="247865"/>
                </a:lnTo>
                <a:close/>
              </a:path>
              <a:path w="1618615" h="525145">
                <a:moveTo>
                  <a:pt x="849947" y="516191"/>
                </a:moveTo>
                <a:lnTo>
                  <a:pt x="848817" y="491236"/>
                </a:lnTo>
                <a:lnTo>
                  <a:pt x="847839" y="463080"/>
                </a:lnTo>
                <a:lnTo>
                  <a:pt x="847140" y="431634"/>
                </a:lnTo>
                <a:lnTo>
                  <a:pt x="846874" y="396836"/>
                </a:lnTo>
                <a:lnTo>
                  <a:pt x="846874" y="144449"/>
                </a:lnTo>
                <a:lnTo>
                  <a:pt x="731316" y="144449"/>
                </a:lnTo>
                <a:lnTo>
                  <a:pt x="731316" y="365671"/>
                </a:lnTo>
                <a:lnTo>
                  <a:pt x="731037" y="372808"/>
                </a:lnTo>
                <a:lnTo>
                  <a:pt x="707301" y="417766"/>
                </a:lnTo>
                <a:lnTo>
                  <a:pt x="668985" y="431076"/>
                </a:lnTo>
                <a:lnTo>
                  <a:pt x="642531" y="425119"/>
                </a:lnTo>
                <a:lnTo>
                  <a:pt x="624332" y="407974"/>
                </a:lnTo>
                <a:lnTo>
                  <a:pt x="613841" y="380707"/>
                </a:lnTo>
                <a:lnTo>
                  <a:pt x="610463" y="344398"/>
                </a:lnTo>
                <a:lnTo>
                  <a:pt x="610463" y="144449"/>
                </a:lnTo>
                <a:lnTo>
                  <a:pt x="494906" y="144449"/>
                </a:lnTo>
                <a:lnTo>
                  <a:pt x="494906" y="362623"/>
                </a:lnTo>
                <a:lnTo>
                  <a:pt x="501205" y="423557"/>
                </a:lnTo>
                <a:lnTo>
                  <a:pt x="519036" y="469226"/>
                </a:lnTo>
                <a:lnTo>
                  <a:pt x="546785" y="500634"/>
                </a:lnTo>
                <a:lnTo>
                  <a:pt x="582866" y="518756"/>
                </a:lnTo>
                <a:lnTo>
                  <a:pt x="625652" y="524573"/>
                </a:lnTo>
                <a:lnTo>
                  <a:pt x="670026" y="518274"/>
                </a:lnTo>
                <a:lnTo>
                  <a:pt x="703491" y="502716"/>
                </a:lnTo>
                <a:lnTo>
                  <a:pt x="727113" y="482879"/>
                </a:lnTo>
                <a:lnTo>
                  <a:pt x="741972" y="463753"/>
                </a:lnTo>
                <a:lnTo>
                  <a:pt x="744245" y="463753"/>
                </a:lnTo>
                <a:lnTo>
                  <a:pt x="749592" y="516191"/>
                </a:lnTo>
                <a:lnTo>
                  <a:pt x="849947" y="516191"/>
                </a:lnTo>
                <a:close/>
              </a:path>
              <a:path w="1618615" h="525145">
                <a:moveTo>
                  <a:pt x="1277759" y="326885"/>
                </a:moveTo>
                <a:lnTo>
                  <a:pt x="1273225" y="280898"/>
                </a:lnTo>
                <a:lnTo>
                  <a:pt x="1260055" y="239864"/>
                </a:lnTo>
                <a:lnTo>
                  <a:pt x="1247533" y="218948"/>
                </a:lnTo>
                <a:lnTo>
                  <a:pt x="1238923" y="204558"/>
                </a:lnTo>
                <a:lnTo>
                  <a:pt x="1210513" y="175742"/>
                </a:lnTo>
                <a:lnTo>
                  <a:pt x="1175537" y="154216"/>
                </a:lnTo>
                <a:lnTo>
                  <a:pt x="1157643" y="148323"/>
                </a:lnTo>
                <a:lnTo>
                  <a:pt x="1157643" y="329958"/>
                </a:lnTo>
                <a:lnTo>
                  <a:pt x="1152537" y="375627"/>
                </a:lnTo>
                <a:lnTo>
                  <a:pt x="1137881" y="410908"/>
                </a:lnTo>
                <a:lnTo>
                  <a:pt x="1114679" y="433641"/>
                </a:lnTo>
                <a:lnTo>
                  <a:pt x="1083906" y="441693"/>
                </a:lnTo>
                <a:lnTo>
                  <a:pt x="1083157" y="441693"/>
                </a:lnTo>
                <a:lnTo>
                  <a:pt x="1050861" y="433222"/>
                </a:lnTo>
                <a:lnTo>
                  <a:pt x="1027264" y="409867"/>
                </a:lnTo>
                <a:lnTo>
                  <a:pt x="1012799" y="374675"/>
                </a:lnTo>
                <a:lnTo>
                  <a:pt x="1007884" y="330708"/>
                </a:lnTo>
                <a:lnTo>
                  <a:pt x="1012063" y="289839"/>
                </a:lnTo>
                <a:lnTo>
                  <a:pt x="1025372" y="254025"/>
                </a:lnTo>
                <a:lnTo>
                  <a:pt x="1048931" y="228612"/>
                </a:lnTo>
                <a:lnTo>
                  <a:pt x="1083906" y="218948"/>
                </a:lnTo>
                <a:lnTo>
                  <a:pt x="1117574" y="228612"/>
                </a:lnTo>
                <a:lnTo>
                  <a:pt x="1140447" y="253936"/>
                </a:lnTo>
                <a:lnTo>
                  <a:pt x="1153502" y="289521"/>
                </a:lnTo>
                <a:lnTo>
                  <a:pt x="1157643" y="329958"/>
                </a:lnTo>
                <a:lnTo>
                  <a:pt x="1157643" y="148323"/>
                </a:lnTo>
                <a:lnTo>
                  <a:pt x="1134618" y="140728"/>
                </a:lnTo>
                <a:lnTo>
                  <a:pt x="1088466" y="136067"/>
                </a:lnTo>
                <a:lnTo>
                  <a:pt x="1039609" y="140665"/>
                </a:lnTo>
                <a:lnTo>
                  <a:pt x="996442" y="154089"/>
                </a:lnTo>
                <a:lnTo>
                  <a:pt x="959637" y="175755"/>
                </a:lnTo>
                <a:lnTo>
                  <a:pt x="929855" y="205041"/>
                </a:lnTo>
                <a:lnTo>
                  <a:pt x="907770" y="241401"/>
                </a:lnTo>
                <a:lnTo>
                  <a:pt x="894016" y="284226"/>
                </a:lnTo>
                <a:lnTo>
                  <a:pt x="889292" y="332955"/>
                </a:lnTo>
                <a:lnTo>
                  <a:pt x="894245" y="381393"/>
                </a:lnTo>
                <a:lnTo>
                  <a:pt x="908405" y="423481"/>
                </a:lnTo>
                <a:lnTo>
                  <a:pt x="930757" y="458812"/>
                </a:lnTo>
                <a:lnTo>
                  <a:pt x="960272" y="486994"/>
                </a:lnTo>
                <a:lnTo>
                  <a:pt x="995946" y="507606"/>
                </a:lnTo>
                <a:lnTo>
                  <a:pt x="1036726" y="520268"/>
                </a:lnTo>
                <a:lnTo>
                  <a:pt x="1081608" y="524573"/>
                </a:lnTo>
                <a:lnTo>
                  <a:pt x="1082382" y="524573"/>
                </a:lnTo>
                <a:lnTo>
                  <a:pt x="1124318" y="520725"/>
                </a:lnTo>
                <a:lnTo>
                  <a:pt x="1164336" y="509054"/>
                </a:lnTo>
                <a:lnTo>
                  <a:pt x="1200772" y="489381"/>
                </a:lnTo>
                <a:lnTo>
                  <a:pt x="1231976" y="461518"/>
                </a:lnTo>
                <a:lnTo>
                  <a:pt x="1245285" y="441693"/>
                </a:lnTo>
                <a:lnTo>
                  <a:pt x="1256322" y="425259"/>
                </a:lnTo>
                <a:lnTo>
                  <a:pt x="1272120" y="380453"/>
                </a:lnTo>
                <a:lnTo>
                  <a:pt x="1277759" y="326885"/>
                </a:lnTo>
                <a:close/>
              </a:path>
              <a:path w="1618615" h="525145">
                <a:moveTo>
                  <a:pt x="1618411" y="150533"/>
                </a:moveTo>
                <a:lnTo>
                  <a:pt x="1598650" y="144424"/>
                </a:lnTo>
                <a:lnTo>
                  <a:pt x="1576603" y="139865"/>
                </a:lnTo>
                <a:lnTo>
                  <a:pt x="1553413" y="137033"/>
                </a:lnTo>
                <a:lnTo>
                  <a:pt x="1530223" y="136055"/>
                </a:lnTo>
                <a:lnTo>
                  <a:pt x="1474876" y="141300"/>
                </a:lnTo>
                <a:lnTo>
                  <a:pt x="1427530" y="156235"/>
                </a:lnTo>
                <a:lnTo>
                  <a:pt x="1388376" y="179628"/>
                </a:lnTo>
                <a:lnTo>
                  <a:pt x="1357591" y="210299"/>
                </a:lnTo>
                <a:lnTo>
                  <a:pt x="1335366" y="247015"/>
                </a:lnTo>
                <a:lnTo>
                  <a:pt x="1321904" y="288569"/>
                </a:lnTo>
                <a:lnTo>
                  <a:pt x="1317371" y="333743"/>
                </a:lnTo>
                <a:lnTo>
                  <a:pt x="1321968" y="381190"/>
                </a:lnTo>
                <a:lnTo>
                  <a:pt x="1335392" y="422783"/>
                </a:lnTo>
                <a:lnTo>
                  <a:pt x="1357045" y="458012"/>
                </a:lnTo>
                <a:lnTo>
                  <a:pt x="1386344" y="486346"/>
                </a:lnTo>
                <a:lnTo>
                  <a:pt x="1422704" y="507225"/>
                </a:lnTo>
                <a:lnTo>
                  <a:pt x="1465541" y="520153"/>
                </a:lnTo>
                <a:lnTo>
                  <a:pt x="1514259" y="524573"/>
                </a:lnTo>
                <a:lnTo>
                  <a:pt x="1546148" y="523240"/>
                </a:lnTo>
                <a:lnTo>
                  <a:pt x="1599057" y="514007"/>
                </a:lnTo>
                <a:lnTo>
                  <a:pt x="1603971" y="421932"/>
                </a:lnTo>
                <a:lnTo>
                  <a:pt x="1590116" y="427050"/>
                </a:lnTo>
                <a:lnTo>
                  <a:pt x="1574609" y="430872"/>
                </a:lnTo>
                <a:lnTo>
                  <a:pt x="1557248" y="433273"/>
                </a:lnTo>
                <a:lnTo>
                  <a:pt x="1537817" y="434098"/>
                </a:lnTo>
                <a:lnTo>
                  <a:pt x="1498168" y="427329"/>
                </a:lnTo>
                <a:lnTo>
                  <a:pt x="1465795" y="407301"/>
                </a:lnTo>
                <a:lnTo>
                  <a:pt x="1443951" y="374446"/>
                </a:lnTo>
                <a:lnTo>
                  <a:pt x="1435938" y="329196"/>
                </a:lnTo>
                <a:lnTo>
                  <a:pt x="1442631" y="287261"/>
                </a:lnTo>
                <a:lnTo>
                  <a:pt x="1462659" y="254304"/>
                </a:lnTo>
                <a:lnTo>
                  <a:pt x="1494218" y="232752"/>
                </a:lnTo>
                <a:lnTo>
                  <a:pt x="1535557" y="225031"/>
                </a:lnTo>
                <a:lnTo>
                  <a:pt x="1556562" y="225958"/>
                </a:lnTo>
                <a:lnTo>
                  <a:pt x="1574152" y="228447"/>
                </a:lnTo>
                <a:lnTo>
                  <a:pt x="1588592" y="232092"/>
                </a:lnTo>
                <a:lnTo>
                  <a:pt x="1600174" y="236435"/>
                </a:lnTo>
                <a:lnTo>
                  <a:pt x="1618411" y="150533"/>
                </a:lnTo>
                <a:close/>
              </a:path>
            </a:pathLst>
          </a:custGeom>
          <a:solidFill>
            <a:srgbClr val="FEB620"/>
          </a:solidFill>
        </p:spPr>
        <p:txBody>
          <a:bodyPr wrap="square" lIns="0" tIns="0" rIns="0" bIns="0" rtlCol="0"/>
          <a:lstStyle/>
          <a:p>
            <a:endParaRPr/>
          </a:p>
        </p:txBody>
      </p:sp>
      <p:sp>
        <p:nvSpPr>
          <p:cNvPr id="31" name="object 3">
            <a:extLst>
              <a:ext uri="{FF2B5EF4-FFF2-40B4-BE49-F238E27FC236}">
                <a16:creationId xmlns:a16="http://schemas.microsoft.com/office/drawing/2014/main" id="{88B3FA9D-6E32-D446-872B-B566CA9B4E2C}"/>
              </a:ext>
            </a:extLst>
          </p:cNvPr>
          <p:cNvSpPr/>
          <p:nvPr userDrawn="1"/>
        </p:nvSpPr>
        <p:spPr>
          <a:xfrm>
            <a:off x="18689266" y="10470436"/>
            <a:ext cx="388620" cy="482600"/>
          </a:xfrm>
          <a:custGeom>
            <a:avLst/>
            <a:gdLst/>
            <a:ahLst/>
            <a:cxnLst/>
            <a:rect l="l" t="t" r="r" b="b"/>
            <a:pathLst>
              <a:path w="388619" h="482600">
                <a:moveTo>
                  <a:pt x="388176" y="0"/>
                </a:moveTo>
                <a:lnTo>
                  <a:pt x="281090" y="0"/>
                </a:lnTo>
                <a:lnTo>
                  <a:pt x="281090" y="273331"/>
                </a:lnTo>
                <a:lnTo>
                  <a:pt x="275370" y="327965"/>
                </a:lnTo>
                <a:lnTo>
                  <a:pt x="258558" y="366414"/>
                </a:lnTo>
                <a:lnTo>
                  <a:pt x="231178" y="389143"/>
                </a:lnTo>
                <a:lnTo>
                  <a:pt x="193753" y="396616"/>
                </a:lnTo>
                <a:lnTo>
                  <a:pt x="157139" y="388845"/>
                </a:lnTo>
                <a:lnTo>
                  <a:pt x="130175" y="365621"/>
                </a:lnTo>
                <a:lnTo>
                  <a:pt x="113516" y="327072"/>
                </a:lnTo>
                <a:lnTo>
                  <a:pt x="107818" y="273331"/>
                </a:lnTo>
                <a:lnTo>
                  <a:pt x="107818" y="0"/>
                </a:lnTo>
                <a:lnTo>
                  <a:pt x="0" y="0"/>
                </a:lnTo>
                <a:lnTo>
                  <a:pt x="0" y="264892"/>
                </a:lnTo>
                <a:lnTo>
                  <a:pt x="4253" y="324651"/>
                </a:lnTo>
                <a:lnTo>
                  <a:pt x="16765" y="374300"/>
                </a:lnTo>
                <a:lnTo>
                  <a:pt x="37165" y="414172"/>
                </a:lnTo>
                <a:lnTo>
                  <a:pt x="65082" y="444602"/>
                </a:lnTo>
                <a:lnTo>
                  <a:pt x="100145" y="465925"/>
                </a:lnTo>
                <a:lnTo>
                  <a:pt x="141983" y="478473"/>
                </a:lnTo>
                <a:lnTo>
                  <a:pt x="190224" y="482582"/>
                </a:lnTo>
                <a:lnTo>
                  <a:pt x="240229" y="478290"/>
                </a:lnTo>
                <a:lnTo>
                  <a:pt x="283689" y="465335"/>
                </a:lnTo>
                <a:lnTo>
                  <a:pt x="320188" y="443592"/>
                </a:lnTo>
                <a:lnTo>
                  <a:pt x="349304" y="412939"/>
                </a:lnTo>
                <a:lnTo>
                  <a:pt x="370620" y="373254"/>
                </a:lnTo>
                <a:lnTo>
                  <a:pt x="383717" y="324414"/>
                </a:lnTo>
                <a:lnTo>
                  <a:pt x="388176" y="266295"/>
                </a:lnTo>
                <a:lnTo>
                  <a:pt x="388176" y="0"/>
                </a:lnTo>
                <a:close/>
              </a:path>
            </a:pathLst>
          </a:custGeom>
          <a:solidFill>
            <a:srgbClr val="000000"/>
          </a:solidFill>
        </p:spPr>
        <p:txBody>
          <a:bodyPr wrap="square" lIns="0" tIns="0" rIns="0" bIns="0" rtlCol="0"/>
          <a:lstStyle/>
          <a:p>
            <a:endParaRPr/>
          </a:p>
        </p:txBody>
      </p:sp>
      <p:grpSp>
        <p:nvGrpSpPr>
          <p:cNvPr id="32" name="object 4">
            <a:extLst>
              <a:ext uri="{FF2B5EF4-FFF2-40B4-BE49-F238E27FC236}">
                <a16:creationId xmlns:a16="http://schemas.microsoft.com/office/drawing/2014/main" id="{04E82F0A-B9A8-3A48-86F4-2B5B63326C49}"/>
              </a:ext>
            </a:extLst>
          </p:cNvPr>
          <p:cNvGrpSpPr/>
          <p:nvPr userDrawn="1"/>
        </p:nvGrpSpPr>
        <p:grpSpPr>
          <a:xfrm>
            <a:off x="19131280" y="10355374"/>
            <a:ext cx="445770" cy="598170"/>
            <a:chOff x="18406074" y="10234089"/>
            <a:chExt cx="445770" cy="598170"/>
          </a:xfrm>
        </p:grpSpPr>
        <p:sp>
          <p:nvSpPr>
            <p:cNvPr id="33" name="object 5">
              <a:extLst>
                <a:ext uri="{FF2B5EF4-FFF2-40B4-BE49-F238E27FC236}">
                  <a16:creationId xmlns:a16="http://schemas.microsoft.com/office/drawing/2014/main" id="{DA35104B-1A00-8E4E-889B-46A2606AAAAA}"/>
                </a:ext>
              </a:extLst>
            </p:cNvPr>
            <p:cNvSpPr/>
            <p:nvPr/>
          </p:nvSpPr>
          <p:spPr>
            <a:xfrm>
              <a:off x="18406074" y="10341395"/>
              <a:ext cx="376555" cy="490855"/>
            </a:xfrm>
            <a:custGeom>
              <a:avLst/>
              <a:gdLst/>
              <a:ahLst/>
              <a:cxnLst/>
              <a:rect l="l" t="t" r="r" b="b"/>
              <a:pathLst>
                <a:path w="376555" h="490854">
                  <a:moveTo>
                    <a:pt x="259248" y="0"/>
                  </a:moveTo>
                  <a:lnTo>
                    <a:pt x="212510" y="3315"/>
                  </a:lnTo>
                  <a:lnTo>
                    <a:pt x="168577" y="13160"/>
                  </a:lnTo>
                  <a:lnTo>
                    <a:pt x="128168" y="29385"/>
                  </a:lnTo>
                  <a:lnTo>
                    <a:pt x="92002" y="51838"/>
                  </a:lnTo>
                  <a:lnTo>
                    <a:pt x="60799" y="80367"/>
                  </a:lnTo>
                  <a:lnTo>
                    <a:pt x="35278" y="114822"/>
                  </a:lnTo>
                  <a:lnTo>
                    <a:pt x="16158" y="155053"/>
                  </a:lnTo>
                  <a:lnTo>
                    <a:pt x="4159" y="200906"/>
                  </a:lnTo>
                  <a:lnTo>
                    <a:pt x="0" y="252233"/>
                  </a:lnTo>
                  <a:lnTo>
                    <a:pt x="3124" y="296015"/>
                  </a:lnTo>
                  <a:lnTo>
                    <a:pt x="12470" y="336820"/>
                  </a:lnTo>
                  <a:lnTo>
                    <a:pt x="27997" y="374067"/>
                  </a:lnTo>
                  <a:lnTo>
                    <a:pt x="49665" y="407177"/>
                  </a:lnTo>
                  <a:lnTo>
                    <a:pt x="77432" y="435568"/>
                  </a:lnTo>
                  <a:lnTo>
                    <a:pt x="111258" y="458660"/>
                  </a:lnTo>
                  <a:lnTo>
                    <a:pt x="151102" y="475874"/>
                  </a:lnTo>
                  <a:lnTo>
                    <a:pt x="196924" y="486627"/>
                  </a:lnTo>
                  <a:lnTo>
                    <a:pt x="248683" y="490341"/>
                  </a:lnTo>
                  <a:lnTo>
                    <a:pt x="289323" y="488424"/>
                  </a:lnTo>
                  <a:lnTo>
                    <a:pt x="323888" y="483469"/>
                  </a:lnTo>
                  <a:lnTo>
                    <a:pt x="351317" y="476664"/>
                  </a:lnTo>
                  <a:lnTo>
                    <a:pt x="370554" y="469200"/>
                  </a:lnTo>
                  <a:lnTo>
                    <a:pt x="354355" y="385380"/>
                  </a:lnTo>
                  <a:lnTo>
                    <a:pt x="336022" y="391357"/>
                  </a:lnTo>
                  <a:lnTo>
                    <a:pt x="313851" y="396278"/>
                  </a:lnTo>
                  <a:lnTo>
                    <a:pt x="289564" y="399616"/>
                  </a:lnTo>
                  <a:lnTo>
                    <a:pt x="264881" y="400846"/>
                  </a:lnTo>
                  <a:lnTo>
                    <a:pt x="212272" y="393858"/>
                  </a:lnTo>
                  <a:lnTo>
                    <a:pt x="169943" y="373685"/>
                  </a:lnTo>
                  <a:lnTo>
                    <a:pt x="138704" y="341508"/>
                  </a:lnTo>
                  <a:lnTo>
                    <a:pt x="119366" y="298511"/>
                  </a:lnTo>
                  <a:lnTo>
                    <a:pt x="112740" y="245877"/>
                  </a:lnTo>
                  <a:lnTo>
                    <a:pt x="120306" y="188964"/>
                  </a:lnTo>
                  <a:lnTo>
                    <a:pt x="141498" y="144930"/>
                  </a:lnTo>
                  <a:lnTo>
                    <a:pt x="174052" y="113642"/>
                  </a:lnTo>
                  <a:lnTo>
                    <a:pt x="215707" y="94967"/>
                  </a:lnTo>
                  <a:lnTo>
                    <a:pt x="264201" y="88772"/>
                  </a:lnTo>
                  <a:lnTo>
                    <a:pt x="291260" y="90238"/>
                  </a:lnTo>
                  <a:lnTo>
                    <a:pt x="315349" y="94150"/>
                  </a:lnTo>
                  <a:lnTo>
                    <a:pt x="336402" y="99775"/>
                  </a:lnTo>
                  <a:lnTo>
                    <a:pt x="354355" y="106384"/>
                  </a:lnTo>
                  <a:lnTo>
                    <a:pt x="376208" y="21161"/>
                  </a:lnTo>
                  <a:lnTo>
                    <a:pt x="357739" y="13689"/>
                  </a:lnTo>
                  <a:lnTo>
                    <a:pt x="331471" y="6878"/>
                  </a:lnTo>
                  <a:lnTo>
                    <a:pt x="298332" y="1917"/>
                  </a:lnTo>
                  <a:lnTo>
                    <a:pt x="259248" y="0"/>
                  </a:lnTo>
                  <a:close/>
                </a:path>
              </a:pathLst>
            </a:custGeom>
            <a:solidFill>
              <a:srgbClr val="000000"/>
            </a:solidFill>
          </p:spPr>
          <p:txBody>
            <a:bodyPr wrap="square" lIns="0" tIns="0" rIns="0" bIns="0" rtlCol="0"/>
            <a:lstStyle/>
            <a:p>
              <a:endParaRPr/>
            </a:p>
          </p:txBody>
        </p:sp>
        <p:pic>
          <p:nvPicPr>
            <p:cNvPr id="34" name="object 6">
              <a:extLst>
                <a:ext uri="{FF2B5EF4-FFF2-40B4-BE49-F238E27FC236}">
                  <a16:creationId xmlns:a16="http://schemas.microsoft.com/office/drawing/2014/main" id="{921D8664-4A1C-F34E-B69D-E9E24BED913B}"/>
                </a:ext>
              </a:extLst>
            </p:cNvPr>
            <p:cNvPicPr/>
            <p:nvPr/>
          </p:nvPicPr>
          <p:blipFill>
            <a:blip r:embed="rId3" cstate="email">
              <a:extLst>
                <a:ext uri="{28A0092B-C50C-407E-A947-70E740481C1C}">
                  <a14:useLocalDpi xmlns:a14="http://schemas.microsoft.com/office/drawing/2010/main"/>
                </a:ext>
              </a:extLst>
            </a:blip>
            <a:stretch>
              <a:fillRect/>
            </a:stretch>
          </p:blipFill>
          <p:spPr>
            <a:xfrm>
              <a:off x="18739823" y="10234089"/>
              <a:ext cx="111954" cy="111944"/>
            </a:xfrm>
            <a:prstGeom prst="rect">
              <a:avLst/>
            </a:prstGeom>
          </p:spPr>
        </p:pic>
      </p:grpSp>
      <p:pic>
        <p:nvPicPr>
          <p:cNvPr id="35" name="Gráfico 34">
            <a:extLst>
              <a:ext uri="{FF2B5EF4-FFF2-40B4-BE49-F238E27FC236}">
                <a16:creationId xmlns:a16="http://schemas.microsoft.com/office/drawing/2014/main" id="{0C5F7328-7DFD-E94A-9B11-C8A589E6CFA5}"/>
              </a:ext>
            </a:extLst>
          </p:cNvPr>
          <p:cNvPicPr>
            <a:picLocks noChangeAspect="1"/>
          </p:cNvPicPr>
          <p:nvPr userDrawn="1"/>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2325995" y="10351817"/>
            <a:ext cx="4224383" cy="833510"/>
          </a:xfrm>
          <a:prstGeom prst="rect">
            <a:avLst/>
          </a:prstGeom>
        </p:spPr>
      </p:pic>
      <p:sp>
        <p:nvSpPr>
          <p:cNvPr id="36" name="Título 10">
            <a:extLst>
              <a:ext uri="{FF2B5EF4-FFF2-40B4-BE49-F238E27FC236}">
                <a16:creationId xmlns:a16="http://schemas.microsoft.com/office/drawing/2014/main" id="{D40EA9E4-5463-DC4D-BD9C-81232BE20312}"/>
              </a:ext>
            </a:extLst>
          </p:cNvPr>
          <p:cNvSpPr>
            <a:spLocks noGrp="1"/>
          </p:cNvSpPr>
          <p:nvPr>
            <p:ph type="title" hasCustomPrompt="1"/>
          </p:nvPr>
        </p:nvSpPr>
        <p:spPr>
          <a:xfrm>
            <a:off x="1321990" y="8235994"/>
            <a:ext cx="6048240" cy="2324921"/>
          </a:xfrm>
        </p:spPr>
        <p:txBody>
          <a:bodyPr/>
          <a:lstStyle>
            <a:lvl1pPr>
              <a:defRPr sz="5400"/>
            </a:lvl1pPr>
          </a:lstStyle>
          <a:p>
            <a:r>
              <a:rPr lang="es-ES" dirty="0"/>
              <a:t>LOREM IPSUM</a:t>
            </a:r>
            <a:endParaRPr lang="es-CL" dirty="0"/>
          </a:p>
        </p:txBody>
      </p:sp>
      <p:cxnSp>
        <p:nvCxnSpPr>
          <p:cNvPr id="37" name="Conector recto 36">
            <a:extLst>
              <a:ext uri="{FF2B5EF4-FFF2-40B4-BE49-F238E27FC236}">
                <a16:creationId xmlns:a16="http://schemas.microsoft.com/office/drawing/2014/main" id="{BAD04499-509E-2A4D-98D9-A2DFD8D7033E}"/>
              </a:ext>
            </a:extLst>
          </p:cNvPr>
          <p:cNvCxnSpPr>
            <a:cxnSpLocks/>
          </p:cNvCxnSpPr>
          <p:nvPr userDrawn="1"/>
        </p:nvCxnSpPr>
        <p:spPr>
          <a:xfrm>
            <a:off x="7842250" y="7864475"/>
            <a:ext cx="0" cy="2696441"/>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Marcador de texto 3">
            <a:extLst>
              <a:ext uri="{FF2B5EF4-FFF2-40B4-BE49-F238E27FC236}">
                <a16:creationId xmlns:a16="http://schemas.microsoft.com/office/drawing/2014/main" id="{9BEBCE5B-EF0F-114A-A1F5-52C2B2AF2384}"/>
              </a:ext>
            </a:extLst>
          </p:cNvPr>
          <p:cNvSpPr>
            <a:spLocks noGrp="1"/>
          </p:cNvSpPr>
          <p:nvPr>
            <p:ph type="body" sz="quarter" idx="10"/>
          </p:nvPr>
        </p:nvSpPr>
        <p:spPr>
          <a:xfrm>
            <a:off x="8314271" y="8170445"/>
            <a:ext cx="11193563" cy="1903830"/>
          </a:xfrm>
        </p:spPr>
        <p:txBody>
          <a:bodyPr/>
          <a:lstStyle>
            <a:lvl1pPr>
              <a:defRPr>
                <a:latin typeface="Arial" panose="020B0604020202020204" pitchFamily="34" charset="0"/>
                <a:cs typeface="Arial" panose="020B0604020202020204" pitchFamily="34" charset="0"/>
              </a:defRPr>
            </a:lvl1pPr>
          </a:lstStyle>
          <a:p>
            <a:r>
              <a:rPr lang="es-ES"/>
              <a:t>Editar los estilos de texto del patrón
Segundo nivel
Tercer nivel
Cuarto nivel
Quinto nivel</a:t>
            </a:r>
            <a:endParaRPr lang="es-CL"/>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Diseño personalizado">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A1247C45-E6C5-3C47-96BC-8BE72FCCA61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22225"/>
            <a:ext cx="20112123" cy="7534688"/>
          </a:xfrm>
          <a:prstGeom prst="rect">
            <a:avLst/>
          </a:prstGeom>
        </p:spPr>
      </p:pic>
      <p:sp>
        <p:nvSpPr>
          <p:cNvPr id="30" name="object 2">
            <a:extLst>
              <a:ext uri="{FF2B5EF4-FFF2-40B4-BE49-F238E27FC236}">
                <a16:creationId xmlns:a16="http://schemas.microsoft.com/office/drawing/2014/main" id="{F78E44EE-DD0C-4C42-A7F4-42B18335018E}"/>
              </a:ext>
            </a:extLst>
          </p:cNvPr>
          <p:cNvSpPr/>
          <p:nvPr userDrawn="1"/>
        </p:nvSpPr>
        <p:spPr>
          <a:xfrm>
            <a:off x="16958625" y="10426287"/>
            <a:ext cx="1618615" cy="525145"/>
          </a:xfrm>
          <a:custGeom>
            <a:avLst/>
            <a:gdLst/>
            <a:ahLst/>
            <a:cxnLst/>
            <a:rect l="l" t="t" r="r" b="b"/>
            <a:pathLst>
              <a:path w="1618615" h="525145">
                <a:moveTo>
                  <a:pt x="453097" y="247865"/>
                </a:moveTo>
                <a:lnTo>
                  <a:pt x="449186" y="196367"/>
                </a:lnTo>
                <a:lnTo>
                  <a:pt x="437921" y="151307"/>
                </a:lnTo>
                <a:lnTo>
                  <a:pt x="419925" y="112522"/>
                </a:lnTo>
                <a:lnTo>
                  <a:pt x="395884" y="79870"/>
                </a:lnTo>
                <a:lnTo>
                  <a:pt x="366445" y="53213"/>
                </a:lnTo>
                <a:lnTo>
                  <a:pt x="330708" y="31546"/>
                </a:lnTo>
                <a:lnTo>
                  <a:pt x="330708" y="251650"/>
                </a:lnTo>
                <a:lnTo>
                  <a:pt x="325094" y="307492"/>
                </a:lnTo>
                <a:lnTo>
                  <a:pt x="308851" y="352729"/>
                </a:lnTo>
                <a:lnTo>
                  <a:pt x="282892" y="387540"/>
                </a:lnTo>
                <a:lnTo>
                  <a:pt x="248132" y="412089"/>
                </a:lnTo>
                <a:lnTo>
                  <a:pt x="205486" y="426542"/>
                </a:lnTo>
                <a:lnTo>
                  <a:pt x="155841" y="431076"/>
                </a:lnTo>
                <a:lnTo>
                  <a:pt x="145161" y="431038"/>
                </a:lnTo>
                <a:lnTo>
                  <a:pt x="134264" y="430784"/>
                </a:lnTo>
                <a:lnTo>
                  <a:pt x="124079" y="430098"/>
                </a:lnTo>
                <a:lnTo>
                  <a:pt x="115519" y="428764"/>
                </a:lnTo>
                <a:lnTo>
                  <a:pt x="115519" y="93497"/>
                </a:lnTo>
                <a:lnTo>
                  <a:pt x="124383" y="91821"/>
                </a:lnTo>
                <a:lnTo>
                  <a:pt x="136080" y="90347"/>
                </a:lnTo>
                <a:lnTo>
                  <a:pt x="150622" y="89319"/>
                </a:lnTo>
                <a:lnTo>
                  <a:pt x="168008" y="88925"/>
                </a:lnTo>
                <a:lnTo>
                  <a:pt x="214909" y="93319"/>
                </a:lnTo>
                <a:lnTo>
                  <a:pt x="254800" y="106616"/>
                </a:lnTo>
                <a:lnTo>
                  <a:pt x="286994" y="128943"/>
                </a:lnTo>
                <a:lnTo>
                  <a:pt x="310832" y="160464"/>
                </a:lnTo>
                <a:lnTo>
                  <a:pt x="325628" y="201320"/>
                </a:lnTo>
                <a:lnTo>
                  <a:pt x="330708" y="251650"/>
                </a:lnTo>
                <a:lnTo>
                  <a:pt x="330708" y="31546"/>
                </a:lnTo>
                <a:lnTo>
                  <a:pt x="326796" y="29171"/>
                </a:lnTo>
                <a:lnTo>
                  <a:pt x="279666" y="12636"/>
                </a:lnTo>
                <a:lnTo>
                  <a:pt x="223278" y="3073"/>
                </a:lnTo>
                <a:lnTo>
                  <a:pt x="155841" y="0"/>
                </a:lnTo>
                <a:lnTo>
                  <a:pt x="113093" y="711"/>
                </a:lnTo>
                <a:lnTo>
                  <a:pt x="72212" y="2857"/>
                </a:lnTo>
                <a:lnTo>
                  <a:pt x="34175" y="6413"/>
                </a:lnTo>
                <a:lnTo>
                  <a:pt x="0" y="11417"/>
                </a:lnTo>
                <a:lnTo>
                  <a:pt x="0" y="513930"/>
                </a:lnTo>
                <a:lnTo>
                  <a:pt x="23964" y="516724"/>
                </a:lnTo>
                <a:lnTo>
                  <a:pt x="53784" y="519150"/>
                </a:lnTo>
                <a:lnTo>
                  <a:pt x="89585" y="520877"/>
                </a:lnTo>
                <a:lnTo>
                  <a:pt x="131495" y="521525"/>
                </a:lnTo>
                <a:lnTo>
                  <a:pt x="189534" y="518960"/>
                </a:lnTo>
                <a:lnTo>
                  <a:pt x="242811" y="511162"/>
                </a:lnTo>
                <a:lnTo>
                  <a:pt x="290804" y="498043"/>
                </a:lnTo>
                <a:lnTo>
                  <a:pt x="332955" y="479501"/>
                </a:lnTo>
                <a:lnTo>
                  <a:pt x="368719" y="455409"/>
                </a:lnTo>
                <a:lnTo>
                  <a:pt x="396163" y="427177"/>
                </a:lnTo>
                <a:lnTo>
                  <a:pt x="419430" y="392518"/>
                </a:lnTo>
                <a:lnTo>
                  <a:pt x="437400" y="351231"/>
                </a:lnTo>
                <a:lnTo>
                  <a:pt x="448983" y="303085"/>
                </a:lnTo>
                <a:lnTo>
                  <a:pt x="453097" y="247865"/>
                </a:lnTo>
                <a:close/>
              </a:path>
              <a:path w="1618615" h="525145">
                <a:moveTo>
                  <a:pt x="849947" y="516191"/>
                </a:moveTo>
                <a:lnTo>
                  <a:pt x="848817" y="491236"/>
                </a:lnTo>
                <a:lnTo>
                  <a:pt x="847839" y="463080"/>
                </a:lnTo>
                <a:lnTo>
                  <a:pt x="847140" y="431634"/>
                </a:lnTo>
                <a:lnTo>
                  <a:pt x="846874" y="396836"/>
                </a:lnTo>
                <a:lnTo>
                  <a:pt x="846874" y="144449"/>
                </a:lnTo>
                <a:lnTo>
                  <a:pt x="731316" y="144449"/>
                </a:lnTo>
                <a:lnTo>
                  <a:pt x="731316" y="365671"/>
                </a:lnTo>
                <a:lnTo>
                  <a:pt x="731037" y="372808"/>
                </a:lnTo>
                <a:lnTo>
                  <a:pt x="707301" y="417766"/>
                </a:lnTo>
                <a:lnTo>
                  <a:pt x="668985" y="431076"/>
                </a:lnTo>
                <a:lnTo>
                  <a:pt x="642531" y="425119"/>
                </a:lnTo>
                <a:lnTo>
                  <a:pt x="624332" y="407974"/>
                </a:lnTo>
                <a:lnTo>
                  <a:pt x="613841" y="380707"/>
                </a:lnTo>
                <a:lnTo>
                  <a:pt x="610463" y="344398"/>
                </a:lnTo>
                <a:lnTo>
                  <a:pt x="610463" y="144449"/>
                </a:lnTo>
                <a:lnTo>
                  <a:pt x="494906" y="144449"/>
                </a:lnTo>
                <a:lnTo>
                  <a:pt x="494906" y="362623"/>
                </a:lnTo>
                <a:lnTo>
                  <a:pt x="501205" y="423557"/>
                </a:lnTo>
                <a:lnTo>
                  <a:pt x="519036" y="469226"/>
                </a:lnTo>
                <a:lnTo>
                  <a:pt x="546785" y="500634"/>
                </a:lnTo>
                <a:lnTo>
                  <a:pt x="582866" y="518756"/>
                </a:lnTo>
                <a:lnTo>
                  <a:pt x="625652" y="524573"/>
                </a:lnTo>
                <a:lnTo>
                  <a:pt x="670026" y="518274"/>
                </a:lnTo>
                <a:lnTo>
                  <a:pt x="703491" y="502716"/>
                </a:lnTo>
                <a:lnTo>
                  <a:pt x="727113" y="482879"/>
                </a:lnTo>
                <a:lnTo>
                  <a:pt x="741972" y="463753"/>
                </a:lnTo>
                <a:lnTo>
                  <a:pt x="744245" y="463753"/>
                </a:lnTo>
                <a:lnTo>
                  <a:pt x="749592" y="516191"/>
                </a:lnTo>
                <a:lnTo>
                  <a:pt x="849947" y="516191"/>
                </a:lnTo>
                <a:close/>
              </a:path>
              <a:path w="1618615" h="525145">
                <a:moveTo>
                  <a:pt x="1277759" y="326885"/>
                </a:moveTo>
                <a:lnTo>
                  <a:pt x="1273225" y="280898"/>
                </a:lnTo>
                <a:lnTo>
                  <a:pt x="1260055" y="239864"/>
                </a:lnTo>
                <a:lnTo>
                  <a:pt x="1247533" y="218948"/>
                </a:lnTo>
                <a:lnTo>
                  <a:pt x="1238923" y="204558"/>
                </a:lnTo>
                <a:lnTo>
                  <a:pt x="1210513" y="175742"/>
                </a:lnTo>
                <a:lnTo>
                  <a:pt x="1175537" y="154216"/>
                </a:lnTo>
                <a:lnTo>
                  <a:pt x="1157643" y="148323"/>
                </a:lnTo>
                <a:lnTo>
                  <a:pt x="1157643" y="329958"/>
                </a:lnTo>
                <a:lnTo>
                  <a:pt x="1152537" y="375627"/>
                </a:lnTo>
                <a:lnTo>
                  <a:pt x="1137881" y="410908"/>
                </a:lnTo>
                <a:lnTo>
                  <a:pt x="1114679" y="433641"/>
                </a:lnTo>
                <a:lnTo>
                  <a:pt x="1083906" y="441693"/>
                </a:lnTo>
                <a:lnTo>
                  <a:pt x="1083157" y="441693"/>
                </a:lnTo>
                <a:lnTo>
                  <a:pt x="1050861" y="433222"/>
                </a:lnTo>
                <a:lnTo>
                  <a:pt x="1027264" y="409867"/>
                </a:lnTo>
                <a:lnTo>
                  <a:pt x="1012799" y="374675"/>
                </a:lnTo>
                <a:lnTo>
                  <a:pt x="1007884" y="330708"/>
                </a:lnTo>
                <a:lnTo>
                  <a:pt x="1012063" y="289839"/>
                </a:lnTo>
                <a:lnTo>
                  <a:pt x="1025372" y="254025"/>
                </a:lnTo>
                <a:lnTo>
                  <a:pt x="1048931" y="228612"/>
                </a:lnTo>
                <a:lnTo>
                  <a:pt x="1083906" y="218948"/>
                </a:lnTo>
                <a:lnTo>
                  <a:pt x="1117574" y="228612"/>
                </a:lnTo>
                <a:lnTo>
                  <a:pt x="1140447" y="253936"/>
                </a:lnTo>
                <a:lnTo>
                  <a:pt x="1153502" y="289521"/>
                </a:lnTo>
                <a:lnTo>
                  <a:pt x="1157643" y="329958"/>
                </a:lnTo>
                <a:lnTo>
                  <a:pt x="1157643" y="148323"/>
                </a:lnTo>
                <a:lnTo>
                  <a:pt x="1134618" y="140728"/>
                </a:lnTo>
                <a:lnTo>
                  <a:pt x="1088466" y="136067"/>
                </a:lnTo>
                <a:lnTo>
                  <a:pt x="1039609" y="140665"/>
                </a:lnTo>
                <a:lnTo>
                  <a:pt x="996442" y="154089"/>
                </a:lnTo>
                <a:lnTo>
                  <a:pt x="959637" y="175755"/>
                </a:lnTo>
                <a:lnTo>
                  <a:pt x="929855" y="205041"/>
                </a:lnTo>
                <a:lnTo>
                  <a:pt x="907770" y="241401"/>
                </a:lnTo>
                <a:lnTo>
                  <a:pt x="894016" y="284226"/>
                </a:lnTo>
                <a:lnTo>
                  <a:pt x="889292" y="332955"/>
                </a:lnTo>
                <a:lnTo>
                  <a:pt x="894245" y="381393"/>
                </a:lnTo>
                <a:lnTo>
                  <a:pt x="908405" y="423481"/>
                </a:lnTo>
                <a:lnTo>
                  <a:pt x="930757" y="458812"/>
                </a:lnTo>
                <a:lnTo>
                  <a:pt x="960272" y="486994"/>
                </a:lnTo>
                <a:lnTo>
                  <a:pt x="995946" y="507606"/>
                </a:lnTo>
                <a:lnTo>
                  <a:pt x="1036726" y="520268"/>
                </a:lnTo>
                <a:lnTo>
                  <a:pt x="1081608" y="524573"/>
                </a:lnTo>
                <a:lnTo>
                  <a:pt x="1082382" y="524573"/>
                </a:lnTo>
                <a:lnTo>
                  <a:pt x="1124318" y="520725"/>
                </a:lnTo>
                <a:lnTo>
                  <a:pt x="1164336" y="509054"/>
                </a:lnTo>
                <a:lnTo>
                  <a:pt x="1200772" y="489381"/>
                </a:lnTo>
                <a:lnTo>
                  <a:pt x="1231976" y="461518"/>
                </a:lnTo>
                <a:lnTo>
                  <a:pt x="1245285" y="441693"/>
                </a:lnTo>
                <a:lnTo>
                  <a:pt x="1256322" y="425259"/>
                </a:lnTo>
                <a:lnTo>
                  <a:pt x="1272120" y="380453"/>
                </a:lnTo>
                <a:lnTo>
                  <a:pt x="1277759" y="326885"/>
                </a:lnTo>
                <a:close/>
              </a:path>
              <a:path w="1618615" h="525145">
                <a:moveTo>
                  <a:pt x="1618411" y="150533"/>
                </a:moveTo>
                <a:lnTo>
                  <a:pt x="1598650" y="144424"/>
                </a:lnTo>
                <a:lnTo>
                  <a:pt x="1576603" y="139865"/>
                </a:lnTo>
                <a:lnTo>
                  <a:pt x="1553413" y="137033"/>
                </a:lnTo>
                <a:lnTo>
                  <a:pt x="1530223" y="136055"/>
                </a:lnTo>
                <a:lnTo>
                  <a:pt x="1474876" y="141300"/>
                </a:lnTo>
                <a:lnTo>
                  <a:pt x="1427530" y="156235"/>
                </a:lnTo>
                <a:lnTo>
                  <a:pt x="1388376" y="179628"/>
                </a:lnTo>
                <a:lnTo>
                  <a:pt x="1357591" y="210299"/>
                </a:lnTo>
                <a:lnTo>
                  <a:pt x="1335366" y="247015"/>
                </a:lnTo>
                <a:lnTo>
                  <a:pt x="1321904" y="288569"/>
                </a:lnTo>
                <a:lnTo>
                  <a:pt x="1317371" y="333743"/>
                </a:lnTo>
                <a:lnTo>
                  <a:pt x="1321968" y="381190"/>
                </a:lnTo>
                <a:lnTo>
                  <a:pt x="1335392" y="422783"/>
                </a:lnTo>
                <a:lnTo>
                  <a:pt x="1357045" y="458012"/>
                </a:lnTo>
                <a:lnTo>
                  <a:pt x="1386344" y="486346"/>
                </a:lnTo>
                <a:lnTo>
                  <a:pt x="1422704" y="507225"/>
                </a:lnTo>
                <a:lnTo>
                  <a:pt x="1465541" y="520153"/>
                </a:lnTo>
                <a:lnTo>
                  <a:pt x="1514259" y="524573"/>
                </a:lnTo>
                <a:lnTo>
                  <a:pt x="1546148" y="523240"/>
                </a:lnTo>
                <a:lnTo>
                  <a:pt x="1599057" y="514007"/>
                </a:lnTo>
                <a:lnTo>
                  <a:pt x="1603971" y="421932"/>
                </a:lnTo>
                <a:lnTo>
                  <a:pt x="1590116" y="427050"/>
                </a:lnTo>
                <a:lnTo>
                  <a:pt x="1574609" y="430872"/>
                </a:lnTo>
                <a:lnTo>
                  <a:pt x="1557248" y="433273"/>
                </a:lnTo>
                <a:lnTo>
                  <a:pt x="1537817" y="434098"/>
                </a:lnTo>
                <a:lnTo>
                  <a:pt x="1498168" y="427329"/>
                </a:lnTo>
                <a:lnTo>
                  <a:pt x="1465795" y="407301"/>
                </a:lnTo>
                <a:lnTo>
                  <a:pt x="1443951" y="374446"/>
                </a:lnTo>
                <a:lnTo>
                  <a:pt x="1435938" y="329196"/>
                </a:lnTo>
                <a:lnTo>
                  <a:pt x="1442631" y="287261"/>
                </a:lnTo>
                <a:lnTo>
                  <a:pt x="1462659" y="254304"/>
                </a:lnTo>
                <a:lnTo>
                  <a:pt x="1494218" y="232752"/>
                </a:lnTo>
                <a:lnTo>
                  <a:pt x="1535557" y="225031"/>
                </a:lnTo>
                <a:lnTo>
                  <a:pt x="1556562" y="225958"/>
                </a:lnTo>
                <a:lnTo>
                  <a:pt x="1574152" y="228447"/>
                </a:lnTo>
                <a:lnTo>
                  <a:pt x="1588592" y="232092"/>
                </a:lnTo>
                <a:lnTo>
                  <a:pt x="1600174" y="236435"/>
                </a:lnTo>
                <a:lnTo>
                  <a:pt x="1618411" y="150533"/>
                </a:lnTo>
                <a:close/>
              </a:path>
            </a:pathLst>
          </a:custGeom>
          <a:solidFill>
            <a:srgbClr val="FEB620"/>
          </a:solidFill>
        </p:spPr>
        <p:txBody>
          <a:bodyPr wrap="square" lIns="0" tIns="0" rIns="0" bIns="0" rtlCol="0"/>
          <a:lstStyle/>
          <a:p>
            <a:endParaRPr/>
          </a:p>
        </p:txBody>
      </p:sp>
      <p:sp>
        <p:nvSpPr>
          <p:cNvPr id="31" name="object 3">
            <a:extLst>
              <a:ext uri="{FF2B5EF4-FFF2-40B4-BE49-F238E27FC236}">
                <a16:creationId xmlns:a16="http://schemas.microsoft.com/office/drawing/2014/main" id="{555E93BB-BE18-F943-991A-1E2AE95C52FD}"/>
              </a:ext>
            </a:extLst>
          </p:cNvPr>
          <p:cNvSpPr/>
          <p:nvPr userDrawn="1"/>
        </p:nvSpPr>
        <p:spPr>
          <a:xfrm>
            <a:off x="18689266" y="10470436"/>
            <a:ext cx="388620" cy="482600"/>
          </a:xfrm>
          <a:custGeom>
            <a:avLst/>
            <a:gdLst/>
            <a:ahLst/>
            <a:cxnLst/>
            <a:rect l="l" t="t" r="r" b="b"/>
            <a:pathLst>
              <a:path w="388619" h="482600">
                <a:moveTo>
                  <a:pt x="388176" y="0"/>
                </a:moveTo>
                <a:lnTo>
                  <a:pt x="281090" y="0"/>
                </a:lnTo>
                <a:lnTo>
                  <a:pt x="281090" y="273331"/>
                </a:lnTo>
                <a:lnTo>
                  <a:pt x="275370" y="327965"/>
                </a:lnTo>
                <a:lnTo>
                  <a:pt x="258558" y="366414"/>
                </a:lnTo>
                <a:lnTo>
                  <a:pt x="231178" y="389143"/>
                </a:lnTo>
                <a:lnTo>
                  <a:pt x="193753" y="396616"/>
                </a:lnTo>
                <a:lnTo>
                  <a:pt x="157139" y="388845"/>
                </a:lnTo>
                <a:lnTo>
                  <a:pt x="130175" y="365621"/>
                </a:lnTo>
                <a:lnTo>
                  <a:pt x="113516" y="327072"/>
                </a:lnTo>
                <a:lnTo>
                  <a:pt x="107818" y="273331"/>
                </a:lnTo>
                <a:lnTo>
                  <a:pt x="107818" y="0"/>
                </a:lnTo>
                <a:lnTo>
                  <a:pt x="0" y="0"/>
                </a:lnTo>
                <a:lnTo>
                  <a:pt x="0" y="264892"/>
                </a:lnTo>
                <a:lnTo>
                  <a:pt x="4253" y="324651"/>
                </a:lnTo>
                <a:lnTo>
                  <a:pt x="16765" y="374300"/>
                </a:lnTo>
                <a:lnTo>
                  <a:pt x="37165" y="414172"/>
                </a:lnTo>
                <a:lnTo>
                  <a:pt x="65082" y="444602"/>
                </a:lnTo>
                <a:lnTo>
                  <a:pt x="100145" y="465925"/>
                </a:lnTo>
                <a:lnTo>
                  <a:pt x="141983" y="478473"/>
                </a:lnTo>
                <a:lnTo>
                  <a:pt x="190224" y="482582"/>
                </a:lnTo>
                <a:lnTo>
                  <a:pt x="240229" y="478290"/>
                </a:lnTo>
                <a:lnTo>
                  <a:pt x="283689" y="465335"/>
                </a:lnTo>
                <a:lnTo>
                  <a:pt x="320188" y="443592"/>
                </a:lnTo>
                <a:lnTo>
                  <a:pt x="349304" y="412939"/>
                </a:lnTo>
                <a:lnTo>
                  <a:pt x="370620" y="373254"/>
                </a:lnTo>
                <a:lnTo>
                  <a:pt x="383717" y="324414"/>
                </a:lnTo>
                <a:lnTo>
                  <a:pt x="388176" y="266295"/>
                </a:lnTo>
                <a:lnTo>
                  <a:pt x="388176" y="0"/>
                </a:lnTo>
                <a:close/>
              </a:path>
            </a:pathLst>
          </a:custGeom>
          <a:solidFill>
            <a:srgbClr val="000000"/>
          </a:solidFill>
        </p:spPr>
        <p:txBody>
          <a:bodyPr wrap="square" lIns="0" tIns="0" rIns="0" bIns="0" rtlCol="0"/>
          <a:lstStyle/>
          <a:p>
            <a:endParaRPr/>
          </a:p>
        </p:txBody>
      </p:sp>
      <p:grpSp>
        <p:nvGrpSpPr>
          <p:cNvPr id="32" name="object 4">
            <a:extLst>
              <a:ext uri="{FF2B5EF4-FFF2-40B4-BE49-F238E27FC236}">
                <a16:creationId xmlns:a16="http://schemas.microsoft.com/office/drawing/2014/main" id="{4D6FAB23-9ACA-B945-B817-394B4203D153}"/>
              </a:ext>
            </a:extLst>
          </p:cNvPr>
          <p:cNvGrpSpPr/>
          <p:nvPr userDrawn="1"/>
        </p:nvGrpSpPr>
        <p:grpSpPr>
          <a:xfrm>
            <a:off x="19131280" y="10355374"/>
            <a:ext cx="445770" cy="598170"/>
            <a:chOff x="18406074" y="10234089"/>
            <a:chExt cx="445770" cy="598170"/>
          </a:xfrm>
        </p:grpSpPr>
        <p:sp>
          <p:nvSpPr>
            <p:cNvPr id="33" name="object 5">
              <a:extLst>
                <a:ext uri="{FF2B5EF4-FFF2-40B4-BE49-F238E27FC236}">
                  <a16:creationId xmlns:a16="http://schemas.microsoft.com/office/drawing/2014/main" id="{6363A06F-D3F9-6D48-958F-B2A0ABCD81C6}"/>
                </a:ext>
              </a:extLst>
            </p:cNvPr>
            <p:cNvSpPr/>
            <p:nvPr/>
          </p:nvSpPr>
          <p:spPr>
            <a:xfrm>
              <a:off x="18406074" y="10341395"/>
              <a:ext cx="376555" cy="490855"/>
            </a:xfrm>
            <a:custGeom>
              <a:avLst/>
              <a:gdLst/>
              <a:ahLst/>
              <a:cxnLst/>
              <a:rect l="l" t="t" r="r" b="b"/>
              <a:pathLst>
                <a:path w="376555" h="490854">
                  <a:moveTo>
                    <a:pt x="259248" y="0"/>
                  </a:moveTo>
                  <a:lnTo>
                    <a:pt x="212510" y="3315"/>
                  </a:lnTo>
                  <a:lnTo>
                    <a:pt x="168577" y="13160"/>
                  </a:lnTo>
                  <a:lnTo>
                    <a:pt x="128168" y="29385"/>
                  </a:lnTo>
                  <a:lnTo>
                    <a:pt x="92002" y="51838"/>
                  </a:lnTo>
                  <a:lnTo>
                    <a:pt x="60799" y="80367"/>
                  </a:lnTo>
                  <a:lnTo>
                    <a:pt x="35278" y="114822"/>
                  </a:lnTo>
                  <a:lnTo>
                    <a:pt x="16158" y="155053"/>
                  </a:lnTo>
                  <a:lnTo>
                    <a:pt x="4159" y="200906"/>
                  </a:lnTo>
                  <a:lnTo>
                    <a:pt x="0" y="252233"/>
                  </a:lnTo>
                  <a:lnTo>
                    <a:pt x="3124" y="296015"/>
                  </a:lnTo>
                  <a:lnTo>
                    <a:pt x="12470" y="336820"/>
                  </a:lnTo>
                  <a:lnTo>
                    <a:pt x="27997" y="374067"/>
                  </a:lnTo>
                  <a:lnTo>
                    <a:pt x="49665" y="407177"/>
                  </a:lnTo>
                  <a:lnTo>
                    <a:pt x="77432" y="435568"/>
                  </a:lnTo>
                  <a:lnTo>
                    <a:pt x="111258" y="458660"/>
                  </a:lnTo>
                  <a:lnTo>
                    <a:pt x="151102" y="475874"/>
                  </a:lnTo>
                  <a:lnTo>
                    <a:pt x="196924" y="486627"/>
                  </a:lnTo>
                  <a:lnTo>
                    <a:pt x="248683" y="490341"/>
                  </a:lnTo>
                  <a:lnTo>
                    <a:pt x="289323" y="488424"/>
                  </a:lnTo>
                  <a:lnTo>
                    <a:pt x="323888" y="483469"/>
                  </a:lnTo>
                  <a:lnTo>
                    <a:pt x="351317" y="476664"/>
                  </a:lnTo>
                  <a:lnTo>
                    <a:pt x="370554" y="469200"/>
                  </a:lnTo>
                  <a:lnTo>
                    <a:pt x="354355" y="385380"/>
                  </a:lnTo>
                  <a:lnTo>
                    <a:pt x="336022" y="391357"/>
                  </a:lnTo>
                  <a:lnTo>
                    <a:pt x="313851" y="396278"/>
                  </a:lnTo>
                  <a:lnTo>
                    <a:pt x="289564" y="399616"/>
                  </a:lnTo>
                  <a:lnTo>
                    <a:pt x="264881" y="400846"/>
                  </a:lnTo>
                  <a:lnTo>
                    <a:pt x="212272" y="393858"/>
                  </a:lnTo>
                  <a:lnTo>
                    <a:pt x="169943" y="373685"/>
                  </a:lnTo>
                  <a:lnTo>
                    <a:pt x="138704" y="341508"/>
                  </a:lnTo>
                  <a:lnTo>
                    <a:pt x="119366" y="298511"/>
                  </a:lnTo>
                  <a:lnTo>
                    <a:pt x="112740" y="245877"/>
                  </a:lnTo>
                  <a:lnTo>
                    <a:pt x="120306" y="188964"/>
                  </a:lnTo>
                  <a:lnTo>
                    <a:pt x="141498" y="144930"/>
                  </a:lnTo>
                  <a:lnTo>
                    <a:pt x="174052" y="113642"/>
                  </a:lnTo>
                  <a:lnTo>
                    <a:pt x="215707" y="94967"/>
                  </a:lnTo>
                  <a:lnTo>
                    <a:pt x="264201" y="88772"/>
                  </a:lnTo>
                  <a:lnTo>
                    <a:pt x="291260" y="90238"/>
                  </a:lnTo>
                  <a:lnTo>
                    <a:pt x="315349" y="94150"/>
                  </a:lnTo>
                  <a:lnTo>
                    <a:pt x="336402" y="99775"/>
                  </a:lnTo>
                  <a:lnTo>
                    <a:pt x="354355" y="106384"/>
                  </a:lnTo>
                  <a:lnTo>
                    <a:pt x="376208" y="21161"/>
                  </a:lnTo>
                  <a:lnTo>
                    <a:pt x="357739" y="13689"/>
                  </a:lnTo>
                  <a:lnTo>
                    <a:pt x="331471" y="6878"/>
                  </a:lnTo>
                  <a:lnTo>
                    <a:pt x="298332" y="1917"/>
                  </a:lnTo>
                  <a:lnTo>
                    <a:pt x="259248" y="0"/>
                  </a:lnTo>
                  <a:close/>
                </a:path>
              </a:pathLst>
            </a:custGeom>
            <a:solidFill>
              <a:srgbClr val="000000"/>
            </a:solidFill>
          </p:spPr>
          <p:txBody>
            <a:bodyPr wrap="square" lIns="0" tIns="0" rIns="0" bIns="0" rtlCol="0"/>
            <a:lstStyle/>
            <a:p>
              <a:endParaRPr/>
            </a:p>
          </p:txBody>
        </p:sp>
        <p:pic>
          <p:nvPicPr>
            <p:cNvPr id="34" name="object 6">
              <a:extLst>
                <a:ext uri="{FF2B5EF4-FFF2-40B4-BE49-F238E27FC236}">
                  <a16:creationId xmlns:a16="http://schemas.microsoft.com/office/drawing/2014/main" id="{E1A65BEB-C502-354A-9DF6-26D7E82604B2}"/>
                </a:ext>
              </a:extLst>
            </p:cNvPr>
            <p:cNvPicPr/>
            <p:nvPr/>
          </p:nvPicPr>
          <p:blipFill>
            <a:blip r:embed="rId3" cstate="email">
              <a:extLst>
                <a:ext uri="{28A0092B-C50C-407E-A947-70E740481C1C}">
                  <a14:useLocalDpi xmlns:a14="http://schemas.microsoft.com/office/drawing/2010/main"/>
                </a:ext>
              </a:extLst>
            </a:blip>
            <a:stretch>
              <a:fillRect/>
            </a:stretch>
          </p:blipFill>
          <p:spPr>
            <a:xfrm>
              <a:off x="18739823" y="10234089"/>
              <a:ext cx="111954" cy="111944"/>
            </a:xfrm>
            <a:prstGeom prst="rect">
              <a:avLst/>
            </a:prstGeom>
          </p:spPr>
        </p:pic>
      </p:grpSp>
      <p:pic>
        <p:nvPicPr>
          <p:cNvPr id="35" name="Gráfico 34">
            <a:extLst>
              <a:ext uri="{FF2B5EF4-FFF2-40B4-BE49-F238E27FC236}">
                <a16:creationId xmlns:a16="http://schemas.microsoft.com/office/drawing/2014/main" id="{044EDDD6-797D-0C4A-ADDD-F94E27007CFA}"/>
              </a:ext>
            </a:extLst>
          </p:cNvPr>
          <p:cNvPicPr>
            <a:picLocks noChangeAspect="1"/>
          </p:cNvPicPr>
          <p:nvPr userDrawn="1"/>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2325995" y="10351817"/>
            <a:ext cx="4224383" cy="833510"/>
          </a:xfrm>
          <a:prstGeom prst="rect">
            <a:avLst/>
          </a:prstGeom>
        </p:spPr>
      </p:pic>
      <p:sp>
        <p:nvSpPr>
          <p:cNvPr id="36" name="Título 10">
            <a:extLst>
              <a:ext uri="{FF2B5EF4-FFF2-40B4-BE49-F238E27FC236}">
                <a16:creationId xmlns:a16="http://schemas.microsoft.com/office/drawing/2014/main" id="{7140EAB5-7829-CB43-936B-557CE79573EE}"/>
              </a:ext>
            </a:extLst>
          </p:cNvPr>
          <p:cNvSpPr>
            <a:spLocks noGrp="1"/>
          </p:cNvSpPr>
          <p:nvPr>
            <p:ph type="title" hasCustomPrompt="1"/>
          </p:nvPr>
        </p:nvSpPr>
        <p:spPr>
          <a:xfrm>
            <a:off x="1321990" y="8235994"/>
            <a:ext cx="6048240" cy="2324921"/>
          </a:xfrm>
        </p:spPr>
        <p:txBody>
          <a:bodyPr/>
          <a:lstStyle>
            <a:lvl1pPr>
              <a:defRPr sz="5400"/>
            </a:lvl1pPr>
          </a:lstStyle>
          <a:p>
            <a:r>
              <a:rPr lang="es-ES" dirty="0"/>
              <a:t>LOREM IPSUM</a:t>
            </a:r>
            <a:endParaRPr lang="es-CL" dirty="0"/>
          </a:p>
        </p:txBody>
      </p:sp>
      <p:cxnSp>
        <p:nvCxnSpPr>
          <p:cNvPr id="37" name="Conector recto 36">
            <a:extLst>
              <a:ext uri="{FF2B5EF4-FFF2-40B4-BE49-F238E27FC236}">
                <a16:creationId xmlns:a16="http://schemas.microsoft.com/office/drawing/2014/main" id="{C449199B-DCF6-1A40-8D03-DB7D15F657CF}"/>
              </a:ext>
            </a:extLst>
          </p:cNvPr>
          <p:cNvCxnSpPr>
            <a:cxnSpLocks/>
          </p:cNvCxnSpPr>
          <p:nvPr userDrawn="1"/>
        </p:nvCxnSpPr>
        <p:spPr>
          <a:xfrm>
            <a:off x="7842250" y="7864475"/>
            <a:ext cx="0" cy="2696441"/>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Marcador de texto 3">
            <a:extLst>
              <a:ext uri="{FF2B5EF4-FFF2-40B4-BE49-F238E27FC236}">
                <a16:creationId xmlns:a16="http://schemas.microsoft.com/office/drawing/2014/main" id="{0AD29CB1-6305-974E-AD7B-98DA797B8979}"/>
              </a:ext>
            </a:extLst>
          </p:cNvPr>
          <p:cNvSpPr>
            <a:spLocks noGrp="1"/>
          </p:cNvSpPr>
          <p:nvPr>
            <p:ph type="body" sz="quarter" idx="10"/>
          </p:nvPr>
        </p:nvSpPr>
        <p:spPr>
          <a:xfrm>
            <a:off x="8314271" y="8170445"/>
            <a:ext cx="11193563" cy="1903830"/>
          </a:xfrm>
        </p:spPr>
        <p:txBody>
          <a:bodyPr/>
          <a:lstStyle>
            <a:lvl1pPr>
              <a:defRPr>
                <a:latin typeface="Arial" panose="020B0604020202020204" pitchFamily="34" charset="0"/>
                <a:cs typeface="Arial" panose="020B0604020202020204" pitchFamily="34" charset="0"/>
              </a:defRPr>
            </a:lvl1pPr>
          </a:lstStyle>
          <a:p>
            <a:r>
              <a:rPr lang="es-ES"/>
              <a:t>Editar los estilos de texto del patrón
Segundo nivel
Tercer nivel
Cuarto nivel
Quinto nivel</a:t>
            </a:r>
            <a:endParaRPr lang="es-CL"/>
          </a:p>
        </p:txBody>
      </p:sp>
    </p:spTree>
    <p:extLst>
      <p:ext uri="{BB962C8B-B14F-4D97-AF65-F5344CB8AC3E}">
        <p14:creationId xmlns:p14="http://schemas.microsoft.com/office/powerpoint/2010/main" val="9057950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880393" y="2411901"/>
            <a:ext cx="3956050" cy="1331595"/>
          </a:xfrm>
          <a:prstGeom prst="rect">
            <a:avLst/>
          </a:prstGeom>
        </p:spPr>
        <p:txBody>
          <a:bodyPr wrap="square" lIns="0" tIns="0" rIns="0" bIns="0">
            <a:spAutoFit/>
          </a:bodyPr>
          <a:lstStyle>
            <a:lvl1pPr>
              <a:defRPr sz="8550" b="1" i="0">
                <a:solidFill>
                  <a:schemeClr val="tx1"/>
                </a:solidFill>
                <a:latin typeface="Arial"/>
                <a:cs typeface="Arial"/>
              </a:defRPr>
            </a:lvl1pPr>
          </a:lstStyle>
          <a:p>
            <a:endParaRPr/>
          </a:p>
        </p:txBody>
      </p:sp>
      <p:sp>
        <p:nvSpPr>
          <p:cNvPr id="3" name="Holder 3"/>
          <p:cNvSpPr>
            <a:spLocks noGrp="1"/>
          </p:cNvSpPr>
          <p:nvPr>
            <p:ph type="body" idx="1"/>
          </p:nvPr>
        </p:nvSpPr>
        <p:spPr>
          <a:xfrm>
            <a:off x="1005205" y="2601150"/>
            <a:ext cx="18093690" cy="7464171"/>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6835394" y="10517696"/>
            <a:ext cx="6433312" cy="565467"/>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1005205" y="10517696"/>
            <a:ext cx="4623943" cy="565467"/>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11/24/2022</a:t>
            </a:fld>
            <a:endParaRPr lang="en-US"/>
          </a:p>
        </p:txBody>
      </p:sp>
      <p:sp>
        <p:nvSpPr>
          <p:cNvPr id="6" name="Holder 6"/>
          <p:cNvSpPr>
            <a:spLocks noGrp="1"/>
          </p:cNvSpPr>
          <p:nvPr>
            <p:ph type="sldNum" sz="quarter" idx="7"/>
          </p:nvPr>
        </p:nvSpPr>
        <p:spPr>
          <a:xfrm>
            <a:off x="14474953" y="10517696"/>
            <a:ext cx="4623943" cy="565467"/>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‹Nº›</a:t>
            </a:fld>
            <a:endParaRPr/>
          </a:p>
        </p:txBody>
      </p:sp>
    </p:spTree>
  </p:cSld>
  <p:clrMap bg1="lt1" tx1="dk1" bg2="lt2" tx2="dk2" accent1="accent1" accent2="accent2" accent3="accent3" accent4="accent4" accent5="accent5" accent6="accent6" hlink="hlink" folHlink="folHlink"/>
  <p:sldLayoutIdLst>
    <p:sldLayoutId id="2147483661" r:id="rId1"/>
    <p:sldLayoutId id="2147483666" r:id="rId2"/>
    <p:sldLayoutId id="2147483662" r:id="rId3"/>
    <p:sldLayoutId id="2147483663" r:id="rId4"/>
    <p:sldLayoutId id="2147483664" r:id="rId5"/>
    <p:sldLayoutId id="2147483665" r:id="rId6"/>
    <p:sldLayoutId id="2147483667" r:id="rId7"/>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3.xml"/><Relationship Id="rId5" Type="http://schemas.openxmlformats.org/officeDocument/2006/relationships/image" Target="../media/image13.svg"/><Relationship Id="rId4" Type="http://schemas.openxmlformats.org/officeDocument/2006/relationships/image" Target="../media/image12.png"/></Relationships>
</file>

<file path=ppt/slides/_rels/slide3.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3.xml"/><Relationship Id="rId4" Type="http://schemas.openxmlformats.org/officeDocument/2006/relationships/image" Target="../media/image14.e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a:extLst>
              <a:ext uri="{FF2B5EF4-FFF2-40B4-BE49-F238E27FC236}">
                <a16:creationId xmlns:a16="http://schemas.microsoft.com/office/drawing/2014/main" id="{30352212-10B1-B041-82C3-4A69660904EC}"/>
              </a:ext>
            </a:extLst>
          </p:cNvPr>
          <p:cNvSpPr>
            <a:spLocks noGrp="1"/>
          </p:cNvSpPr>
          <p:nvPr>
            <p:ph type="body" sz="quarter" idx="10"/>
          </p:nvPr>
        </p:nvSpPr>
        <p:spPr/>
        <p:txBody>
          <a:bodyPr wrap="square" lIns="0" tIns="0" rIns="0" bIns="0" anchor="t">
            <a:spAutoFit/>
          </a:bodyPr>
          <a:lstStyle/>
          <a:p>
            <a:r>
              <a:rPr lang="es-CL" dirty="0">
                <a:latin typeface="Arial"/>
                <a:cs typeface="Arial"/>
              </a:rPr>
              <a:t>Modelos de Regresión</a:t>
            </a:r>
          </a:p>
        </p:txBody>
      </p:sp>
      <p:sp>
        <p:nvSpPr>
          <p:cNvPr id="3" name="Marcador de texto 2">
            <a:extLst>
              <a:ext uri="{FF2B5EF4-FFF2-40B4-BE49-F238E27FC236}">
                <a16:creationId xmlns:a16="http://schemas.microsoft.com/office/drawing/2014/main" id="{5F413BE3-4FA4-D84B-A70D-F6C2A6DF6B7F}"/>
              </a:ext>
            </a:extLst>
          </p:cNvPr>
          <p:cNvSpPr>
            <a:spLocks noGrp="1"/>
          </p:cNvSpPr>
          <p:nvPr>
            <p:ph type="body" sz="quarter" idx="11"/>
          </p:nvPr>
        </p:nvSpPr>
        <p:spPr>
          <a:xfrm>
            <a:off x="1060450" y="5246440"/>
            <a:ext cx="17983200" cy="1154870"/>
          </a:xfrm>
        </p:spPr>
        <p:txBody>
          <a:bodyPr/>
          <a:lstStyle/>
          <a:p>
            <a:r>
              <a:rPr lang="es-CL" dirty="0"/>
              <a:t>FUNDAMENTOS DE MACHINE LEARNING</a:t>
            </a:r>
          </a:p>
        </p:txBody>
      </p:sp>
      <p:sp>
        <p:nvSpPr>
          <p:cNvPr id="4" name="Marcador de texto 3">
            <a:extLst>
              <a:ext uri="{FF2B5EF4-FFF2-40B4-BE49-F238E27FC236}">
                <a16:creationId xmlns:a16="http://schemas.microsoft.com/office/drawing/2014/main" id="{85A9289A-646E-C14A-8DF6-E1D5AF4155DA}"/>
              </a:ext>
            </a:extLst>
          </p:cNvPr>
          <p:cNvSpPr>
            <a:spLocks noGrp="1"/>
          </p:cNvSpPr>
          <p:nvPr>
            <p:ph type="body" sz="quarter" idx="12"/>
          </p:nvPr>
        </p:nvSpPr>
        <p:spPr/>
        <p:txBody>
          <a:bodyPr/>
          <a:lstStyle/>
          <a:p>
            <a:r>
              <a:rPr lang="es-CL" dirty="0"/>
              <a:t>Regresión Lineal Múltiple y Métricas</a:t>
            </a:r>
          </a:p>
        </p:txBody>
      </p:sp>
    </p:spTree>
    <p:extLst>
      <p:ext uri="{BB962C8B-B14F-4D97-AF65-F5344CB8AC3E}">
        <p14:creationId xmlns:p14="http://schemas.microsoft.com/office/powerpoint/2010/main" val="41222615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9603DA2E-324C-2D49-98F4-B3B677F4C008}"/>
              </a:ext>
            </a:extLst>
          </p:cNvPr>
          <p:cNvSpPr>
            <a:spLocks noGrp="1"/>
          </p:cNvSpPr>
          <p:nvPr>
            <p:ph type="title"/>
          </p:nvPr>
        </p:nvSpPr>
        <p:spPr>
          <a:xfrm>
            <a:off x="1321990" y="8235994"/>
            <a:ext cx="6048240" cy="830997"/>
          </a:xfrm>
        </p:spPr>
        <p:txBody>
          <a:bodyPr/>
          <a:lstStyle/>
          <a:p>
            <a:r>
              <a:rPr lang="es-CL" dirty="0"/>
              <a:t>RESUMEN</a:t>
            </a:r>
          </a:p>
        </p:txBody>
      </p:sp>
      <p:sp>
        <p:nvSpPr>
          <p:cNvPr id="5" name="Marcador de texto 4">
            <a:extLst>
              <a:ext uri="{FF2B5EF4-FFF2-40B4-BE49-F238E27FC236}">
                <a16:creationId xmlns:a16="http://schemas.microsoft.com/office/drawing/2014/main" id="{4CB6D1FD-E903-2649-A9B2-75783A6DD76D}"/>
              </a:ext>
            </a:extLst>
          </p:cNvPr>
          <p:cNvSpPr>
            <a:spLocks noGrp="1"/>
          </p:cNvSpPr>
          <p:nvPr>
            <p:ph type="body" sz="quarter" idx="10"/>
          </p:nvPr>
        </p:nvSpPr>
        <p:spPr>
          <a:xfrm>
            <a:off x="8352497" y="7692715"/>
            <a:ext cx="11193563" cy="2462213"/>
          </a:xfrm>
        </p:spPr>
        <p:txBody>
          <a:bodyPr/>
          <a:lstStyle/>
          <a:p>
            <a:pPr marL="285750" indent="-285750">
              <a:buFont typeface="Wingdings" panose="05000000000000000000" pitchFamily="2" charset="2"/>
              <a:buChar char="§"/>
            </a:pPr>
            <a:r>
              <a:rPr lang="es-CL" sz="3200" dirty="0"/>
              <a:t>Regresión Lineal Múltiple</a:t>
            </a:r>
          </a:p>
          <a:p>
            <a:pPr marL="285750" indent="-285750">
              <a:buFont typeface="Wingdings" panose="05000000000000000000" pitchFamily="2" charset="2"/>
              <a:buChar char="§"/>
            </a:pPr>
            <a:endParaRPr lang="es-CL" sz="3200" dirty="0"/>
          </a:p>
          <a:p>
            <a:pPr marL="285750" indent="-285750">
              <a:buFont typeface="Wingdings" panose="05000000000000000000" pitchFamily="2" charset="2"/>
              <a:buChar char="§"/>
            </a:pPr>
            <a:r>
              <a:rPr lang="es-CL" sz="3200" dirty="0"/>
              <a:t>Desempeño y Métricas</a:t>
            </a:r>
          </a:p>
          <a:p>
            <a:pPr marL="285750" indent="-285750">
              <a:buFont typeface="Wingdings" panose="05000000000000000000" pitchFamily="2" charset="2"/>
              <a:buChar char="§"/>
            </a:pPr>
            <a:endParaRPr lang="es-CL" sz="3200" dirty="0"/>
          </a:p>
          <a:p>
            <a:endParaRPr lang="es-CL" sz="3200" dirty="0"/>
          </a:p>
        </p:txBody>
      </p:sp>
    </p:spTree>
    <p:extLst>
      <p:ext uri="{BB962C8B-B14F-4D97-AF65-F5344CB8AC3E}">
        <p14:creationId xmlns:p14="http://schemas.microsoft.com/office/powerpoint/2010/main" val="13130175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Marcador de texto 11">
            <a:extLst>
              <a:ext uri="{FF2B5EF4-FFF2-40B4-BE49-F238E27FC236}">
                <a16:creationId xmlns:a16="http://schemas.microsoft.com/office/drawing/2014/main" id="{4B91F47D-D7D1-A24B-97C2-AEE4BD2DCDBC}"/>
              </a:ext>
            </a:extLst>
          </p:cNvPr>
          <p:cNvSpPr>
            <a:spLocks noGrp="1"/>
          </p:cNvSpPr>
          <p:nvPr>
            <p:ph type="body" sz="quarter" idx="10"/>
          </p:nvPr>
        </p:nvSpPr>
        <p:spPr>
          <a:xfrm>
            <a:off x="5288190" y="1082954"/>
            <a:ext cx="12917260" cy="738664"/>
          </a:xfrm>
        </p:spPr>
        <p:txBody>
          <a:bodyPr/>
          <a:lstStyle/>
          <a:p>
            <a:r>
              <a:rPr lang="es-CL" dirty="0"/>
              <a:t>Modelos de Regresión Lineal Múltiple</a:t>
            </a:r>
          </a:p>
        </p:txBody>
      </p:sp>
      <p:sp>
        <p:nvSpPr>
          <p:cNvPr id="8" name="object 15">
            <a:extLst>
              <a:ext uri="{FF2B5EF4-FFF2-40B4-BE49-F238E27FC236}">
                <a16:creationId xmlns:a16="http://schemas.microsoft.com/office/drawing/2014/main" id="{8F62137C-BDC9-C949-9AC3-E19A910779E2}"/>
              </a:ext>
            </a:extLst>
          </p:cNvPr>
          <p:cNvSpPr txBox="1">
            <a:spLocks/>
          </p:cNvSpPr>
          <p:nvPr/>
        </p:nvSpPr>
        <p:spPr>
          <a:xfrm>
            <a:off x="8316437" y="2707246"/>
            <a:ext cx="9225915" cy="1817934"/>
          </a:xfrm>
          <a:prstGeom prst="rect">
            <a:avLst/>
          </a:prstGeom>
        </p:spPr>
        <p:txBody>
          <a:bodyPr vert="horz" wrap="square" lIns="0" tIns="91440" rIns="0" bIns="0" rtlCol="0" anchor="t">
            <a:spAutoFit/>
          </a:bodyPr>
          <a:lstStyle>
            <a:lvl1pPr>
              <a:defRPr sz="8550" b="1" i="0">
                <a:solidFill>
                  <a:schemeClr val="tx1"/>
                </a:solidFill>
                <a:latin typeface="Arial"/>
                <a:ea typeface="+mj-ea"/>
                <a:cs typeface="Arial"/>
              </a:defRPr>
            </a:lvl1pPr>
          </a:lstStyle>
          <a:p>
            <a:pPr marL="46355" marR="5080" algn="just">
              <a:lnSpc>
                <a:spcPct val="101499"/>
              </a:lnSpc>
              <a:spcBef>
                <a:spcPts val="345"/>
              </a:spcBef>
            </a:pPr>
            <a:r>
              <a:rPr lang="es-ES" sz="2800" b="0" dirty="0">
                <a:solidFill>
                  <a:srgbClr val="000000"/>
                </a:solidFill>
                <a:latin typeface="Source Sans Pro"/>
              </a:rPr>
              <a:t>La regresión lineal múltiple es un tipo de regresión donde el modelo depende de varias variables independientes (en lugar de solo una variable independiente como se ve en el caso de la regresión lineal simple). </a:t>
            </a:r>
            <a:endParaRPr lang="es-CL" sz="2800" b="0" dirty="0">
              <a:solidFill>
                <a:srgbClr val="000000"/>
              </a:solidFill>
              <a:latin typeface="Source Sans Pro"/>
            </a:endParaRPr>
          </a:p>
        </p:txBody>
      </p:sp>
      <p:sp>
        <p:nvSpPr>
          <p:cNvPr id="9" name="object 16">
            <a:extLst>
              <a:ext uri="{FF2B5EF4-FFF2-40B4-BE49-F238E27FC236}">
                <a16:creationId xmlns:a16="http://schemas.microsoft.com/office/drawing/2014/main" id="{9960FC2D-3887-1646-A0CD-D2FB86584638}"/>
              </a:ext>
            </a:extLst>
          </p:cNvPr>
          <p:cNvSpPr txBox="1"/>
          <p:nvPr/>
        </p:nvSpPr>
        <p:spPr>
          <a:xfrm>
            <a:off x="8316438" y="4572000"/>
            <a:ext cx="9225915" cy="3013197"/>
          </a:xfrm>
          <a:prstGeom prst="rect">
            <a:avLst/>
          </a:prstGeom>
        </p:spPr>
        <p:txBody>
          <a:bodyPr vert="horz" wrap="square" lIns="0" tIns="91440" rIns="0" bIns="0" rtlCol="0" anchor="t">
            <a:spAutoFit/>
          </a:bodyPr>
          <a:lstStyle/>
          <a:p>
            <a:pPr marL="46355" marR="5080" algn="just">
              <a:lnSpc>
                <a:spcPct val="101499"/>
              </a:lnSpc>
              <a:spcBef>
                <a:spcPts val="345"/>
              </a:spcBef>
            </a:pPr>
            <a:endParaRPr lang="es-CL" sz="1950" spc="10" dirty="0">
              <a:latin typeface="Arial"/>
              <a:cs typeface="Arial"/>
            </a:endParaRPr>
          </a:p>
          <a:p>
            <a:pPr marL="46355" marR="5080" algn="just">
              <a:lnSpc>
                <a:spcPct val="101499"/>
              </a:lnSpc>
              <a:spcBef>
                <a:spcPts val="345"/>
              </a:spcBef>
            </a:pPr>
            <a:endParaRPr lang="es-CL" sz="1950" spc="10" dirty="0">
              <a:latin typeface="Arial"/>
              <a:cs typeface="Arial"/>
            </a:endParaRPr>
          </a:p>
          <a:p>
            <a:pPr marL="46355" marR="5080" algn="just">
              <a:lnSpc>
                <a:spcPct val="101499"/>
              </a:lnSpc>
              <a:spcBef>
                <a:spcPts val="345"/>
              </a:spcBef>
            </a:pPr>
            <a:r>
              <a:rPr lang="es-ES" sz="2800" dirty="0">
                <a:solidFill>
                  <a:srgbClr val="000000"/>
                </a:solidFill>
                <a:latin typeface="Source Sans Pro"/>
                <a:ea typeface="+mj-ea"/>
                <a:cs typeface="Arial"/>
              </a:rPr>
              <a:t>Esto, da mayor  potencia al algoritmo de Machine Learning, pues de esta manera se pueden obtener predicciones más complejas.</a:t>
            </a:r>
          </a:p>
          <a:p>
            <a:pPr marL="46355" marR="5080" algn="just">
              <a:lnSpc>
                <a:spcPct val="101499"/>
              </a:lnSpc>
              <a:spcBef>
                <a:spcPts val="345"/>
              </a:spcBef>
            </a:pPr>
            <a:endParaRPr lang="es-ES" sz="2800" dirty="0">
              <a:solidFill>
                <a:srgbClr val="000000"/>
              </a:solidFill>
              <a:latin typeface="Source Sans Pro"/>
              <a:ea typeface="+mj-ea"/>
              <a:cs typeface="Arial"/>
            </a:endParaRPr>
          </a:p>
          <a:p>
            <a:pPr marL="46355" marR="5080" algn="just">
              <a:lnSpc>
                <a:spcPct val="101499"/>
              </a:lnSpc>
              <a:spcBef>
                <a:spcPts val="345"/>
              </a:spcBef>
            </a:pPr>
            <a:r>
              <a:rPr lang="es-ES" sz="2800" dirty="0">
                <a:solidFill>
                  <a:srgbClr val="000000"/>
                </a:solidFill>
                <a:latin typeface="Source Sans Pro"/>
                <a:ea typeface="+mj-ea"/>
                <a:cs typeface="Arial"/>
              </a:rPr>
              <a:t>En este caso, la ecuación a resolver sería de esta forma :</a:t>
            </a:r>
            <a:endParaRPr sz="2800" dirty="0">
              <a:solidFill>
                <a:srgbClr val="000000"/>
              </a:solidFill>
              <a:latin typeface="Source Sans Pro"/>
              <a:ea typeface="+mj-ea"/>
              <a:cs typeface="Arial"/>
            </a:endParaRPr>
          </a:p>
        </p:txBody>
      </p:sp>
      <p:pic>
        <p:nvPicPr>
          <p:cNvPr id="3" name="Gráfico 2" descr="Robot contorno">
            <a:extLst>
              <a:ext uri="{FF2B5EF4-FFF2-40B4-BE49-F238E27FC236}">
                <a16:creationId xmlns:a16="http://schemas.microsoft.com/office/drawing/2014/main" id="{EDA1968B-0D4E-5574-9C7E-3FCE9ED4D5A6}"/>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902705" y="2707246"/>
            <a:ext cx="1236292" cy="1236292"/>
          </a:xfrm>
          <a:prstGeom prst="rect">
            <a:avLst/>
          </a:prstGeom>
        </p:spPr>
      </p:pic>
      <p:pic>
        <p:nvPicPr>
          <p:cNvPr id="17" name="Gráfico 16" descr="Investigación con relleno sólido">
            <a:extLst>
              <a:ext uri="{FF2B5EF4-FFF2-40B4-BE49-F238E27FC236}">
                <a16:creationId xmlns:a16="http://schemas.microsoft.com/office/drawing/2014/main" id="{22CD187A-C4F4-9953-3731-21FC853A5C32}"/>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987451" y="5327606"/>
            <a:ext cx="1066800" cy="1066800"/>
          </a:xfrm>
          <a:prstGeom prst="rect">
            <a:avLst/>
          </a:prstGeom>
        </p:spPr>
      </p:pic>
      <p:sp>
        <p:nvSpPr>
          <p:cNvPr id="10" name="Marcador de texto 11">
            <a:extLst>
              <a:ext uri="{FF2B5EF4-FFF2-40B4-BE49-F238E27FC236}">
                <a16:creationId xmlns:a16="http://schemas.microsoft.com/office/drawing/2014/main" id="{4B91F47D-D7D1-A24B-97C2-AEE4BD2DCDBC}"/>
              </a:ext>
            </a:extLst>
          </p:cNvPr>
          <p:cNvSpPr>
            <a:spLocks noGrp="1"/>
          </p:cNvSpPr>
          <p:nvPr>
            <p:ph type="body" sz="quarter" idx="10"/>
          </p:nvPr>
        </p:nvSpPr>
        <p:spPr>
          <a:xfrm>
            <a:off x="527050" y="1082954"/>
            <a:ext cx="4191000" cy="738664"/>
          </a:xfrm>
        </p:spPr>
        <p:txBody>
          <a:bodyPr/>
          <a:lstStyle/>
          <a:p>
            <a:pPr algn="r"/>
            <a:r>
              <a:rPr lang="es-CL" dirty="0"/>
              <a:t>FMY0100</a:t>
            </a:r>
          </a:p>
        </p:txBody>
      </p:sp>
      <p:sp>
        <p:nvSpPr>
          <p:cNvPr id="6" name="CuadroTexto 5">
            <a:extLst>
              <a:ext uri="{FF2B5EF4-FFF2-40B4-BE49-F238E27FC236}">
                <a16:creationId xmlns:a16="http://schemas.microsoft.com/office/drawing/2014/main" id="{63BCC62E-7376-53EE-5E6B-13354D2E7DD2}"/>
              </a:ext>
            </a:extLst>
          </p:cNvPr>
          <p:cNvSpPr txBox="1"/>
          <p:nvPr/>
        </p:nvSpPr>
        <p:spPr>
          <a:xfrm>
            <a:off x="8528050" y="8063495"/>
            <a:ext cx="9014302" cy="1200329"/>
          </a:xfrm>
          <a:prstGeom prst="rect">
            <a:avLst/>
          </a:prstGeom>
          <a:noFill/>
        </p:spPr>
        <p:txBody>
          <a:bodyPr wrap="square">
            <a:spAutoFit/>
          </a:bodyPr>
          <a:lstStyle/>
          <a:p>
            <a:pPr rtl="0">
              <a:spcBef>
                <a:spcPts val="0"/>
              </a:spcBef>
              <a:spcAft>
                <a:spcPts val="0"/>
              </a:spcAft>
            </a:pPr>
            <a:r>
              <a:rPr lang="es-ES" sz="3600" b="0" i="0" u="none" strike="noStrike" dirty="0">
                <a:solidFill>
                  <a:srgbClr val="000000"/>
                </a:solidFill>
                <a:effectLst/>
                <a:latin typeface="Arial" panose="020B0604020202020204" pitchFamily="34" charset="0"/>
              </a:rPr>
              <a:t>Y = ω</a:t>
            </a:r>
            <a:r>
              <a:rPr lang="es-ES" sz="3600" b="0" i="0" u="none" strike="noStrike" baseline="-25000" dirty="0">
                <a:solidFill>
                  <a:srgbClr val="000000"/>
                </a:solidFill>
                <a:effectLst/>
                <a:latin typeface="Arial" panose="020B0604020202020204" pitchFamily="34" charset="0"/>
              </a:rPr>
              <a:t>0 </a:t>
            </a:r>
            <a:r>
              <a:rPr lang="es-ES" sz="3600" b="0" i="0" u="none" strike="noStrike" dirty="0">
                <a:solidFill>
                  <a:srgbClr val="000000"/>
                </a:solidFill>
                <a:effectLst/>
                <a:latin typeface="Arial" panose="020B0604020202020204" pitchFamily="34" charset="0"/>
              </a:rPr>
              <a:t>X</a:t>
            </a:r>
            <a:r>
              <a:rPr lang="es-ES" sz="3600" b="0" i="0" u="none" strike="noStrike" baseline="-25000" dirty="0">
                <a:solidFill>
                  <a:srgbClr val="000000"/>
                </a:solidFill>
                <a:effectLst/>
                <a:latin typeface="Arial" panose="020B0604020202020204" pitchFamily="34" charset="0"/>
              </a:rPr>
              <a:t>0</a:t>
            </a:r>
            <a:r>
              <a:rPr lang="es-ES" sz="3600" b="0" i="0" u="none" strike="noStrike" dirty="0">
                <a:solidFill>
                  <a:srgbClr val="000000"/>
                </a:solidFill>
                <a:effectLst/>
                <a:latin typeface="Arial" panose="020B0604020202020204" pitchFamily="34" charset="0"/>
              </a:rPr>
              <a:t> + ω</a:t>
            </a:r>
            <a:r>
              <a:rPr lang="es-ES" sz="3600" b="0" i="0" u="none" strike="noStrike" baseline="-25000" dirty="0">
                <a:solidFill>
                  <a:srgbClr val="000000"/>
                </a:solidFill>
                <a:effectLst/>
                <a:latin typeface="Arial" panose="020B0604020202020204" pitchFamily="34" charset="0"/>
              </a:rPr>
              <a:t>1 </a:t>
            </a:r>
            <a:r>
              <a:rPr lang="es-ES" sz="3600" b="0" i="0" u="none" strike="noStrike" dirty="0">
                <a:solidFill>
                  <a:srgbClr val="000000"/>
                </a:solidFill>
                <a:effectLst/>
                <a:latin typeface="Arial" panose="020B0604020202020204" pitchFamily="34" charset="0"/>
              </a:rPr>
              <a:t>X</a:t>
            </a:r>
            <a:r>
              <a:rPr lang="es-ES" sz="3600" b="0" i="0" u="none" strike="noStrike" baseline="-25000" dirty="0">
                <a:solidFill>
                  <a:srgbClr val="000000"/>
                </a:solidFill>
                <a:effectLst/>
                <a:latin typeface="Arial" panose="020B0604020202020204" pitchFamily="34" charset="0"/>
              </a:rPr>
              <a:t>1 </a:t>
            </a:r>
            <a:r>
              <a:rPr lang="es-ES" sz="3600" b="0" i="0" u="none" strike="noStrike" dirty="0">
                <a:solidFill>
                  <a:srgbClr val="000000"/>
                </a:solidFill>
                <a:effectLst/>
                <a:latin typeface="Arial" panose="020B0604020202020204" pitchFamily="34" charset="0"/>
              </a:rPr>
              <a:t>+ ω</a:t>
            </a:r>
            <a:r>
              <a:rPr lang="es-ES" sz="3600" b="0" i="0" u="none" strike="noStrike" baseline="-25000" dirty="0">
                <a:solidFill>
                  <a:srgbClr val="000000"/>
                </a:solidFill>
                <a:effectLst/>
                <a:latin typeface="Arial" panose="020B0604020202020204" pitchFamily="34" charset="0"/>
              </a:rPr>
              <a:t>2 </a:t>
            </a:r>
            <a:r>
              <a:rPr lang="es-ES" sz="3600" b="0" i="0" u="none" strike="noStrike" dirty="0">
                <a:solidFill>
                  <a:srgbClr val="000000"/>
                </a:solidFill>
                <a:effectLst/>
                <a:latin typeface="Arial" panose="020B0604020202020204" pitchFamily="34" charset="0"/>
              </a:rPr>
              <a:t>X</a:t>
            </a:r>
            <a:r>
              <a:rPr lang="es-ES" sz="3600" b="0" i="0" u="none" strike="noStrike" baseline="-25000" dirty="0">
                <a:solidFill>
                  <a:srgbClr val="000000"/>
                </a:solidFill>
                <a:effectLst/>
                <a:latin typeface="Arial" panose="020B0604020202020204" pitchFamily="34" charset="0"/>
              </a:rPr>
              <a:t>2</a:t>
            </a:r>
            <a:r>
              <a:rPr lang="es-ES" sz="3600" b="0" i="0" u="none" strike="noStrike" dirty="0">
                <a:solidFill>
                  <a:srgbClr val="000000"/>
                </a:solidFill>
                <a:effectLst/>
                <a:latin typeface="Arial" panose="020B0604020202020204" pitchFamily="34" charset="0"/>
              </a:rPr>
              <a:t> + … + ω</a:t>
            </a:r>
            <a:r>
              <a:rPr lang="es-ES" sz="3600" b="0" i="0" u="none" strike="noStrike" baseline="-25000" dirty="0">
                <a:solidFill>
                  <a:srgbClr val="000000"/>
                </a:solidFill>
                <a:effectLst/>
                <a:latin typeface="Arial" panose="020B0604020202020204" pitchFamily="34" charset="0"/>
              </a:rPr>
              <a:t>n </a:t>
            </a:r>
            <a:r>
              <a:rPr lang="es-ES" sz="3600" b="0" i="0" u="none" strike="noStrike" dirty="0">
                <a:solidFill>
                  <a:srgbClr val="000000"/>
                </a:solidFill>
                <a:effectLst/>
                <a:latin typeface="Arial" panose="020B0604020202020204" pitchFamily="34" charset="0"/>
              </a:rPr>
              <a:t>X</a:t>
            </a:r>
            <a:r>
              <a:rPr lang="es-ES" sz="3600" b="0" i="0" u="none" strike="noStrike" baseline="-25000" dirty="0">
                <a:solidFill>
                  <a:srgbClr val="000000"/>
                </a:solidFill>
                <a:effectLst/>
                <a:latin typeface="Arial" panose="020B0604020202020204" pitchFamily="34" charset="0"/>
              </a:rPr>
              <a:t>n</a:t>
            </a:r>
            <a:r>
              <a:rPr lang="es-ES" sz="3600" b="0" i="0" u="none" strike="noStrike" dirty="0">
                <a:solidFill>
                  <a:srgbClr val="000000"/>
                </a:solidFill>
                <a:effectLst/>
                <a:latin typeface="Arial" panose="020B0604020202020204" pitchFamily="34" charset="0"/>
              </a:rPr>
              <a:t> </a:t>
            </a:r>
            <a:endParaRPr lang="es-ES" sz="2400" b="0" dirty="0">
              <a:effectLst/>
            </a:endParaRPr>
          </a:p>
          <a:p>
            <a:br>
              <a:rPr lang="es-ES" dirty="0"/>
            </a:br>
            <a:endParaRPr lang="es-CL" dirty="0"/>
          </a:p>
        </p:txBody>
      </p:sp>
    </p:spTree>
    <p:extLst>
      <p:ext uri="{BB962C8B-B14F-4D97-AF65-F5344CB8AC3E}">
        <p14:creationId xmlns:p14="http://schemas.microsoft.com/office/powerpoint/2010/main" val="25313296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Marcador de texto 11">
            <a:extLst>
              <a:ext uri="{FF2B5EF4-FFF2-40B4-BE49-F238E27FC236}">
                <a16:creationId xmlns:a16="http://schemas.microsoft.com/office/drawing/2014/main" id="{4B91F47D-D7D1-A24B-97C2-AEE4BD2DCDBC}"/>
              </a:ext>
            </a:extLst>
          </p:cNvPr>
          <p:cNvSpPr>
            <a:spLocks noGrp="1"/>
          </p:cNvSpPr>
          <p:nvPr>
            <p:ph type="body" sz="quarter" idx="10"/>
          </p:nvPr>
        </p:nvSpPr>
        <p:spPr>
          <a:xfrm>
            <a:off x="5288190" y="1082954"/>
            <a:ext cx="12917260" cy="738664"/>
          </a:xfrm>
        </p:spPr>
        <p:txBody>
          <a:bodyPr/>
          <a:lstStyle/>
          <a:p>
            <a:r>
              <a:rPr lang="es-CL" dirty="0"/>
              <a:t>Modelos de Regresión Lineal Múltiple</a:t>
            </a:r>
          </a:p>
        </p:txBody>
      </p:sp>
      <p:sp>
        <p:nvSpPr>
          <p:cNvPr id="8" name="object 15">
            <a:extLst>
              <a:ext uri="{FF2B5EF4-FFF2-40B4-BE49-F238E27FC236}">
                <a16:creationId xmlns:a16="http://schemas.microsoft.com/office/drawing/2014/main" id="{8F62137C-BDC9-C949-9AC3-E19A910779E2}"/>
              </a:ext>
            </a:extLst>
          </p:cNvPr>
          <p:cNvSpPr txBox="1">
            <a:spLocks/>
          </p:cNvSpPr>
          <p:nvPr/>
        </p:nvSpPr>
        <p:spPr>
          <a:xfrm>
            <a:off x="8316437" y="2707246"/>
            <a:ext cx="9225915" cy="4505977"/>
          </a:xfrm>
          <a:prstGeom prst="rect">
            <a:avLst/>
          </a:prstGeom>
        </p:spPr>
        <p:txBody>
          <a:bodyPr vert="horz" wrap="square" lIns="0" tIns="91440" rIns="0" bIns="0" rtlCol="0" anchor="t">
            <a:spAutoFit/>
          </a:bodyPr>
          <a:lstStyle>
            <a:lvl1pPr>
              <a:defRPr sz="8550" b="1" i="0">
                <a:solidFill>
                  <a:schemeClr val="tx1"/>
                </a:solidFill>
                <a:latin typeface="Arial"/>
                <a:ea typeface="+mj-ea"/>
                <a:cs typeface="Arial"/>
              </a:defRPr>
            </a:lvl1pPr>
          </a:lstStyle>
          <a:p>
            <a:pPr marL="46355" marR="5080" algn="just">
              <a:lnSpc>
                <a:spcPct val="101499"/>
              </a:lnSpc>
              <a:spcBef>
                <a:spcPts val="345"/>
              </a:spcBef>
            </a:pPr>
            <a:r>
              <a:rPr lang="es-ES" sz="2800" b="0" dirty="0">
                <a:solidFill>
                  <a:srgbClr val="000000"/>
                </a:solidFill>
                <a:latin typeface="Source Sans Pro"/>
              </a:rPr>
              <a:t>Aunque tanto los modelos de regresión lineal y los de regresión múltiple están basados en los mismo conceptos y, según veremos más adelante, las mismas técnicas de evaluación, se debe considerar que cada variable independiente que se agrega es una dimensión adicional al modelo.</a:t>
            </a:r>
          </a:p>
          <a:p>
            <a:pPr marL="46355" marR="5080" algn="just">
              <a:lnSpc>
                <a:spcPct val="101499"/>
              </a:lnSpc>
              <a:spcBef>
                <a:spcPts val="345"/>
              </a:spcBef>
            </a:pPr>
            <a:endParaRPr lang="es-ES" sz="2800" b="0" dirty="0">
              <a:solidFill>
                <a:srgbClr val="000000"/>
              </a:solidFill>
              <a:latin typeface="Source Sans Pro"/>
            </a:endParaRPr>
          </a:p>
          <a:p>
            <a:pPr marL="46355" marR="5080" algn="just">
              <a:lnSpc>
                <a:spcPct val="101499"/>
              </a:lnSpc>
              <a:spcBef>
                <a:spcPts val="345"/>
              </a:spcBef>
            </a:pPr>
            <a:r>
              <a:rPr lang="es-ES" sz="2800" b="0" dirty="0">
                <a:solidFill>
                  <a:srgbClr val="000000"/>
                </a:solidFill>
                <a:latin typeface="Source Sans Pro"/>
              </a:rPr>
              <a:t>Por ejemplo, si tenemos un modelo con dos variables independientes, ya no estamos buscando una recta en la predicción, sino un hiperplano, como en esta figura.</a:t>
            </a:r>
            <a:endParaRPr lang="es-CL" sz="2800" b="0" dirty="0">
              <a:solidFill>
                <a:srgbClr val="000000"/>
              </a:solidFill>
              <a:latin typeface="Source Sans Pro"/>
            </a:endParaRPr>
          </a:p>
        </p:txBody>
      </p:sp>
      <p:pic>
        <p:nvPicPr>
          <p:cNvPr id="3" name="Gráfico 2" descr="Robot contorno">
            <a:extLst>
              <a:ext uri="{FF2B5EF4-FFF2-40B4-BE49-F238E27FC236}">
                <a16:creationId xmlns:a16="http://schemas.microsoft.com/office/drawing/2014/main" id="{EDA1968B-0D4E-5574-9C7E-3FCE9ED4D5A6}"/>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902705" y="2707246"/>
            <a:ext cx="1236292" cy="1236292"/>
          </a:xfrm>
          <a:prstGeom prst="rect">
            <a:avLst/>
          </a:prstGeom>
        </p:spPr>
      </p:pic>
      <p:sp>
        <p:nvSpPr>
          <p:cNvPr id="10" name="Marcador de texto 11">
            <a:extLst>
              <a:ext uri="{FF2B5EF4-FFF2-40B4-BE49-F238E27FC236}">
                <a16:creationId xmlns:a16="http://schemas.microsoft.com/office/drawing/2014/main" id="{4B91F47D-D7D1-A24B-97C2-AEE4BD2DCDBC}"/>
              </a:ext>
            </a:extLst>
          </p:cNvPr>
          <p:cNvSpPr>
            <a:spLocks noGrp="1"/>
          </p:cNvSpPr>
          <p:nvPr>
            <p:ph type="body" sz="quarter" idx="10"/>
          </p:nvPr>
        </p:nvSpPr>
        <p:spPr>
          <a:xfrm>
            <a:off x="527050" y="1082954"/>
            <a:ext cx="4191000" cy="738664"/>
          </a:xfrm>
        </p:spPr>
        <p:txBody>
          <a:bodyPr/>
          <a:lstStyle/>
          <a:p>
            <a:pPr algn="r"/>
            <a:r>
              <a:rPr lang="es-CL" dirty="0"/>
              <a:t>FMY0100</a:t>
            </a:r>
          </a:p>
        </p:txBody>
      </p:sp>
      <p:pic>
        <p:nvPicPr>
          <p:cNvPr id="4" name="Imagen 3">
            <a:extLst>
              <a:ext uri="{FF2B5EF4-FFF2-40B4-BE49-F238E27FC236}">
                <a16:creationId xmlns:a16="http://schemas.microsoft.com/office/drawing/2014/main" id="{F6887EF7-DF2B-5A33-073C-0CAF4BAC1DD3}"/>
              </a:ext>
            </a:extLst>
          </p:cNvPr>
          <p:cNvPicPr>
            <a:picLocks noChangeAspect="1"/>
          </p:cNvPicPr>
          <p:nvPr/>
        </p:nvPicPr>
        <p:blipFill>
          <a:blip r:embed="rId4"/>
          <a:stretch>
            <a:fillRect/>
          </a:stretch>
        </p:blipFill>
        <p:spPr>
          <a:xfrm>
            <a:off x="527050" y="5326539"/>
            <a:ext cx="7438790" cy="5181600"/>
          </a:xfrm>
          <a:prstGeom prst="rect">
            <a:avLst/>
          </a:prstGeom>
        </p:spPr>
      </p:pic>
    </p:spTree>
    <p:extLst>
      <p:ext uri="{BB962C8B-B14F-4D97-AF65-F5344CB8AC3E}">
        <p14:creationId xmlns:p14="http://schemas.microsoft.com/office/powerpoint/2010/main" val="42894904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257B07CB-5E0C-C349-98D4-230C531FF574}"/>
              </a:ext>
            </a:extLst>
          </p:cNvPr>
          <p:cNvSpPr>
            <a:spLocks noGrp="1"/>
          </p:cNvSpPr>
          <p:nvPr>
            <p:ph type="title"/>
          </p:nvPr>
        </p:nvSpPr>
        <p:spPr>
          <a:xfrm>
            <a:off x="1321990" y="8235994"/>
            <a:ext cx="6048240" cy="830997"/>
          </a:xfrm>
        </p:spPr>
        <p:txBody>
          <a:bodyPr wrap="square" lIns="0" tIns="0" rIns="0" bIns="0" anchor="t">
            <a:spAutoFit/>
          </a:bodyPr>
          <a:lstStyle/>
          <a:p>
            <a:r>
              <a:rPr lang="es-CL" dirty="0"/>
              <a:t>MÉTRICAS</a:t>
            </a:r>
          </a:p>
        </p:txBody>
      </p:sp>
    </p:spTree>
    <p:extLst>
      <p:ext uri="{BB962C8B-B14F-4D97-AF65-F5344CB8AC3E}">
        <p14:creationId xmlns:p14="http://schemas.microsoft.com/office/powerpoint/2010/main" val="39407238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Marcador de texto 11">
            <a:extLst>
              <a:ext uri="{FF2B5EF4-FFF2-40B4-BE49-F238E27FC236}">
                <a16:creationId xmlns:a16="http://schemas.microsoft.com/office/drawing/2014/main" id="{4B91F47D-D7D1-A24B-97C2-AEE4BD2DCDBC}"/>
              </a:ext>
            </a:extLst>
          </p:cNvPr>
          <p:cNvSpPr>
            <a:spLocks noGrp="1"/>
          </p:cNvSpPr>
          <p:nvPr>
            <p:ph type="body" sz="quarter" idx="10"/>
          </p:nvPr>
        </p:nvSpPr>
        <p:spPr>
          <a:xfrm>
            <a:off x="5318023" y="1113732"/>
            <a:ext cx="9001227" cy="677108"/>
          </a:xfrm>
        </p:spPr>
        <p:txBody>
          <a:bodyPr/>
          <a:lstStyle/>
          <a:p>
            <a:r>
              <a:rPr lang="es-CL" sz="4400" dirty="0"/>
              <a:t>Desempeño y métricas</a:t>
            </a:r>
          </a:p>
        </p:txBody>
      </p:sp>
      <p:sp>
        <p:nvSpPr>
          <p:cNvPr id="5" name="object 12">
            <a:extLst>
              <a:ext uri="{FF2B5EF4-FFF2-40B4-BE49-F238E27FC236}">
                <a16:creationId xmlns:a16="http://schemas.microsoft.com/office/drawing/2014/main" id="{3F4592E0-FA1B-C244-A3E8-ACDB2D412B6E}"/>
              </a:ext>
            </a:extLst>
          </p:cNvPr>
          <p:cNvSpPr/>
          <p:nvPr/>
        </p:nvSpPr>
        <p:spPr>
          <a:xfrm>
            <a:off x="6533296" y="2197862"/>
            <a:ext cx="981506" cy="829532"/>
          </a:xfrm>
          <a:custGeom>
            <a:avLst/>
            <a:gdLst/>
            <a:ahLst/>
            <a:cxnLst/>
            <a:rect l="l" t="t" r="r" b="b"/>
            <a:pathLst>
              <a:path w="791845" h="734695">
                <a:moveTo>
                  <a:pt x="201079" y="525818"/>
                </a:moveTo>
                <a:lnTo>
                  <a:pt x="107111" y="617689"/>
                </a:lnTo>
                <a:lnTo>
                  <a:pt x="107111" y="734491"/>
                </a:lnTo>
                <a:lnTo>
                  <a:pt x="201079" y="734491"/>
                </a:lnTo>
                <a:lnTo>
                  <a:pt x="201079" y="525818"/>
                </a:lnTo>
                <a:close/>
              </a:path>
              <a:path w="791845" h="734695">
                <a:moveTo>
                  <a:pt x="360502" y="464591"/>
                </a:moveTo>
                <a:lnTo>
                  <a:pt x="312115" y="417309"/>
                </a:lnTo>
                <a:lnTo>
                  <a:pt x="266509" y="461860"/>
                </a:lnTo>
                <a:lnTo>
                  <a:pt x="266509" y="734491"/>
                </a:lnTo>
                <a:lnTo>
                  <a:pt x="360502" y="734491"/>
                </a:lnTo>
                <a:lnTo>
                  <a:pt x="360502" y="464591"/>
                </a:lnTo>
                <a:close/>
              </a:path>
              <a:path w="791845" h="734695">
                <a:moveTo>
                  <a:pt x="519925" y="397764"/>
                </a:moveTo>
                <a:lnTo>
                  <a:pt x="445719" y="470281"/>
                </a:lnTo>
                <a:lnTo>
                  <a:pt x="425932" y="489610"/>
                </a:lnTo>
                <a:lnTo>
                  <a:pt x="425932" y="734491"/>
                </a:lnTo>
                <a:lnTo>
                  <a:pt x="519925" y="734491"/>
                </a:lnTo>
                <a:lnTo>
                  <a:pt x="519925" y="397764"/>
                </a:lnTo>
                <a:close/>
              </a:path>
              <a:path w="791845" h="734695">
                <a:moveTo>
                  <a:pt x="679335" y="241858"/>
                </a:moveTo>
                <a:lnTo>
                  <a:pt x="585368" y="333794"/>
                </a:lnTo>
                <a:lnTo>
                  <a:pt x="585368" y="734504"/>
                </a:lnTo>
                <a:lnTo>
                  <a:pt x="679335" y="734504"/>
                </a:lnTo>
                <a:lnTo>
                  <a:pt x="679335" y="241858"/>
                </a:lnTo>
                <a:close/>
              </a:path>
              <a:path w="791845" h="734695">
                <a:moveTo>
                  <a:pt x="791476" y="0"/>
                </a:moveTo>
                <a:lnTo>
                  <a:pt x="691045" y="26327"/>
                </a:lnTo>
                <a:lnTo>
                  <a:pt x="590600" y="52654"/>
                </a:lnTo>
                <a:lnTo>
                  <a:pt x="632612" y="93700"/>
                </a:lnTo>
                <a:lnTo>
                  <a:pt x="406019" y="315214"/>
                </a:lnTo>
                <a:lnTo>
                  <a:pt x="312115" y="223418"/>
                </a:lnTo>
                <a:lnTo>
                  <a:pt x="0" y="528497"/>
                </a:lnTo>
                <a:lnTo>
                  <a:pt x="59474" y="586701"/>
                </a:lnTo>
                <a:lnTo>
                  <a:pt x="312115" y="339763"/>
                </a:lnTo>
                <a:lnTo>
                  <a:pt x="406019" y="431546"/>
                </a:lnTo>
                <a:lnTo>
                  <a:pt x="692111" y="151841"/>
                </a:lnTo>
                <a:lnTo>
                  <a:pt x="737616" y="196329"/>
                </a:lnTo>
                <a:lnTo>
                  <a:pt x="791476" y="0"/>
                </a:lnTo>
                <a:close/>
              </a:path>
            </a:pathLst>
          </a:custGeom>
          <a:solidFill>
            <a:srgbClr val="2E2D2E"/>
          </a:solidFill>
        </p:spPr>
        <p:txBody>
          <a:bodyPr wrap="square" lIns="0" tIns="0" rIns="0" bIns="0" rtlCol="0"/>
          <a:lstStyle/>
          <a:p>
            <a:endParaRPr/>
          </a:p>
        </p:txBody>
      </p:sp>
      <p:sp>
        <p:nvSpPr>
          <p:cNvPr id="8" name="object 15">
            <a:extLst>
              <a:ext uri="{FF2B5EF4-FFF2-40B4-BE49-F238E27FC236}">
                <a16:creationId xmlns:a16="http://schemas.microsoft.com/office/drawing/2014/main" id="{8F62137C-BDC9-C949-9AC3-E19A910779E2}"/>
              </a:ext>
            </a:extLst>
          </p:cNvPr>
          <p:cNvSpPr txBox="1">
            <a:spLocks/>
          </p:cNvSpPr>
          <p:nvPr/>
        </p:nvSpPr>
        <p:spPr>
          <a:xfrm>
            <a:off x="7689850" y="1926580"/>
            <a:ext cx="11551496" cy="5568704"/>
          </a:xfrm>
          <a:prstGeom prst="rect">
            <a:avLst/>
          </a:prstGeom>
        </p:spPr>
        <p:txBody>
          <a:bodyPr vert="horz" wrap="square" lIns="0" tIns="91440" rIns="0" bIns="0" rtlCol="0" anchor="t">
            <a:spAutoFit/>
          </a:bodyPr>
          <a:lstStyle>
            <a:lvl1pPr>
              <a:defRPr sz="8550" b="1" i="0">
                <a:solidFill>
                  <a:schemeClr val="tx1"/>
                </a:solidFill>
                <a:latin typeface="Arial"/>
                <a:ea typeface="+mj-ea"/>
                <a:cs typeface="Arial"/>
              </a:defRPr>
            </a:lvl1pPr>
          </a:lstStyle>
          <a:p>
            <a:pPr marL="46355" marR="5080" algn="just">
              <a:lnSpc>
                <a:spcPct val="101499"/>
              </a:lnSpc>
              <a:spcBef>
                <a:spcPts val="345"/>
              </a:spcBef>
            </a:pPr>
            <a:r>
              <a:rPr lang="es-ES" sz="2800" b="0" kern="0" dirty="0">
                <a:solidFill>
                  <a:srgbClr val="000000"/>
                </a:solidFill>
                <a:latin typeface="Source Sans Pro"/>
              </a:rPr>
              <a:t>Verificar un modelo de regresión lineal, nos permite ver en forma rápida, con algunos cálculos estadísticos, si es modelo es “bueno” respecto a su ajuste. Es decir, podemos verificar cuán certero es su </a:t>
            </a:r>
            <a:r>
              <a:rPr lang="es-ES" sz="2800" i="1" kern="0" dirty="0">
                <a:solidFill>
                  <a:srgbClr val="000000"/>
                </a:solidFill>
                <a:latin typeface="Source Sans Pro"/>
              </a:rPr>
              <a:t>desempeño</a:t>
            </a:r>
            <a:r>
              <a:rPr lang="es-ES" sz="2800" b="0" kern="0" dirty="0">
                <a:solidFill>
                  <a:srgbClr val="000000"/>
                </a:solidFill>
                <a:latin typeface="Source Sans Pro"/>
              </a:rPr>
              <a:t>.</a:t>
            </a:r>
          </a:p>
          <a:p>
            <a:pPr marL="46355" marR="5080" algn="just">
              <a:lnSpc>
                <a:spcPct val="101499"/>
              </a:lnSpc>
              <a:spcBef>
                <a:spcPts val="345"/>
              </a:spcBef>
            </a:pPr>
            <a:endParaRPr lang="es-ES" sz="2800" b="0" kern="0" dirty="0">
              <a:solidFill>
                <a:srgbClr val="000000"/>
              </a:solidFill>
              <a:latin typeface="Source Sans Pro"/>
            </a:endParaRPr>
          </a:p>
          <a:p>
            <a:pPr marL="46355" marR="5080" algn="just">
              <a:lnSpc>
                <a:spcPct val="101499"/>
              </a:lnSpc>
              <a:spcBef>
                <a:spcPts val="345"/>
              </a:spcBef>
            </a:pPr>
            <a:r>
              <a:rPr lang="es-ES" sz="2800" b="0" kern="0" dirty="0">
                <a:solidFill>
                  <a:srgbClr val="000000"/>
                </a:solidFill>
                <a:latin typeface="Source Sans Pro"/>
              </a:rPr>
              <a:t>Este desempeño, podemos expresarlo en base a </a:t>
            </a:r>
            <a:r>
              <a:rPr lang="es-ES" sz="2800" i="1" kern="0" dirty="0">
                <a:solidFill>
                  <a:srgbClr val="000000"/>
                </a:solidFill>
                <a:latin typeface="Source Sans Pro"/>
              </a:rPr>
              <a:t>métricas</a:t>
            </a:r>
            <a:r>
              <a:rPr lang="es-ES" sz="2800" b="0" kern="0" dirty="0">
                <a:solidFill>
                  <a:srgbClr val="000000"/>
                </a:solidFill>
                <a:latin typeface="Source Sans Pro"/>
              </a:rPr>
              <a:t>.</a:t>
            </a:r>
          </a:p>
          <a:p>
            <a:pPr marL="46355" marR="5080" algn="just">
              <a:lnSpc>
                <a:spcPct val="101499"/>
              </a:lnSpc>
              <a:spcBef>
                <a:spcPts val="345"/>
              </a:spcBef>
            </a:pPr>
            <a:endParaRPr lang="es-ES" sz="2800" b="0" kern="0" dirty="0">
              <a:solidFill>
                <a:srgbClr val="000000"/>
              </a:solidFill>
              <a:latin typeface="Source Sans Pro"/>
            </a:endParaRPr>
          </a:p>
          <a:p>
            <a:pPr marL="46355" marR="5080" algn="just">
              <a:lnSpc>
                <a:spcPct val="101499"/>
              </a:lnSpc>
              <a:spcBef>
                <a:spcPts val="345"/>
              </a:spcBef>
            </a:pPr>
            <a:r>
              <a:rPr lang="es-ES" sz="2800" b="0" kern="0" dirty="0">
                <a:solidFill>
                  <a:srgbClr val="000000"/>
                </a:solidFill>
                <a:latin typeface="Source Sans Pro"/>
              </a:rPr>
              <a:t>La mayoría de estas métricas trabajan con el concepto ya visto denominado </a:t>
            </a:r>
            <a:r>
              <a:rPr lang="es-ES" sz="2800" i="1" kern="0" dirty="0">
                <a:solidFill>
                  <a:srgbClr val="000000"/>
                </a:solidFill>
                <a:latin typeface="Source Sans Pro"/>
              </a:rPr>
              <a:t>residuo</a:t>
            </a:r>
            <a:r>
              <a:rPr lang="es-ES" sz="2800" b="0" kern="0" dirty="0">
                <a:solidFill>
                  <a:srgbClr val="000000"/>
                </a:solidFill>
                <a:latin typeface="Source Sans Pro"/>
              </a:rPr>
              <a:t>. El cual refleja la </a:t>
            </a:r>
            <a:r>
              <a:rPr lang="es-ES" sz="2800" i="1" kern="0" dirty="0">
                <a:solidFill>
                  <a:srgbClr val="000000"/>
                </a:solidFill>
                <a:latin typeface="Source Sans Pro"/>
              </a:rPr>
              <a:t>diferencia entre los valores observados y los valores que predice el modelo</a:t>
            </a:r>
            <a:r>
              <a:rPr lang="es-ES" sz="2800" b="0" kern="0" dirty="0">
                <a:solidFill>
                  <a:srgbClr val="000000"/>
                </a:solidFill>
                <a:latin typeface="Source Sans Pro"/>
              </a:rPr>
              <a:t>.</a:t>
            </a:r>
          </a:p>
          <a:p>
            <a:pPr marL="46355" marR="5080" algn="just">
              <a:lnSpc>
                <a:spcPct val="101499"/>
              </a:lnSpc>
              <a:spcBef>
                <a:spcPts val="345"/>
              </a:spcBef>
            </a:pPr>
            <a:endParaRPr lang="es-ES" sz="2800" b="0" kern="0" dirty="0">
              <a:solidFill>
                <a:srgbClr val="000000"/>
              </a:solidFill>
              <a:latin typeface="Source Sans Pro"/>
            </a:endParaRPr>
          </a:p>
          <a:p>
            <a:pPr marL="46355" marR="5080" algn="just">
              <a:lnSpc>
                <a:spcPct val="101499"/>
              </a:lnSpc>
              <a:spcBef>
                <a:spcPts val="345"/>
              </a:spcBef>
            </a:pPr>
            <a:endParaRPr lang="es-CL" sz="2800" b="0" kern="0" dirty="0">
              <a:solidFill>
                <a:srgbClr val="000000"/>
              </a:solidFill>
              <a:latin typeface="Source Sans Pro"/>
            </a:endParaRPr>
          </a:p>
          <a:p>
            <a:pPr marL="46355" marR="5080" algn="just">
              <a:lnSpc>
                <a:spcPct val="101499"/>
              </a:lnSpc>
              <a:spcBef>
                <a:spcPts val="345"/>
              </a:spcBef>
            </a:pPr>
            <a:r>
              <a:rPr lang="es-ES" sz="2800" b="0" kern="0" dirty="0">
                <a:solidFill>
                  <a:srgbClr val="000000"/>
                </a:solidFill>
                <a:latin typeface="Source Sans Pro"/>
              </a:rPr>
              <a:t>      </a:t>
            </a:r>
          </a:p>
        </p:txBody>
      </p:sp>
      <p:sp>
        <p:nvSpPr>
          <p:cNvPr id="7" name="Marcador de texto 11">
            <a:extLst>
              <a:ext uri="{FF2B5EF4-FFF2-40B4-BE49-F238E27FC236}">
                <a16:creationId xmlns:a16="http://schemas.microsoft.com/office/drawing/2014/main" id="{4B91F47D-D7D1-A24B-97C2-AEE4BD2DCDBC}"/>
              </a:ext>
            </a:extLst>
          </p:cNvPr>
          <p:cNvSpPr>
            <a:spLocks noGrp="1"/>
          </p:cNvSpPr>
          <p:nvPr>
            <p:ph type="body" sz="quarter" idx="10"/>
          </p:nvPr>
        </p:nvSpPr>
        <p:spPr>
          <a:xfrm>
            <a:off x="527050" y="1082954"/>
            <a:ext cx="4191000" cy="738664"/>
          </a:xfrm>
        </p:spPr>
        <p:txBody>
          <a:bodyPr/>
          <a:lstStyle/>
          <a:p>
            <a:pPr algn="r"/>
            <a:r>
              <a:rPr lang="es-CL" dirty="0"/>
              <a:t>FMY0100</a:t>
            </a:r>
          </a:p>
        </p:txBody>
      </p:sp>
      <p:pic>
        <p:nvPicPr>
          <p:cNvPr id="1026" name="Picture 2">
            <a:extLst>
              <a:ext uri="{FF2B5EF4-FFF2-40B4-BE49-F238E27FC236}">
                <a16:creationId xmlns:a16="http://schemas.microsoft.com/office/drawing/2014/main" id="{E99D4F45-D29B-8C17-6B7C-1D4D3AFCBB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9471" y="4710931"/>
            <a:ext cx="5402579" cy="54440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37525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Marcador de texto 11">
            <a:extLst>
              <a:ext uri="{FF2B5EF4-FFF2-40B4-BE49-F238E27FC236}">
                <a16:creationId xmlns:a16="http://schemas.microsoft.com/office/drawing/2014/main" id="{4B91F47D-D7D1-A24B-97C2-AEE4BD2DCDBC}"/>
              </a:ext>
            </a:extLst>
          </p:cNvPr>
          <p:cNvSpPr>
            <a:spLocks noGrp="1"/>
          </p:cNvSpPr>
          <p:nvPr>
            <p:ph type="body" sz="quarter" idx="10"/>
          </p:nvPr>
        </p:nvSpPr>
        <p:spPr>
          <a:xfrm>
            <a:off x="5318023" y="1113732"/>
            <a:ext cx="9001227" cy="677108"/>
          </a:xfrm>
        </p:spPr>
        <p:txBody>
          <a:bodyPr/>
          <a:lstStyle/>
          <a:p>
            <a:r>
              <a:rPr lang="es-CL" sz="4400" dirty="0"/>
              <a:t>Desempeño y métricas</a:t>
            </a:r>
          </a:p>
        </p:txBody>
      </p:sp>
      <p:sp>
        <p:nvSpPr>
          <p:cNvPr id="5" name="object 12">
            <a:extLst>
              <a:ext uri="{FF2B5EF4-FFF2-40B4-BE49-F238E27FC236}">
                <a16:creationId xmlns:a16="http://schemas.microsoft.com/office/drawing/2014/main" id="{3F4592E0-FA1B-C244-A3E8-ACDB2D412B6E}"/>
              </a:ext>
            </a:extLst>
          </p:cNvPr>
          <p:cNvSpPr/>
          <p:nvPr/>
        </p:nvSpPr>
        <p:spPr>
          <a:xfrm>
            <a:off x="6533296" y="2197862"/>
            <a:ext cx="981506" cy="829532"/>
          </a:xfrm>
          <a:custGeom>
            <a:avLst/>
            <a:gdLst/>
            <a:ahLst/>
            <a:cxnLst/>
            <a:rect l="l" t="t" r="r" b="b"/>
            <a:pathLst>
              <a:path w="791845" h="734695">
                <a:moveTo>
                  <a:pt x="201079" y="525818"/>
                </a:moveTo>
                <a:lnTo>
                  <a:pt x="107111" y="617689"/>
                </a:lnTo>
                <a:lnTo>
                  <a:pt x="107111" y="734491"/>
                </a:lnTo>
                <a:lnTo>
                  <a:pt x="201079" y="734491"/>
                </a:lnTo>
                <a:lnTo>
                  <a:pt x="201079" y="525818"/>
                </a:lnTo>
                <a:close/>
              </a:path>
              <a:path w="791845" h="734695">
                <a:moveTo>
                  <a:pt x="360502" y="464591"/>
                </a:moveTo>
                <a:lnTo>
                  <a:pt x="312115" y="417309"/>
                </a:lnTo>
                <a:lnTo>
                  <a:pt x="266509" y="461860"/>
                </a:lnTo>
                <a:lnTo>
                  <a:pt x="266509" y="734491"/>
                </a:lnTo>
                <a:lnTo>
                  <a:pt x="360502" y="734491"/>
                </a:lnTo>
                <a:lnTo>
                  <a:pt x="360502" y="464591"/>
                </a:lnTo>
                <a:close/>
              </a:path>
              <a:path w="791845" h="734695">
                <a:moveTo>
                  <a:pt x="519925" y="397764"/>
                </a:moveTo>
                <a:lnTo>
                  <a:pt x="445719" y="470281"/>
                </a:lnTo>
                <a:lnTo>
                  <a:pt x="425932" y="489610"/>
                </a:lnTo>
                <a:lnTo>
                  <a:pt x="425932" y="734491"/>
                </a:lnTo>
                <a:lnTo>
                  <a:pt x="519925" y="734491"/>
                </a:lnTo>
                <a:lnTo>
                  <a:pt x="519925" y="397764"/>
                </a:lnTo>
                <a:close/>
              </a:path>
              <a:path w="791845" h="734695">
                <a:moveTo>
                  <a:pt x="679335" y="241858"/>
                </a:moveTo>
                <a:lnTo>
                  <a:pt x="585368" y="333794"/>
                </a:lnTo>
                <a:lnTo>
                  <a:pt x="585368" y="734504"/>
                </a:lnTo>
                <a:lnTo>
                  <a:pt x="679335" y="734504"/>
                </a:lnTo>
                <a:lnTo>
                  <a:pt x="679335" y="241858"/>
                </a:lnTo>
                <a:close/>
              </a:path>
              <a:path w="791845" h="734695">
                <a:moveTo>
                  <a:pt x="791476" y="0"/>
                </a:moveTo>
                <a:lnTo>
                  <a:pt x="691045" y="26327"/>
                </a:lnTo>
                <a:lnTo>
                  <a:pt x="590600" y="52654"/>
                </a:lnTo>
                <a:lnTo>
                  <a:pt x="632612" y="93700"/>
                </a:lnTo>
                <a:lnTo>
                  <a:pt x="406019" y="315214"/>
                </a:lnTo>
                <a:lnTo>
                  <a:pt x="312115" y="223418"/>
                </a:lnTo>
                <a:lnTo>
                  <a:pt x="0" y="528497"/>
                </a:lnTo>
                <a:lnTo>
                  <a:pt x="59474" y="586701"/>
                </a:lnTo>
                <a:lnTo>
                  <a:pt x="312115" y="339763"/>
                </a:lnTo>
                <a:lnTo>
                  <a:pt x="406019" y="431546"/>
                </a:lnTo>
                <a:lnTo>
                  <a:pt x="692111" y="151841"/>
                </a:lnTo>
                <a:lnTo>
                  <a:pt x="737616" y="196329"/>
                </a:lnTo>
                <a:lnTo>
                  <a:pt x="791476" y="0"/>
                </a:lnTo>
                <a:close/>
              </a:path>
            </a:pathLst>
          </a:custGeom>
          <a:solidFill>
            <a:srgbClr val="2E2D2E"/>
          </a:solidFill>
        </p:spPr>
        <p:txBody>
          <a:bodyPr wrap="square" lIns="0" tIns="0" rIns="0" bIns="0" rtlCol="0"/>
          <a:lstStyle/>
          <a:p>
            <a:endParaRPr/>
          </a:p>
        </p:txBody>
      </p:sp>
      <p:sp>
        <p:nvSpPr>
          <p:cNvPr id="8" name="object 15">
            <a:extLst>
              <a:ext uri="{FF2B5EF4-FFF2-40B4-BE49-F238E27FC236}">
                <a16:creationId xmlns:a16="http://schemas.microsoft.com/office/drawing/2014/main" id="{8F62137C-BDC9-C949-9AC3-E19A910779E2}"/>
              </a:ext>
            </a:extLst>
          </p:cNvPr>
          <p:cNvSpPr txBox="1">
            <a:spLocks/>
          </p:cNvSpPr>
          <p:nvPr/>
        </p:nvSpPr>
        <p:spPr>
          <a:xfrm>
            <a:off x="7689850" y="1926580"/>
            <a:ext cx="11551496" cy="3277372"/>
          </a:xfrm>
          <a:prstGeom prst="rect">
            <a:avLst/>
          </a:prstGeom>
        </p:spPr>
        <p:txBody>
          <a:bodyPr vert="horz" wrap="square" lIns="0" tIns="91440" rIns="0" bIns="0" rtlCol="0" anchor="t">
            <a:spAutoFit/>
          </a:bodyPr>
          <a:lstStyle>
            <a:lvl1pPr>
              <a:defRPr sz="8550" b="1" i="0">
                <a:solidFill>
                  <a:schemeClr val="tx1"/>
                </a:solidFill>
                <a:latin typeface="Arial"/>
                <a:ea typeface="+mj-ea"/>
                <a:cs typeface="Arial"/>
              </a:defRPr>
            </a:lvl1pPr>
          </a:lstStyle>
          <a:p>
            <a:pPr marL="46355" marR="5080" algn="just">
              <a:lnSpc>
                <a:spcPct val="101499"/>
              </a:lnSpc>
              <a:spcBef>
                <a:spcPts val="345"/>
              </a:spcBef>
            </a:pPr>
            <a:r>
              <a:rPr lang="es-ES" sz="2800" b="0" kern="0" dirty="0">
                <a:solidFill>
                  <a:srgbClr val="000000"/>
                </a:solidFill>
                <a:latin typeface="Source Sans Pro"/>
              </a:rPr>
              <a:t>El </a:t>
            </a:r>
            <a:r>
              <a:rPr lang="es-ES" sz="2800" i="1" kern="0" dirty="0">
                <a:solidFill>
                  <a:srgbClr val="000000"/>
                </a:solidFill>
                <a:latin typeface="Source Sans Pro"/>
              </a:rPr>
              <a:t>error absoluto medio o “MAE”, </a:t>
            </a:r>
            <a:r>
              <a:rPr lang="es-ES" sz="2800" b="0" kern="0" dirty="0">
                <a:solidFill>
                  <a:srgbClr val="000000"/>
                </a:solidFill>
                <a:latin typeface="Source Sans Pro"/>
              </a:rPr>
              <a:t>es la media de la diferencia absoluta entre los puntos de datos reales, y la salida predicha.</a:t>
            </a:r>
          </a:p>
          <a:p>
            <a:pPr marL="46355" marR="5080" algn="just">
              <a:lnSpc>
                <a:spcPct val="101499"/>
              </a:lnSpc>
              <a:spcBef>
                <a:spcPts val="345"/>
              </a:spcBef>
            </a:pPr>
            <a:endParaRPr lang="es-ES" sz="2800" b="0" kern="0" dirty="0">
              <a:solidFill>
                <a:srgbClr val="000000"/>
              </a:solidFill>
              <a:latin typeface="Source Sans Pro"/>
            </a:endParaRPr>
          </a:p>
          <a:p>
            <a:pPr marL="46355" marR="5080" algn="just">
              <a:lnSpc>
                <a:spcPct val="101499"/>
              </a:lnSpc>
              <a:spcBef>
                <a:spcPts val="345"/>
              </a:spcBef>
            </a:pPr>
            <a:r>
              <a:rPr lang="es-ES" sz="2800" b="0" kern="0" dirty="0">
                <a:solidFill>
                  <a:srgbClr val="000000"/>
                </a:solidFill>
                <a:latin typeface="Source Sans Pro"/>
              </a:rPr>
              <a:t>El valor absoluto se usa para evitar que al aplicar la sumatoria, los valores positivos con los negativos se anulen.</a:t>
            </a:r>
          </a:p>
          <a:p>
            <a:pPr marL="46355" marR="5080" algn="just">
              <a:lnSpc>
                <a:spcPct val="101499"/>
              </a:lnSpc>
              <a:spcBef>
                <a:spcPts val="345"/>
              </a:spcBef>
            </a:pPr>
            <a:endParaRPr lang="es-CL" sz="2800" b="0" kern="0" dirty="0">
              <a:solidFill>
                <a:srgbClr val="000000"/>
              </a:solidFill>
              <a:latin typeface="Source Sans Pro"/>
            </a:endParaRPr>
          </a:p>
          <a:p>
            <a:pPr marL="46355" marR="5080" algn="just">
              <a:lnSpc>
                <a:spcPct val="101499"/>
              </a:lnSpc>
              <a:spcBef>
                <a:spcPts val="345"/>
              </a:spcBef>
            </a:pPr>
            <a:r>
              <a:rPr lang="es-ES" sz="2800" b="0" kern="0" dirty="0">
                <a:solidFill>
                  <a:srgbClr val="000000"/>
                </a:solidFill>
                <a:latin typeface="Source Sans Pro"/>
              </a:rPr>
              <a:t>      </a:t>
            </a:r>
          </a:p>
        </p:txBody>
      </p:sp>
      <p:sp>
        <p:nvSpPr>
          <p:cNvPr id="7" name="Marcador de texto 11">
            <a:extLst>
              <a:ext uri="{FF2B5EF4-FFF2-40B4-BE49-F238E27FC236}">
                <a16:creationId xmlns:a16="http://schemas.microsoft.com/office/drawing/2014/main" id="{4B91F47D-D7D1-A24B-97C2-AEE4BD2DCDBC}"/>
              </a:ext>
            </a:extLst>
          </p:cNvPr>
          <p:cNvSpPr>
            <a:spLocks noGrp="1"/>
          </p:cNvSpPr>
          <p:nvPr>
            <p:ph type="body" sz="quarter" idx="10"/>
          </p:nvPr>
        </p:nvSpPr>
        <p:spPr>
          <a:xfrm>
            <a:off x="527050" y="1082954"/>
            <a:ext cx="4191000" cy="738664"/>
          </a:xfrm>
        </p:spPr>
        <p:txBody>
          <a:bodyPr/>
          <a:lstStyle/>
          <a:p>
            <a:pPr algn="r"/>
            <a:r>
              <a:rPr lang="es-CL" dirty="0"/>
              <a:t>FMY0100</a:t>
            </a:r>
          </a:p>
        </p:txBody>
      </p:sp>
      <p:sp>
        <p:nvSpPr>
          <p:cNvPr id="2" name="Marcador de texto 28">
            <a:extLst>
              <a:ext uri="{FF2B5EF4-FFF2-40B4-BE49-F238E27FC236}">
                <a16:creationId xmlns:a16="http://schemas.microsoft.com/office/drawing/2014/main" id="{0843AC66-B482-1474-24E3-412C14EF9D19}"/>
              </a:ext>
            </a:extLst>
          </p:cNvPr>
          <p:cNvSpPr>
            <a:spLocks noGrp="1"/>
          </p:cNvSpPr>
          <p:nvPr>
            <p:ph type="body" sz="quarter" idx="12"/>
          </p:nvPr>
        </p:nvSpPr>
        <p:spPr>
          <a:xfrm>
            <a:off x="574675" y="2911475"/>
            <a:ext cx="4343400" cy="369332"/>
          </a:xfrm>
        </p:spPr>
        <p:txBody>
          <a:bodyPr/>
          <a:lstStyle/>
          <a:p>
            <a:r>
              <a:rPr lang="es-CL" sz="2400" dirty="0"/>
              <a:t>ERROR ABSOLUTO MEDIO</a:t>
            </a:r>
          </a:p>
        </p:txBody>
      </p:sp>
      <p:pic>
        <p:nvPicPr>
          <p:cNvPr id="4" name="Imagen 3">
            <a:extLst>
              <a:ext uri="{FF2B5EF4-FFF2-40B4-BE49-F238E27FC236}">
                <a16:creationId xmlns:a16="http://schemas.microsoft.com/office/drawing/2014/main" id="{519D6093-DC99-C876-64E8-4A3533F929DA}"/>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77000"/>
                    </a14:imgEffect>
                  </a14:imgLayer>
                </a14:imgProps>
              </a:ext>
            </a:extLst>
          </a:blip>
          <a:stretch>
            <a:fillRect/>
          </a:stretch>
        </p:blipFill>
        <p:spPr>
          <a:xfrm>
            <a:off x="8299450" y="4511675"/>
            <a:ext cx="9189719" cy="5105400"/>
          </a:xfrm>
          <a:prstGeom prst="rect">
            <a:avLst/>
          </a:prstGeom>
        </p:spPr>
      </p:pic>
    </p:spTree>
    <p:extLst>
      <p:ext uri="{BB962C8B-B14F-4D97-AF65-F5344CB8AC3E}">
        <p14:creationId xmlns:p14="http://schemas.microsoft.com/office/powerpoint/2010/main" val="15460146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Marcador de texto 11">
            <a:extLst>
              <a:ext uri="{FF2B5EF4-FFF2-40B4-BE49-F238E27FC236}">
                <a16:creationId xmlns:a16="http://schemas.microsoft.com/office/drawing/2014/main" id="{4B91F47D-D7D1-A24B-97C2-AEE4BD2DCDBC}"/>
              </a:ext>
            </a:extLst>
          </p:cNvPr>
          <p:cNvSpPr>
            <a:spLocks noGrp="1"/>
          </p:cNvSpPr>
          <p:nvPr>
            <p:ph type="body" sz="quarter" idx="10"/>
          </p:nvPr>
        </p:nvSpPr>
        <p:spPr>
          <a:xfrm>
            <a:off x="5318023" y="1113732"/>
            <a:ext cx="9001227" cy="677108"/>
          </a:xfrm>
        </p:spPr>
        <p:txBody>
          <a:bodyPr/>
          <a:lstStyle/>
          <a:p>
            <a:r>
              <a:rPr lang="es-CL" sz="4400" dirty="0"/>
              <a:t>Desempeño y métricas</a:t>
            </a:r>
          </a:p>
        </p:txBody>
      </p:sp>
      <p:sp>
        <p:nvSpPr>
          <p:cNvPr id="5" name="object 12">
            <a:extLst>
              <a:ext uri="{FF2B5EF4-FFF2-40B4-BE49-F238E27FC236}">
                <a16:creationId xmlns:a16="http://schemas.microsoft.com/office/drawing/2014/main" id="{3F4592E0-FA1B-C244-A3E8-ACDB2D412B6E}"/>
              </a:ext>
            </a:extLst>
          </p:cNvPr>
          <p:cNvSpPr/>
          <p:nvPr/>
        </p:nvSpPr>
        <p:spPr>
          <a:xfrm>
            <a:off x="6533296" y="2197862"/>
            <a:ext cx="981506" cy="829532"/>
          </a:xfrm>
          <a:custGeom>
            <a:avLst/>
            <a:gdLst/>
            <a:ahLst/>
            <a:cxnLst/>
            <a:rect l="l" t="t" r="r" b="b"/>
            <a:pathLst>
              <a:path w="791845" h="734695">
                <a:moveTo>
                  <a:pt x="201079" y="525818"/>
                </a:moveTo>
                <a:lnTo>
                  <a:pt x="107111" y="617689"/>
                </a:lnTo>
                <a:lnTo>
                  <a:pt x="107111" y="734491"/>
                </a:lnTo>
                <a:lnTo>
                  <a:pt x="201079" y="734491"/>
                </a:lnTo>
                <a:lnTo>
                  <a:pt x="201079" y="525818"/>
                </a:lnTo>
                <a:close/>
              </a:path>
              <a:path w="791845" h="734695">
                <a:moveTo>
                  <a:pt x="360502" y="464591"/>
                </a:moveTo>
                <a:lnTo>
                  <a:pt x="312115" y="417309"/>
                </a:lnTo>
                <a:lnTo>
                  <a:pt x="266509" y="461860"/>
                </a:lnTo>
                <a:lnTo>
                  <a:pt x="266509" y="734491"/>
                </a:lnTo>
                <a:lnTo>
                  <a:pt x="360502" y="734491"/>
                </a:lnTo>
                <a:lnTo>
                  <a:pt x="360502" y="464591"/>
                </a:lnTo>
                <a:close/>
              </a:path>
              <a:path w="791845" h="734695">
                <a:moveTo>
                  <a:pt x="519925" y="397764"/>
                </a:moveTo>
                <a:lnTo>
                  <a:pt x="445719" y="470281"/>
                </a:lnTo>
                <a:lnTo>
                  <a:pt x="425932" y="489610"/>
                </a:lnTo>
                <a:lnTo>
                  <a:pt x="425932" y="734491"/>
                </a:lnTo>
                <a:lnTo>
                  <a:pt x="519925" y="734491"/>
                </a:lnTo>
                <a:lnTo>
                  <a:pt x="519925" y="397764"/>
                </a:lnTo>
                <a:close/>
              </a:path>
              <a:path w="791845" h="734695">
                <a:moveTo>
                  <a:pt x="679335" y="241858"/>
                </a:moveTo>
                <a:lnTo>
                  <a:pt x="585368" y="333794"/>
                </a:lnTo>
                <a:lnTo>
                  <a:pt x="585368" y="734504"/>
                </a:lnTo>
                <a:lnTo>
                  <a:pt x="679335" y="734504"/>
                </a:lnTo>
                <a:lnTo>
                  <a:pt x="679335" y="241858"/>
                </a:lnTo>
                <a:close/>
              </a:path>
              <a:path w="791845" h="734695">
                <a:moveTo>
                  <a:pt x="791476" y="0"/>
                </a:moveTo>
                <a:lnTo>
                  <a:pt x="691045" y="26327"/>
                </a:lnTo>
                <a:lnTo>
                  <a:pt x="590600" y="52654"/>
                </a:lnTo>
                <a:lnTo>
                  <a:pt x="632612" y="93700"/>
                </a:lnTo>
                <a:lnTo>
                  <a:pt x="406019" y="315214"/>
                </a:lnTo>
                <a:lnTo>
                  <a:pt x="312115" y="223418"/>
                </a:lnTo>
                <a:lnTo>
                  <a:pt x="0" y="528497"/>
                </a:lnTo>
                <a:lnTo>
                  <a:pt x="59474" y="586701"/>
                </a:lnTo>
                <a:lnTo>
                  <a:pt x="312115" y="339763"/>
                </a:lnTo>
                <a:lnTo>
                  <a:pt x="406019" y="431546"/>
                </a:lnTo>
                <a:lnTo>
                  <a:pt x="692111" y="151841"/>
                </a:lnTo>
                <a:lnTo>
                  <a:pt x="737616" y="196329"/>
                </a:lnTo>
                <a:lnTo>
                  <a:pt x="791476" y="0"/>
                </a:lnTo>
                <a:close/>
              </a:path>
            </a:pathLst>
          </a:custGeom>
          <a:solidFill>
            <a:srgbClr val="2E2D2E"/>
          </a:solidFill>
        </p:spPr>
        <p:txBody>
          <a:bodyPr wrap="square" lIns="0" tIns="0" rIns="0" bIns="0" rtlCol="0"/>
          <a:lstStyle/>
          <a:p>
            <a:endParaRPr/>
          </a:p>
        </p:txBody>
      </p:sp>
      <p:sp>
        <p:nvSpPr>
          <p:cNvPr id="8" name="object 15">
            <a:extLst>
              <a:ext uri="{FF2B5EF4-FFF2-40B4-BE49-F238E27FC236}">
                <a16:creationId xmlns:a16="http://schemas.microsoft.com/office/drawing/2014/main" id="{8F62137C-BDC9-C949-9AC3-E19A910779E2}"/>
              </a:ext>
            </a:extLst>
          </p:cNvPr>
          <p:cNvSpPr txBox="1">
            <a:spLocks/>
          </p:cNvSpPr>
          <p:nvPr/>
        </p:nvSpPr>
        <p:spPr>
          <a:xfrm>
            <a:off x="7689850" y="1926580"/>
            <a:ext cx="11551496" cy="2291589"/>
          </a:xfrm>
          <a:prstGeom prst="rect">
            <a:avLst/>
          </a:prstGeom>
        </p:spPr>
        <p:txBody>
          <a:bodyPr vert="horz" wrap="square" lIns="0" tIns="91440" rIns="0" bIns="0" rtlCol="0" anchor="t">
            <a:spAutoFit/>
          </a:bodyPr>
          <a:lstStyle>
            <a:lvl1pPr>
              <a:defRPr sz="8550" b="1" i="0">
                <a:solidFill>
                  <a:schemeClr val="tx1"/>
                </a:solidFill>
                <a:latin typeface="Arial"/>
                <a:ea typeface="+mj-ea"/>
                <a:cs typeface="Arial"/>
              </a:defRPr>
            </a:lvl1pPr>
          </a:lstStyle>
          <a:p>
            <a:pPr marL="46355" marR="5080" algn="just">
              <a:lnSpc>
                <a:spcPct val="101499"/>
              </a:lnSpc>
              <a:spcBef>
                <a:spcPts val="345"/>
              </a:spcBef>
            </a:pPr>
            <a:r>
              <a:rPr lang="es-ES" sz="2800" b="0" kern="0" dirty="0">
                <a:solidFill>
                  <a:srgbClr val="000000"/>
                </a:solidFill>
                <a:latin typeface="Source Sans Pro"/>
              </a:rPr>
              <a:t>El </a:t>
            </a:r>
            <a:r>
              <a:rPr lang="es-ES" sz="2800" i="1" kern="0" dirty="0">
                <a:solidFill>
                  <a:srgbClr val="000000"/>
                </a:solidFill>
                <a:latin typeface="Source Sans Pro"/>
              </a:rPr>
              <a:t>error cuadrático medio o “MSE”, </a:t>
            </a:r>
            <a:r>
              <a:rPr lang="es-ES" sz="2800" b="0" kern="0" dirty="0">
                <a:solidFill>
                  <a:srgbClr val="000000"/>
                </a:solidFill>
                <a:latin typeface="Source Sans Pro"/>
              </a:rPr>
              <a:t>es la media de la diferencia entre los puntos reales de datos y la salida predicha, al cuadrado. Este método penaliza más las diferencias mayores y es el estándar en los problemas de regresión.</a:t>
            </a:r>
            <a:endParaRPr lang="es-CL" sz="2800" b="0" kern="0" dirty="0">
              <a:solidFill>
                <a:srgbClr val="000000"/>
              </a:solidFill>
              <a:latin typeface="Source Sans Pro"/>
            </a:endParaRPr>
          </a:p>
          <a:p>
            <a:pPr marL="46355" marR="5080" algn="just">
              <a:lnSpc>
                <a:spcPct val="101499"/>
              </a:lnSpc>
              <a:spcBef>
                <a:spcPts val="345"/>
              </a:spcBef>
            </a:pPr>
            <a:r>
              <a:rPr lang="es-ES" sz="2800" b="0" kern="0" dirty="0">
                <a:solidFill>
                  <a:srgbClr val="000000"/>
                </a:solidFill>
                <a:latin typeface="Source Sans Pro"/>
              </a:rPr>
              <a:t>      </a:t>
            </a:r>
          </a:p>
        </p:txBody>
      </p:sp>
      <p:sp>
        <p:nvSpPr>
          <p:cNvPr id="7" name="Marcador de texto 11">
            <a:extLst>
              <a:ext uri="{FF2B5EF4-FFF2-40B4-BE49-F238E27FC236}">
                <a16:creationId xmlns:a16="http://schemas.microsoft.com/office/drawing/2014/main" id="{4B91F47D-D7D1-A24B-97C2-AEE4BD2DCDBC}"/>
              </a:ext>
            </a:extLst>
          </p:cNvPr>
          <p:cNvSpPr>
            <a:spLocks noGrp="1"/>
          </p:cNvSpPr>
          <p:nvPr>
            <p:ph type="body" sz="quarter" idx="10"/>
          </p:nvPr>
        </p:nvSpPr>
        <p:spPr>
          <a:xfrm>
            <a:off x="527050" y="1082954"/>
            <a:ext cx="4191000" cy="738664"/>
          </a:xfrm>
        </p:spPr>
        <p:txBody>
          <a:bodyPr/>
          <a:lstStyle/>
          <a:p>
            <a:pPr algn="r"/>
            <a:r>
              <a:rPr lang="es-CL" dirty="0"/>
              <a:t>FMY0100</a:t>
            </a:r>
          </a:p>
        </p:txBody>
      </p:sp>
      <p:sp>
        <p:nvSpPr>
          <p:cNvPr id="2" name="Marcador de texto 28">
            <a:extLst>
              <a:ext uri="{FF2B5EF4-FFF2-40B4-BE49-F238E27FC236}">
                <a16:creationId xmlns:a16="http://schemas.microsoft.com/office/drawing/2014/main" id="{0843AC66-B482-1474-24E3-412C14EF9D19}"/>
              </a:ext>
            </a:extLst>
          </p:cNvPr>
          <p:cNvSpPr>
            <a:spLocks noGrp="1"/>
          </p:cNvSpPr>
          <p:nvPr>
            <p:ph type="body" sz="quarter" idx="12"/>
          </p:nvPr>
        </p:nvSpPr>
        <p:spPr>
          <a:xfrm>
            <a:off x="574675" y="2911475"/>
            <a:ext cx="4343400" cy="369332"/>
          </a:xfrm>
        </p:spPr>
        <p:txBody>
          <a:bodyPr/>
          <a:lstStyle/>
          <a:p>
            <a:r>
              <a:rPr lang="es-CL" sz="2400" dirty="0"/>
              <a:t>ERROR CUADRÁTICO MEDIO</a:t>
            </a:r>
          </a:p>
        </p:txBody>
      </p:sp>
      <p:pic>
        <p:nvPicPr>
          <p:cNvPr id="6" name="Imagen 5">
            <a:extLst>
              <a:ext uri="{FF2B5EF4-FFF2-40B4-BE49-F238E27FC236}">
                <a16:creationId xmlns:a16="http://schemas.microsoft.com/office/drawing/2014/main" id="{11604775-E2D8-1B5F-CD77-0D59075EF58F}"/>
              </a:ext>
            </a:extLst>
          </p:cNvPr>
          <p:cNvPicPr>
            <a:picLocks noChangeAspect="1"/>
          </p:cNvPicPr>
          <p:nvPr/>
        </p:nvPicPr>
        <p:blipFill>
          <a:blip r:embed="rId2"/>
          <a:stretch>
            <a:fillRect/>
          </a:stretch>
        </p:blipFill>
        <p:spPr>
          <a:xfrm>
            <a:off x="7994650" y="4218169"/>
            <a:ext cx="9753600" cy="4743554"/>
          </a:xfrm>
          <a:prstGeom prst="rect">
            <a:avLst/>
          </a:prstGeom>
        </p:spPr>
      </p:pic>
    </p:spTree>
    <p:extLst>
      <p:ext uri="{BB962C8B-B14F-4D97-AF65-F5344CB8AC3E}">
        <p14:creationId xmlns:p14="http://schemas.microsoft.com/office/powerpoint/2010/main" val="16597861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Marcador de texto 11">
            <a:extLst>
              <a:ext uri="{FF2B5EF4-FFF2-40B4-BE49-F238E27FC236}">
                <a16:creationId xmlns:a16="http://schemas.microsoft.com/office/drawing/2014/main" id="{4B91F47D-D7D1-A24B-97C2-AEE4BD2DCDBC}"/>
              </a:ext>
            </a:extLst>
          </p:cNvPr>
          <p:cNvSpPr>
            <a:spLocks noGrp="1"/>
          </p:cNvSpPr>
          <p:nvPr>
            <p:ph type="body" sz="quarter" idx="10"/>
          </p:nvPr>
        </p:nvSpPr>
        <p:spPr>
          <a:xfrm>
            <a:off x="5318023" y="1113732"/>
            <a:ext cx="9001227" cy="677108"/>
          </a:xfrm>
        </p:spPr>
        <p:txBody>
          <a:bodyPr/>
          <a:lstStyle/>
          <a:p>
            <a:r>
              <a:rPr lang="es-CL" sz="4400" dirty="0"/>
              <a:t>Desempeño y métricas</a:t>
            </a:r>
          </a:p>
        </p:txBody>
      </p:sp>
      <p:sp>
        <p:nvSpPr>
          <p:cNvPr id="5" name="object 12">
            <a:extLst>
              <a:ext uri="{FF2B5EF4-FFF2-40B4-BE49-F238E27FC236}">
                <a16:creationId xmlns:a16="http://schemas.microsoft.com/office/drawing/2014/main" id="{3F4592E0-FA1B-C244-A3E8-ACDB2D412B6E}"/>
              </a:ext>
            </a:extLst>
          </p:cNvPr>
          <p:cNvSpPr/>
          <p:nvPr/>
        </p:nvSpPr>
        <p:spPr>
          <a:xfrm>
            <a:off x="6533296" y="2197862"/>
            <a:ext cx="981506" cy="829532"/>
          </a:xfrm>
          <a:custGeom>
            <a:avLst/>
            <a:gdLst/>
            <a:ahLst/>
            <a:cxnLst/>
            <a:rect l="l" t="t" r="r" b="b"/>
            <a:pathLst>
              <a:path w="791845" h="734695">
                <a:moveTo>
                  <a:pt x="201079" y="525818"/>
                </a:moveTo>
                <a:lnTo>
                  <a:pt x="107111" y="617689"/>
                </a:lnTo>
                <a:lnTo>
                  <a:pt x="107111" y="734491"/>
                </a:lnTo>
                <a:lnTo>
                  <a:pt x="201079" y="734491"/>
                </a:lnTo>
                <a:lnTo>
                  <a:pt x="201079" y="525818"/>
                </a:lnTo>
                <a:close/>
              </a:path>
              <a:path w="791845" h="734695">
                <a:moveTo>
                  <a:pt x="360502" y="464591"/>
                </a:moveTo>
                <a:lnTo>
                  <a:pt x="312115" y="417309"/>
                </a:lnTo>
                <a:lnTo>
                  <a:pt x="266509" y="461860"/>
                </a:lnTo>
                <a:lnTo>
                  <a:pt x="266509" y="734491"/>
                </a:lnTo>
                <a:lnTo>
                  <a:pt x="360502" y="734491"/>
                </a:lnTo>
                <a:lnTo>
                  <a:pt x="360502" y="464591"/>
                </a:lnTo>
                <a:close/>
              </a:path>
              <a:path w="791845" h="734695">
                <a:moveTo>
                  <a:pt x="519925" y="397764"/>
                </a:moveTo>
                <a:lnTo>
                  <a:pt x="445719" y="470281"/>
                </a:lnTo>
                <a:lnTo>
                  <a:pt x="425932" y="489610"/>
                </a:lnTo>
                <a:lnTo>
                  <a:pt x="425932" y="734491"/>
                </a:lnTo>
                <a:lnTo>
                  <a:pt x="519925" y="734491"/>
                </a:lnTo>
                <a:lnTo>
                  <a:pt x="519925" y="397764"/>
                </a:lnTo>
                <a:close/>
              </a:path>
              <a:path w="791845" h="734695">
                <a:moveTo>
                  <a:pt x="679335" y="241858"/>
                </a:moveTo>
                <a:lnTo>
                  <a:pt x="585368" y="333794"/>
                </a:lnTo>
                <a:lnTo>
                  <a:pt x="585368" y="734504"/>
                </a:lnTo>
                <a:lnTo>
                  <a:pt x="679335" y="734504"/>
                </a:lnTo>
                <a:lnTo>
                  <a:pt x="679335" y="241858"/>
                </a:lnTo>
                <a:close/>
              </a:path>
              <a:path w="791845" h="734695">
                <a:moveTo>
                  <a:pt x="791476" y="0"/>
                </a:moveTo>
                <a:lnTo>
                  <a:pt x="691045" y="26327"/>
                </a:lnTo>
                <a:lnTo>
                  <a:pt x="590600" y="52654"/>
                </a:lnTo>
                <a:lnTo>
                  <a:pt x="632612" y="93700"/>
                </a:lnTo>
                <a:lnTo>
                  <a:pt x="406019" y="315214"/>
                </a:lnTo>
                <a:lnTo>
                  <a:pt x="312115" y="223418"/>
                </a:lnTo>
                <a:lnTo>
                  <a:pt x="0" y="528497"/>
                </a:lnTo>
                <a:lnTo>
                  <a:pt x="59474" y="586701"/>
                </a:lnTo>
                <a:lnTo>
                  <a:pt x="312115" y="339763"/>
                </a:lnTo>
                <a:lnTo>
                  <a:pt x="406019" y="431546"/>
                </a:lnTo>
                <a:lnTo>
                  <a:pt x="692111" y="151841"/>
                </a:lnTo>
                <a:lnTo>
                  <a:pt x="737616" y="196329"/>
                </a:lnTo>
                <a:lnTo>
                  <a:pt x="791476" y="0"/>
                </a:lnTo>
                <a:close/>
              </a:path>
            </a:pathLst>
          </a:custGeom>
          <a:solidFill>
            <a:srgbClr val="2E2D2E"/>
          </a:solidFill>
        </p:spPr>
        <p:txBody>
          <a:bodyPr wrap="square" lIns="0" tIns="0" rIns="0" bIns="0" rtlCol="0"/>
          <a:lstStyle/>
          <a:p>
            <a:endParaRPr/>
          </a:p>
        </p:txBody>
      </p:sp>
      <p:sp>
        <p:nvSpPr>
          <p:cNvPr id="8" name="object 15">
            <a:extLst>
              <a:ext uri="{FF2B5EF4-FFF2-40B4-BE49-F238E27FC236}">
                <a16:creationId xmlns:a16="http://schemas.microsoft.com/office/drawing/2014/main" id="{8F62137C-BDC9-C949-9AC3-E19A910779E2}"/>
              </a:ext>
            </a:extLst>
          </p:cNvPr>
          <p:cNvSpPr txBox="1">
            <a:spLocks/>
          </p:cNvSpPr>
          <p:nvPr/>
        </p:nvSpPr>
        <p:spPr>
          <a:xfrm>
            <a:off x="7689850" y="1926580"/>
            <a:ext cx="11551496" cy="1817934"/>
          </a:xfrm>
          <a:prstGeom prst="rect">
            <a:avLst/>
          </a:prstGeom>
        </p:spPr>
        <p:txBody>
          <a:bodyPr vert="horz" wrap="square" lIns="0" tIns="91440" rIns="0" bIns="0" rtlCol="0" anchor="t">
            <a:spAutoFit/>
          </a:bodyPr>
          <a:lstStyle>
            <a:lvl1pPr>
              <a:defRPr sz="8550" b="1" i="0">
                <a:solidFill>
                  <a:schemeClr val="tx1"/>
                </a:solidFill>
                <a:latin typeface="Arial"/>
                <a:ea typeface="+mj-ea"/>
                <a:cs typeface="Arial"/>
              </a:defRPr>
            </a:lvl1pPr>
          </a:lstStyle>
          <a:p>
            <a:pPr marL="46355" marR="5080" algn="just">
              <a:lnSpc>
                <a:spcPct val="101499"/>
              </a:lnSpc>
              <a:spcBef>
                <a:spcPts val="345"/>
              </a:spcBef>
            </a:pPr>
            <a:r>
              <a:rPr lang="es-ES" sz="2800" b="0" kern="0" dirty="0">
                <a:solidFill>
                  <a:srgbClr val="000000"/>
                </a:solidFill>
                <a:latin typeface="Source Sans Pro"/>
              </a:rPr>
              <a:t>La </a:t>
            </a:r>
            <a:r>
              <a:rPr lang="es-ES" sz="2800" i="1" kern="0" dirty="0">
                <a:solidFill>
                  <a:srgbClr val="000000"/>
                </a:solidFill>
                <a:latin typeface="Source Sans Pro"/>
              </a:rPr>
              <a:t>raíz del  error cuadrático medio, o RMSE </a:t>
            </a:r>
            <a:r>
              <a:rPr lang="es-ES" sz="2800" b="0" kern="0" dirty="0">
                <a:solidFill>
                  <a:srgbClr val="000000"/>
                </a:solidFill>
                <a:latin typeface="Source Sans Pro"/>
              </a:rPr>
              <a:t>por sus siglas en inglés, es la raíz de la media de los errores elevados al cuadrado. Ésta es la métrica de evaluación más popular para determinar el desempeño de los modelos de regresión ya que la raíz, </a:t>
            </a:r>
            <a:r>
              <a:rPr lang="es-ES" sz="2800" i="1" kern="0" dirty="0">
                <a:solidFill>
                  <a:srgbClr val="000000"/>
                </a:solidFill>
                <a:latin typeface="Source Sans Pro"/>
              </a:rPr>
              <a:t>consigue las mismas unidades que la y</a:t>
            </a:r>
            <a:r>
              <a:rPr lang="es-ES" sz="2800" b="0" kern="0" dirty="0">
                <a:solidFill>
                  <a:srgbClr val="000000"/>
                </a:solidFill>
                <a:latin typeface="Source Sans Pro"/>
              </a:rPr>
              <a:t>.</a:t>
            </a:r>
          </a:p>
        </p:txBody>
      </p:sp>
      <p:sp>
        <p:nvSpPr>
          <p:cNvPr id="7" name="Marcador de texto 11">
            <a:extLst>
              <a:ext uri="{FF2B5EF4-FFF2-40B4-BE49-F238E27FC236}">
                <a16:creationId xmlns:a16="http://schemas.microsoft.com/office/drawing/2014/main" id="{4B91F47D-D7D1-A24B-97C2-AEE4BD2DCDBC}"/>
              </a:ext>
            </a:extLst>
          </p:cNvPr>
          <p:cNvSpPr>
            <a:spLocks noGrp="1"/>
          </p:cNvSpPr>
          <p:nvPr>
            <p:ph type="body" sz="quarter" idx="10"/>
          </p:nvPr>
        </p:nvSpPr>
        <p:spPr>
          <a:xfrm>
            <a:off x="527050" y="1082954"/>
            <a:ext cx="4191000" cy="738664"/>
          </a:xfrm>
        </p:spPr>
        <p:txBody>
          <a:bodyPr/>
          <a:lstStyle/>
          <a:p>
            <a:pPr algn="r"/>
            <a:r>
              <a:rPr lang="es-CL" dirty="0"/>
              <a:t>FMY0100</a:t>
            </a:r>
          </a:p>
        </p:txBody>
      </p:sp>
      <p:sp>
        <p:nvSpPr>
          <p:cNvPr id="2" name="Marcador de texto 28">
            <a:extLst>
              <a:ext uri="{FF2B5EF4-FFF2-40B4-BE49-F238E27FC236}">
                <a16:creationId xmlns:a16="http://schemas.microsoft.com/office/drawing/2014/main" id="{0843AC66-B482-1474-24E3-412C14EF9D19}"/>
              </a:ext>
            </a:extLst>
          </p:cNvPr>
          <p:cNvSpPr>
            <a:spLocks noGrp="1"/>
          </p:cNvSpPr>
          <p:nvPr>
            <p:ph type="body" sz="quarter" idx="12"/>
          </p:nvPr>
        </p:nvSpPr>
        <p:spPr>
          <a:xfrm>
            <a:off x="574675" y="2911475"/>
            <a:ext cx="4343400" cy="738664"/>
          </a:xfrm>
        </p:spPr>
        <p:txBody>
          <a:bodyPr/>
          <a:lstStyle/>
          <a:p>
            <a:r>
              <a:rPr lang="es-CL" sz="2400" dirty="0"/>
              <a:t>RAÍZ DEL ERROR CUADRÄTICO MEDIO</a:t>
            </a:r>
          </a:p>
        </p:txBody>
      </p:sp>
      <p:pic>
        <p:nvPicPr>
          <p:cNvPr id="4" name="Imagen 3">
            <a:extLst>
              <a:ext uri="{FF2B5EF4-FFF2-40B4-BE49-F238E27FC236}">
                <a16:creationId xmlns:a16="http://schemas.microsoft.com/office/drawing/2014/main" id="{0F534F91-6DD5-DCCC-58AA-2BC3011F8DB9}"/>
              </a:ext>
            </a:extLst>
          </p:cNvPr>
          <p:cNvPicPr>
            <a:picLocks noChangeAspect="1"/>
          </p:cNvPicPr>
          <p:nvPr/>
        </p:nvPicPr>
        <p:blipFill>
          <a:blip r:embed="rId2"/>
          <a:stretch>
            <a:fillRect/>
          </a:stretch>
        </p:blipFill>
        <p:spPr>
          <a:xfrm>
            <a:off x="7735936" y="4664075"/>
            <a:ext cx="10010192" cy="3124200"/>
          </a:xfrm>
          <a:prstGeom prst="rect">
            <a:avLst/>
          </a:prstGeom>
        </p:spPr>
      </p:pic>
    </p:spTree>
    <p:extLst>
      <p:ext uri="{BB962C8B-B14F-4D97-AF65-F5344CB8AC3E}">
        <p14:creationId xmlns:p14="http://schemas.microsoft.com/office/powerpoint/2010/main" val="29809349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Marcador de texto 11">
            <a:extLst>
              <a:ext uri="{FF2B5EF4-FFF2-40B4-BE49-F238E27FC236}">
                <a16:creationId xmlns:a16="http://schemas.microsoft.com/office/drawing/2014/main" id="{4B91F47D-D7D1-A24B-97C2-AEE4BD2DCDBC}"/>
              </a:ext>
            </a:extLst>
          </p:cNvPr>
          <p:cNvSpPr>
            <a:spLocks noGrp="1"/>
          </p:cNvSpPr>
          <p:nvPr>
            <p:ph type="body" sz="quarter" idx="10"/>
          </p:nvPr>
        </p:nvSpPr>
        <p:spPr>
          <a:xfrm>
            <a:off x="5318023" y="1113732"/>
            <a:ext cx="9001227" cy="677108"/>
          </a:xfrm>
        </p:spPr>
        <p:txBody>
          <a:bodyPr/>
          <a:lstStyle/>
          <a:p>
            <a:r>
              <a:rPr lang="es-CL" sz="4400" dirty="0"/>
              <a:t>Desempeño y métricas</a:t>
            </a:r>
          </a:p>
        </p:txBody>
      </p:sp>
      <p:sp>
        <p:nvSpPr>
          <p:cNvPr id="5" name="object 12">
            <a:extLst>
              <a:ext uri="{FF2B5EF4-FFF2-40B4-BE49-F238E27FC236}">
                <a16:creationId xmlns:a16="http://schemas.microsoft.com/office/drawing/2014/main" id="{3F4592E0-FA1B-C244-A3E8-ACDB2D412B6E}"/>
              </a:ext>
            </a:extLst>
          </p:cNvPr>
          <p:cNvSpPr/>
          <p:nvPr/>
        </p:nvSpPr>
        <p:spPr>
          <a:xfrm>
            <a:off x="6533296" y="2197862"/>
            <a:ext cx="981506" cy="829532"/>
          </a:xfrm>
          <a:custGeom>
            <a:avLst/>
            <a:gdLst/>
            <a:ahLst/>
            <a:cxnLst/>
            <a:rect l="l" t="t" r="r" b="b"/>
            <a:pathLst>
              <a:path w="791845" h="734695">
                <a:moveTo>
                  <a:pt x="201079" y="525818"/>
                </a:moveTo>
                <a:lnTo>
                  <a:pt x="107111" y="617689"/>
                </a:lnTo>
                <a:lnTo>
                  <a:pt x="107111" y="734491"/>
                </a:lnTo>
                <a:lnTo>
                  <a:pt x="201079" y="734491"/>
                </a:lnTo>
                <a:lnTo>
                  <a:pt x="201079" y="525818"/>
                </a:lnTo>
                <a:close/>
              </a:path>
              <a:path w="791845" h="734695">
                <a:moveTo>
                  <a:pt x="360502" y="464591"/>
                </a:moveTo>
                <a:lnTo>
                  <a:pt x="312115" y="417309"/>
                </a:lnTo>
                <a:lnTo>
                  <a:pt x="266509" y="461860"/>
                </a:lnTo>
                <a:lnTo>
                  <a:pt x="266509" y="734491"/>
                </a:lnTo>
                <a:lnTo>
                  <a:pt x="360502" y="734491"/>
                </a:lnTo>
                <a:lnTo>
                  <a:pt x="360502" y="464591"/>
                </a:lnTo>
                <a:close/>
              </a:path>
              <a:path w="791845" h="734695">
                <a:moveTo>
                  <a:pt x="519925" y="397764"/>
                </a:moveTo>
                <a:lnTo>
                  <a:pt x="445719" y="470281"/>
                </a:lnTo>
                <a:lnTo>
                  <a:pt x="425932" y="489610"/>
                </a:lnTo>
                <a:lnTo>
                  <a:pt x="425932" y="734491"/>
                </a:lnTo>
                <a:lnTo>
                  <a:pt x="519925" y="734491"/>
                </a:lnTo>
                <a:lnTo>
                  <a:pt x="519925" y="397764"/>
                </a:lnTo>
                <a:close/>
              </a:path>
              <a:path w="791845" h="734695">
                <a:moveTo>
                  <a:pt x="679335" y="241858"/>
                </a:moveTo>
                <a:lnTo>
                  <a:pt x="585368" y="333794"/>
                </a:lnTo>
                <a:lnTo>
                  <a:pt x="585368" y="734504"/>
                </a:lnTo>
                <a:lnTo>
                  <a:pt x="679335" y="734504"/>
                </a:lnTo>
                <a:lnTo>
                  <a:pt x="679335" y="241858"/>
                </a:lnTo>
                <a:close/>
              </a:path>
              <a:path w="791845" h="734695">
                <a:moveTo>
                  <a:pt x="791476" y="0"/>
                </a:moveTo>
                <a:lnTo>
                  <a:pt x="691045" y="26327"/>
                </a:lnTo>
                <a:lnTo>
                  <a:pt x="590600" y="52654"/>
                </a:lnTo>
                <a:lnTo>
                  <a:pt x="632612" y="93700"/>
                </a:lnTo>
                <a:lnTo>
                  <a:pt x="406019" y="315214"/>
                </a:lnTo>
                <a:lnTo>
                  <a:pt x="312115" y="223418"/>
                </a:lnTo>
                <a:lnTo>
                  <a:pt x="0" y="528497"/>
                </a:lnTo>
                <a:lnTo>
                  <a:pt x="59474" y="586701"/>
                </a:lnTo>
                <a:lnTo>
                  <a:pt x="312115" y="339763"/>
                </a:lnTo>
                <a:lnTo>
                  <a:pt x="406019" y="431546"/>
                </a:lnTo>
                <a:lnTo>
                  <a:pt x="692111" y="151841"/>
                </a:lnTo>
                <a:lnTo>
                  <a:pt x="737616" y="196329"/>
                </a:lnTo>
                <a:lnTo>
                  <a:pt x="791476" y="0"/>
                </a:lnTo>
                <a:close/>
              </a:path>
            </a:pathLst>
          </a:custGeom>
          <a:solidFill>
            <a:srgbClr val="2E2D2E"/>
          </a:solidFill>
        </p:spPr>
        <p:txBody>
          <a:bodyPr wrap="square" lIns="0" tIns="0" rIns="0" bIns="0" rtlCol="0"/>
          <a:lstStyle/>
          <a:p>
            <a:endParaRPr/>
          </a:p>
        </p:txBody>
      </p:sp>
      <p:sp>
        <p:nvSpPr>
          <p:cNvPr id="8" name="object 15">
            <a:extLst>
              <a:ext uri="{FF2B5EF4-FFF2-40B4-BE49-F238E27FC236}">
                <a16:creationId xmlns:a16="http://schemas.microsoft.com/office/drawing/2014/main" id="{8F62137C-BDC9-C949-9AC3-E19A910779E2}"/>
              </a:ext>
            </a:extLst>
          </p:cNvPr>
          <p:cNvSpPr txBox="1">
            <a:spLocks/>
          </p:cNvSpPr>
          <p:nvPr/>
        </p:nvSpPr>
        <p:spPr>
          <a:xfrm>
            <a:off x="7689850" y="1926580"/>
            <a:ext cx="11551496" cy="3567067"/>
          </a:xfrm>
          <a:prstGeom prst="rect">
            <a:avLst/>
          </a:prstGeom>
        </p:spPr>
        <p:txBody>
          <a:bodyPr vert="horz" wrap="square" lIns="0" tIns="91440" rIns="0" bIns="0" rtlCol="0" anchor="t">
            <a:spAutoFit/>
          </a:bodyPr>
          <a:lstStyle>
            <a:lvl1pPr>
              <a:defRPr sz="8550" b="1" i="0">
                <a:solidFill>
                  <a:schemeClr val="tx1"/>
                </a:solidFill>
                <a:latin typeface="Arial"/>
                <a:ea typeface="+mj-ea"/>
                <a:cs typeface="Arial"/>
              </a:defRPr>
            </a:lvl1pPr>
          </a:lstStyle>
          <a:p>
            <a:pPr algn="just"/>
            <a:r>
              <a:rPr lang="es-ES" sz="2800" b="0" kern="0" dirty="0">
                <a:solidFill>
                  <a:srgbClr val="000000"/>
                </a:solidFill>
                <a:latin typeface="Source Sans Pro"/>
              </a:rPr>
              <a:t>El coeficiente de determinación  o “R al cuadrado” se puede entender como una versión estandarizada del MSE, que proporciona una mejor interpretación del rendimiento del modelo.</a:t>
            </a:r>
          </a:p>
          <a:p>
            <a:pPr algn="just"/>
            <a:endParaRPr lang="es-ES" sz="2800" b="0" kern="0" dirty="0">
              <a:solidFill>
                <a:srgbClr val="000000"/>
              </a:solidFill>
              <a:latin typeface="Source Sans Pro"/>
            </a:endParaRPr>
          </a:p>
          <a:p>
            <a:pPr algn="just"/>
            <a:r>
              <a:rPr lang="es-ES" sz="2800" b="0" kern="0" dirty="0">
                <a:solidFill>
                  <a:srgbClr val="000000"/>
                </a:solidFill>
                <a:latin typeface="Source Sans Pro"/>
              </a:rPr>
              <a:t>Técnicamente, el </a:t>
            </a:r>
            <a:r>
              <a:rPr lang="es-ES" sz="2800" i="1" kern="0" dirty="0">
                <a:solidFill>
                  <a:srgbClr val="000000"/>
                </a:solidFill>
                <a:latin typeface="Source Sans Pro"/>
              </a:rPr>
              <a:t>R² representa la varianza de las respuesta </a:t>
            </a:r>
            <a:r>
              <a:rPr lang="es-ES" sz="2800" b="0" kern="0" dirty="0">
                <a:solidFill>
                  <a:srgbClr val="000000"/>
                </a:solidFill>
                <a:latin typeface="Source Sans Pro"/>
              </a:rPr>
              <a:t>capturada por el modelo.  Tiene el problema de que aumenta a medida que se añaden nuevos predictores al modelo.</a:t>
            </a:r>
          </a:p>
          <a:p>
            <a:pPr marL="46355" marR="5080" algn="just">
              <a:lnSpc>
                <a:spcPct val="101499"/>
              </a:lnSpc>
              <a:spcBef>
                <a:spcPts val="345"/>
              </a:spcBef>
            </a:pPr>
            <a:endParaRPr lang="es-ES" sz="2800" b="0" kern="0" dirty="0">
              <a:solidFill>
                <a:srgbClr val="000000"/>
              </a:solidFill>
              <a:latin typeface="Source Sans Pro"/>
            </a:endParaRPr>
          </a:p>
        </p:txBody>
      </p:sp>
      <p:sp>
        <p:nvSpPr>
          <p:cNvPr id="7" name="Marcador de texto 11">
            <a:extLst>
              <a:ext uri="{FF2B5EF4-FFF2-40B4-BE49-F238E27FC236}">
                <a16:creationId xmlns:a16="http://schemas.microsoft.com/office/drawing/2014/main" id="{4B91F47D-D7D1-A24B-97C2-AEE4BD2DCDBC}"/>
              </a:ext>
            </a:extLst>
          </p:cNvPr>
          <p:cNvSpPr>
            <a:spLocks noGrp="1"/>
          </p:cNvSpPr>
          <p:nvPr>
            <p:ph type="body" sz="quarter" idx="10"/>
          </p:nvPr>
        </p:nvSpPr>
        <p:spPr>
          <a:xfrm>
            <a:off x="527050" y="1082954"/>
            <a:ext cx="4191000" cy="738664"/>
          </a:xfrm>
        </p:spPr>
        <p:txBody>
          <a:bodyPr/>
          <a:lstStyle/>
          <a:p>
            <a:pPr algn="r"/>
            <a:r>
              <a:rPr lang="es-CL" dirty="0"/>
              <a:t>FMY0100</a:t>
            </a:r>
          </a:p>
        </p:txBody>
      </p:sp>
      <p:sp>
        <p:nvSpPr>
          <p:cNvPr id="2" name="Marcador de texto 28">
            <a:extLst>
              <a:ext uri="{FF2B5EF4-FFF2-40B4-BE49-F238E27FC236}">
                <a16:creationId xmlns:a16="http://schemas.microsoft.com/office/drawing/2014/main" id="{0843AC66-B482-1474-24E3-412C14EF9D19}"/>
              </a:ext>
            </a:extLst>
          </p:cNvPr>
          <p:cNvSpPr>
            <a:spLocks noGrp="1"/>
          </p:cNvSpPr>
          <p:nvPr>
            <p:ph type="body" sz="quarter" idx="12"/>
          </p:nvPr>
        </p:nvSpPr>
        <p:spPr>
          <a:xfrm>
            <a:off x="574675" y="2911475"/>
            <a:ext cx="4343400" cy="738664"/>
          </a:xfrm>
        </p:spPr>
        <p:txBody>
          <a:bodyPr/>
          <a:lstStyle/>
          <a:p>
            <a:r>
              <a:rPr lang="es-CL" sz="2400" dirty="0"/>
              <a:t>COEFICIENTE DE DETERMINACIÓN</a:t>
            </a:r>
          </a:p>
        </p:txBody>
      </p:sp>
      <p:pic>
        <p:nvPicPr>
          <p:cNvPr id="6" name="Imagen 5">
            <a:extLst>
              <a:ext uri="{FF2B5EF4-FFF2-40B4-BE49-F238E27FC236}">
                <a16:creationId xmlns:a16="http://schemas.microsoft.com/office/drawing/2014/main" id="{F6C2296A-1D68-43B8-1B15-085CD1973C59}"/>
              </a:ext>
            </a:extLst>
          </p:cNvPr>
          <p:cNvPicPr>
            <a:picLocks noChangeAspect="1"/>
          </p:cNvPicPr>
          <p:nvPr/>
        </p:nvPicPr>
        <p:blipFill>
          <a:blip r:embed="rId2"/>
          <a:stretch>
            <a:fillRect/>
          </a:stretch>
        </p:blipFill>
        <p:spPr>
          <a:xfrm>
            <a:off x="7713626" y="5654675"/>
            <a:ext cx="9743451" cy="4517138"/>
          </a:xfrm>
          <a:prstGeom prst="rect">
            <a:avLst/>
          </a:prstGeom>
        </p:spPr>
      </p:pic>
      <p:sp>
        <p:nvSpPr>
          <p:cNvPr id="9" name="Rectángulo 8">
            <a:extLst>
              <a:ext uri="{FF2B5EF4-FFF2-40B4-BE49-F238E27FC236}">
                <a16:creationId xmlns:a16="http://schemas.microsoft.com/office/drawing/2014/main" id="{90271DD0-4867-7876-1460-1545D95EDD86}"/>
              </a:ext>
            </a:extLst>
          </p:cNvPr>
          <p:cNvSpPr/>
          <p:nvPr/>
        </p:nvSpPr>
        <p:spPr>
          <a:xfrm>
            <a:off x="8223250" y="5426075"/>
            <a:ext cx="9233827" cy="1295400"/>
          </a:xfrm>
          <a:prstGeom prst="rect">
            <a:avLst/>
          </a:prstGeom>
          <a:noFill/>
          <a:ln w="57150">
            <a:solidFill>
              <a:srgbClr val="E60C7E"/>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CL"/>
          </a:p>
        </p:txBody>
      </p:sp>
      <p:sp>
        <p:nvSpPr>
          <p:cNvPr id="10" name="Marcador de texto 28">
            <a:extLst>
              <a:ext uri="{FF2B5EF4-FFF2-40B4-BE49-F238E27FC236}">
                <a16:creationId xmlns:a16="http://schemas.microsoft.com/office/drawing/2014/main" id="{53FB8FE9-03B0-8087-8589-417AD07A1D6B}"/>
              </a:ext>
            </a:extLst>
          </p:cNvPr>
          <p:cNvSpPr txBox="1">
            <a:spLocks/>
          </p:cNvSpPr>
          <p:nvPr/>
        </p:nvSpPr>
        <p:spPr>
          <a:xfrm>
            <a:off x="574675" y="7982445"/>
            <a:ext cx="5001880" cy="1846659"/>
          </a:xfrm>
          <a:prstGeom prst="rect">
            <a:avLst/>
          </a:prstGeom>
        </p:spPr>
        <p:txBody>
          <a:bodyPr wrap="square" lIns="0" tIns="0" rIns="0" bIns="0">
            <a:spAutoFit/>
          </a:bodyPr>
          <a:lstStyle>
            <a:lvl1pPr marL="0">
              <a:defRPr sz="2000">
                <a:latin typeface="Arial" panose="020B0604020202020204" pitchFamily="34" charset="0"/>
                <a:ea typeface="+mn-ea"/>
                <a:cs typeface="Arial" panose="020B0604020202020204" pitchFamily="34" charset="0"/>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r>
              <a:rPr lang="es-ES" sz="2400" i="1" kern="0" dirty="0">
                <a:solidFill>
                  <a:srgbClr val="000000"/>
                </a:solidFill>
                <a:latin typeface="Source Sans Pro"/>
              </a:rPr>
              <a:t>Para los datos de entrenamiento, R² varía entre 0 y 1. </a:t>
            </a:r>
          </a:p>
          <a:p>
            <a:r>
              <a:rPr lang="es-ES" sz="2400" i="1" kern="0" dirty="0">
                <a:solidFill>
                  <a:srgbClr val="000000"/>
                </a:solidFill>
                <a:latin typeface="Source Sans Pro"/>
              </a:rPr>
              <a:t>Si R²  es igual a 1, el modelo se ajusta perfectamente a los datos, lo cual corresponde a un valor de MSE = 0.</a:t>
            </a:r>
            <a:endParaRPr lang="es-CL" sz="2400" kern="0" dirty="0">
              <a:solidFill>
                <a:sysClr val="windowText" lastClr="000000"/>
              </a:solidFill>
            </a:endParaRPr>
          </a:p>
        </p:txBody>
      </p:sp>
    </p:spTree>
    <p:extLst>
      <p:ext uri="{BB962C8B-B14F-4D97-AF65-F5344CB8AC3E}">
        <p14:creationId xmlns:p14="http://schemas.microsoft.com/office/powerpoint/2010/main" val="9046058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TaxCatchAll xmlns="de7ac4cf-e23f-48fa-9529-c41e75b23430" xsi:nil="true"/>
    <lcf76f155ced4ddcb4097134ff3c332f xmlns="73c13b64-88fd-4eb7-a3bf-975b07d582db">
      <Terms xmlns="http://schemas.microsoft.com/office/infopath/2007/PartnerControls"/>
    </lcf76f155ced4ddcb4097134ff3c332f>
  </documentManagement>
</p:properties>
</file>

<file path=customXml/item3.xml><?xml version="1.0" encoding="utf-8"?>
<ct:contentTypeSchema xmlns:ct="http://schemas.microsoft.com/office/2006/metadata/contentType" xmlns:ma="http://schemas.microsoft.com/office/2006/metadata/properties/metaAttributes" ct:_="" ma:_="" ma:contentTypeName="Documento" ma:contentTypeID="0x0101001E2458228B949B479C0D95B74764B8CE" ma:contentTypeVersion="10" ma:contentTypeDescription="Crear nuevo documento." ma:contentTypeScope="" ma:versionID="734068bfad1b7fc3056ebe1a84daf5c5">
  <xsd:schema xmlns:xsd="http://www.w3.org/2001/XMLSchema" xmlns:xs="http://www.w3.org/2001/XMLSchema" xmlns:p="http://schemas.microsoft.com/office/2006/metadata/properties" xmlns:ns2="73c13b64-88fd-4eb7-a3bf-975b07d582db" xmlns:ns3="de7ac4cf-e23f-48fa-9529-c41e75b23430" targetNamespace="http://schemas.microsoft.com/office/2006/metadata/properties" ma:root="true" ma:fieldsID="f2d0ee4cb06e4d99530d64254e1556c3" ns2:_="" ns3:_="">
    <xsd:import namespace="73c13b64-88fd-4eb7-a3bf-975b07d582db"/>
    <xsd:import namespace="de7ac4cf-e23f-48fa-9529-c41e75b2343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lcf76f155ced4ddcb4097134ff3c332f" minOccurs="0"/>
                <xsd:element ref="ns3:TaxCatchAll" minOccurs="0"/>
                <xsd:element ref="ns2:MediaServiceGenerationTime" minOccurs="0"/>
                <xsd:element ref="ns2:MediaServiceEventHashCode"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3c13b64-88fd-4eb7-a3bf-975b07d582d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lcf76f155ced4ddcb4097134ff3c332f" ma:index="13" nillable="true" ma:taxonomy="true" ma:internalName="lcf76f155ced4ddcb4097134ff3c332f" ma:taxonomyFieldName="MediaServiceImageTags" ma:displayName="Etiquetas de imagen" ma:readOnly="false" ma:fieldId="{5cf76f15-5ced-4ddc-b409-7134ff3c332f}" ma:taxonomyMulti="true" ma:sspId="e2f773bf-f00b-42a6-8b07-050935be226b" ma:termSetId="09814cd3-568e-fe90-9814-8d621ff8fb84" ma:anchorId="fba54fb3-c3e1-fe81-a776-ca4b69148c4d" ma:open="true" ma:isKeyword="false">
      <xsd:complexType>
        <xsd:sequence>
          <xsd:element ref="pc:Terms" minOccurs="0" maxOccurs="1"/>
        </xsd:sequence>
      </xsd:complex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de7ac4cf-e23f-48fa-9529-c41e75b23430"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22e0ce2e-47fc-4cfd-b901-939069886bd0}" ma:internalName="TaxCatchAll" ma:showField="CatchAllData" ma:web="de7ac4cf-e23f-48fa-9529-c41e75b23430">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583F0A7-7662-4660-B058-12D1EAB18B27}">
  <ds:schemaRefs>
    <ds:schemaRef ds:uri="http://schemas.microsoft.com/sharepoint/v3/contenttype/forms"/>
  </ds:schemaRefs>
</ds:datastoreItem>
</file>

<file path=customXml/itemProps2.xml><?xml version="1.0" encoding="utf-8"?>
<ds:datastoreItem xmlns:ds="http://schemas.openxmlformats.org/officeDocument/2006/customXml" ds:itemID="{600A64F5-C04B-4FDE-9289-FEC6D6F8A495}">
  <ds:schemaRefs>
    <ds:schemaRef ds:uri="http://purl.org/dc/terms/"/>
    <ds:schemaRef ds:uri="http://schemas.microsoft.com/office/2006/documentManagement/types"/>
    <ds:schemaRef ds:uri="http://purl.org/dc/dcmitype/"/>
    <ds:schemaRef ds:uri="73c13b64-88fd-4eb7-a3bf-975b07d582db"/>
    <ds:schemaRef ds:uri="http://purl.org/dc/elements/1.1/"/>
    <ds:schemaRef ds:uri="de7ac4cf-e23f-48fa-9529-c41e75b23430"/>
    <ds:schemaRef ds:uri="http://schemas.openxmlformats.org/package/2006/metadata/core-properties"/>
    <ds:schemaRef ds:uri="http://schemas.microsoft.com/office/infopath/2007/PartnerControls"/>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79978920-EC1E-4F7F-9674-A762EB86194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3c13b64-88fd-4eb7-a3bf-975b07d582db"/>
    <ds:schemaRef ds:uri="de7ac4cf-e23f-48fa-9529-c41e75b2343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1372</TotalTime>
  <Words>572</Words>
  <Application>Microsoft Office PowerPoint</Application>
  <PresentationFormat>Personalizado</PresentationFormat>
  <Paragraphs>58</Paragraphs>
  <Slides>10</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10</vt:i4>
      </vt:variant>
    </vt:vector>
  </HeadingPairs>
  <TitlesOfParts>
    <vt:vector size="15" baseType="lpstr">
      <vt:lpstr>Arial</vt:lpstr>
      <vt:lpstr>Calibri</vt:lpstr>
      <vt:lpstr>Source Sans Pro</vt:lpstr>
      <vt:lpstr>Wingdings</vt:lpstr>
      <vt:lpstr>Office Theme</vt:lpstr>
      <vt:lpstr>Presentación de PowerPoint</vt:lpstr>
      <vt:lpstr>Presentación de PowerPoint</vt:lpstr>
      <vt:lpstr>Presentación de PowerPoint</vt:lpstr>
      <vt:lpstr>MÉTRICAS</vt:lpstr>
      <vt:lpstr>Presentación de PowerPoint</vt:lpstr>
      <vt:lpstr>Presentación de PowerPoint</vt:lpstr>
      <vt:lpstr>Presentación de PowerPoint</vt:lpstr>
      <vt:lpstr>Presentación de PowerPoint</vt:lpstr>
      <vt:lpstr>Presentación de PowerPoint</vt:lpstr>
      <vt:lpstr>RESUMEN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 03</dc:title>
  <cp:lastModifiedBy>guillermo pinto</cp:lastModifiedBy>
  <cp:revision>208</cp:revision>
  <dcterms:created xsi:type="dcterms:W3CDTF">2021-04-02T01:36:00Z</dcterms:created>
  <dcterms:modified xsi:type="dcterms:W3CDTF">2022-11-25T00:46:31Z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2021-03-30T00:00:00Z</vt:filetime>
  </property>
  <property fmtid="{D5CDD505-2E9C-101B-9397-08002B2CF9AE}" pid="3" name="Creator">
    <vt:lpwstr>Adobe Illustrator 25.2 (Macintosh)</vt:lpwstr>
  </property>
  <property fmtid="{D5CDD505-2E9C-101B-9397-08002B2CF9AE}" pid="4" name="LastSaved">
    <vt:filetime>2021-04-02T00:00:00Z</vt:filetime>
  </property>
  <property fmtid="{D5CDD505-2E9C-101B-9397-08002B2CF9AE}" pid="5" name="ContentTypeId">
    <vt:lpwstr>0x0101001E2458228B949B479C0D95B74764B8CE</vt:lpwstr>
  </property>
  <property fmtid="{D5CDD505-2E9C-101B-9397-08002B2CF9AE}" pid="6" name="MediaServiceImageTags">
    <vt:lpwstr/>
  </property>
</Properties>
</file>