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22"/>
  </p:handoutMasterIdLst>
  <p:sldIdLst>
    <p:sldId id="267" r:id="rId5"/>
    <p:sldId id="274" r:id="rId6"/>
    <p:sldId id="290" r:id="rId7"/>
    <p:sldId id="271" r:id="rId8"/>
    <p:sldId id="286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76" r:id="rId21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4383B-EB01-4B58-BB07-1400CD3FF97F}" v="5" dt="2022-11-17T06:10:42.886"/>
    <p1510:client id="{82323C6D-FE58-41D7-AB8C-BF4D6E9703DE}" v="335" dt="2022-11-11T01:10:40.990"/>
    <p1510:client id="{C70EA60E-4CA4-4BD9-807C-31124DEDCB6F}" v="65" dt="2022-11-11T01:15:25.317"/>
    <p1510:client id="{E3066BA2-2D00-4032-BFE1-F0F655717A95}" v="611" dt="2022-11-10T18:20:31.3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92" autoAdjust="0"/>
    <p:restoredTop sz="94607"/>
  </p:normalViewPr>
  <p:slideViewPr>
    <p:cSldViewPr>
      <p:cViewPr varScale="1">
        <p:scale>
          <a:sx n="36" d="100"/>
          <a:sy n="36" d="100"/>
        </p:scale>
        <p:origin x="67" y="48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alejandra Bustamante Vera" userId="S::cl.bustamantev@profesor.duoc.cl::40b044c9-fab8-430e-a737-6e3ff4ae30c9" providerId="AD" clId="Web-{82323C6D-FE58-41D7-AB8C-BF4D6E9703DE}"/>
    <pc:docChg chg="modSld">
      <pc:chgData name="Claudiaalejandra Bustamante Vera" userId="S::cl.bustamantev@profesor.duoc.cl::40b044c9-fab8-430e-a737-6e3ff4ae30c9" providerId="AD" clId="Web-{82323C6D-FE58-41D7-AB8C-BF4D6E9703DE}" dt="2022-11-11T01:10:40.990" v="187" actId="1076"/>
      <pc:docMkLst>
        <pc:docMk/>
      </pc:docMkLst>
      <pc:sldChg chg="modSp">
        <pc:chgData name="Claudiaalejandra Bustamante Vera" userId="S::cl.bustamantev@profesor.duoc.cl::40b044c9-fab8-430e-a737-6e3ff4ae30c9" providerId="AD" clId="Web-{82323C6D-FE58-41D7-AB8C-BF4D6E9703DE}" dt="2022-11-11T00:53:00.895" v="91" actId="20577"/>
        <pc:sldMkLst>
          <pc:docMk/>
          <pc:sldMk cId="1317273675" sldId="272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52:02.115" v="85" actId="1076"/>
          <ac:spMkLst>
            <pc:docMk/>
            <pc:sldMk cId="1317273675" sldId="272"/>
            <ac:spMk id="4" creationId="{4B136286-6BA1-8D41-97A9-9E7FF40CC893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2:02.131" v="87" actId="1076"/>
          <ac:spMkLst>
            <pc:docMk/>
            <pc:sldMk cId="1317273675" sldId="272"/>
            <ac:spMk id="5" creationId="{EFF923BD-7896-FD48-AA2F-150A0BB6EC02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2:02.115" v="86" actId="1076"/>
          <ac:spMkLst>
            <pc:docMk/>
            <pc:sldMk cId="1317273675" sldId="272"/>
            <ac:spMk id="6" creationId="{246D6E84-F22F-B44C-9C93-4FB0A7027970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3:00.895" v="91" actId="20577"/>
          <ac:spMkLst>
            <pc:docMk/>
            <pc:sldMk cId="1317273675" sldId="272"/>
            <ac:spMk id="28" creationId="{675DC4BC-6192-D249-B77B-2A0528C6B189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0:59.301" v="71"/>
          <ac:spMkLst>
            <pc:docMk/>
            <pc:sldMk cId="1317273675" sldId="272"/>
            <ac:spMk id="29" creationId="{B46DF3A4-4197-1947-94B9-6ACB2DE1F605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0T23:52:02.084" v="82" actId="1076"/>
          <ac:picMkLst>
            <pc:docMk/>
            <pc:sldMk cId="1317273675" sldId="272"/>
            <ac:picMk id="31" creationId="{272BDD89-D705-9D1D-CB03-941A7FAE30DB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0T23:52:02.084" v="83" actId="1076"/>
          <ac:picMkLst>
            <pc:docMk/>
            <pc:sldMk cId="1317273675" sldId="272"/>
            <ac:picMk id="33" creationId="{DCE79E5E-11A9-29F5-03B9-D189F64E6087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0T23:52:02.099" v="84" actId="1076"/>
          <ac:picMkLst>
            <pc:docMk/>
            <pc:sldMk cId="1317273675" sldId="272"/>
            <ac:picMk id="35" creationId="{3A57AA82-E451-323C-0906-B1BF27A9D8D9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3:40.569" v="93" actId="1076"/>
        <pc:sldMkLst>
          <pc:docMk/>
          <pc:sldMk cId="3330055882" sldId="273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3:40.569" v="93" actId="1076"/>
          <ac:spMkLst>
            <pc:docMk/>
            <pc:sldMk cId="3330055882" sldId="273"/>
            <ac:spMk id="3" creationId="{8D22996F-310D-2E48-EFF0-BEBF6BB8514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2:54.020" v="89" actId="20577"/>
          <ac:spMkLst>
            <pc:docMk/>
            <pc:sldMk cId="3330055882" sldId="273"/>
            <ac:spMk id="71" creationId="{A9945F73-F8EA-C142-9F3D-56506C8007DD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1T00:53:34.256" v="92" actId="14100"/>
          <ac:picMkLst>
            <pc:docMk/>
            <pc:sldMk cId="3330055882" sldId="273"/>
            <ac:picMk id="73" creationId="{AB8D2CB4-60B8-DC8D-D910-12C595508EF9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10:40.990" v="187" actId="1076"/>
        <pc:sldMkLst>
          <pc:docMk/>
          <pc:sldMk cId="1313017540" sldId="276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10:40.990" v="187" actId="1076"/>
          <ac:spMkLst>
            <pc:docMk/>
            <pc:sldMk cId="1313017540" sldId="276"/>
            <ac:spMk id="5" creationId="{4CB6D1FD-E903-2649-A9B2-75783A6DD76D}"/>
          </ac:spMkLst>
        </pc:spChg>
      </pc:sldChg>
      <pc:sldChg chg="addSp delSp modSp">
        <pc:chgData name="Claudiaalejandra Bustamante Vera" userId="S::cl.bustamantev@profesor.duoc.cl::40b044c9-fab8-430e-a737-6e3ff4ae30c9" providerId="AD" clId="Web-{82323C6D-FE58-41D7-AB8C-BF4D6E9703DE}" dt="2022-11-11T00:55:17.790" v="111" actId="20577"/>
        <pc:sldMkLst>
          <pc:docMk/>
          <pc:sldMk cId="3052091959" sldId="278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4:54.321" v="104" actId="20577"/>
          <ac:spMkLst>
            <pc:docMk/>
            <pc:sldMk cId="3052091959" sldId="278"/>
            <ac:spMk id="5" creationId="{ADCB258E-6E88-9C2C-9353-ACD14B41781B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4:58.180" v="105" actId="1076"/>
          <ac:spMkLst>
            <pc:docMk/>
            <pc:sldMk cId="3052091959" sldId="278"/>
            <ac:spMk id="6" creationId="{5CE097C7-30A5-A443-8497-023E81925E8A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0:55:10.806" v="107"/>
          <ac:spMkLst>
            <pc:docMk/>
            <pc:sldMk cId="3052091959" sldId="278"/>
            <ac:spMk id="8" creationId="{CFAFABEE-0E1A-42A9-45B0-6516D326C523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0:55:17.790" v="111" actId="20577"/>
          <ac:spMkLst>
            <pc:docMk/>
            <pc:sldMk cId="3052091959" sldId="278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0:54:28.742" v="97" actId="1076"/>
          <ac:picMkLst>
            <pc:docMk/>
            <pc:sldMk cId="3052091959" sldId="278"/>
            <ac:picMk id="4" creationId="{EC6E14B6-8CDD-9295-E6A5-92B79EE7757E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9:19.344" v="127" actId="20577"/>
        <pc:sldMkLst>
          <pc:docMk/>
          <pc:sldMk cId="4179458057" sldId="279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9:19.344" v="127" actId="20577"/>
          <ac:spMkLst>
            <pc:docMk/>
            <pc:sldMk cId="4179458057" sldId="279"/>
            <ac:spMk id="2" creationId="{949ED6E0-24F7-4699-E88F-24958FF3731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6:09.417" v="126" actId="1076"/>
          <ac:spMkLst>
            <pc:docMk/>
            <pc:sldMk cId="4179458057" sldId="279"/>
            <ac:spMk id="9" creationId="{A8EBB4F8-9672-5E2B-F3F5-277F922445B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5:34.884" v="125" actId="20577"/>
          <ac:spMkLst>
            <pc:docMk/>
            <pc:sldMk cId="4179458057" sldId="279"/>
            <ac:spMk id="71" creationId="{A9945F73-F8EA-C142-9F3D-56506C8007DD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9:44.314" v="131" actId="20577"/>
        <pc:sldMkLst>
          <pc:docMk/>
          <pc:sldMk cId="2851328478" sldId="280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9:30.392" v="128" actId="20577"/>
          <ac:spMkLst>
            <pc:docMk/>
            <pc:sldMk cId="2851328478" sldId="280"/>
            <ac:spMk id="4" creationId="{BB46875E-6F07-A11F-2BCE-EFA4F14A6B28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9:44.314" v="131" actId="20577"/>
          <ac:spMkLst>
            <pc:docMk/>
            <pc:sldMk cId="2851328478" sldId="280"/>
            <ac:spMk id="71" creationId="{A9945F73-F8EA-C142-9F3D-56506C8007DD}"/>
          </ac:spMkLst>
        </pc:spChg>
      </pc:sldChg>
      <pc:sldChg chg="addSp modSp">
        <pc:chgData name="Claudiaalejandra Bustamante Vera" userId="S::cl.bustamantev@profesor.duoc.cl::40b044c9-fab8-430e-a737-6e3ff4ae30c9" providerId="AD" clId="Web-{82323C6D-FE58-41D7-AB8C-BF4D6E9703DE}" dt="2022-11-11T01:01:03.051" v="137" actId="14100"/>
        <pc:sldMkLst>
          <pc:docMk/>
          <pc:sldMk cId="3639806369" sldId="281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0:23.940" v="134" actId="1076"/>
          <ac:spMkLst>
            <pc:docMk/>
            <pc:sldMk cId="3639806369" sldId="281"/>
            <ac:spMk id="9" creationId="{A8EBB4F8-9672-5E2B-F3F5-277F922445B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9:58.861" v="133" actId="20577"/>
          <ac:spMkLst>
            <pc:docMk/>
            <pc:sldMk cId="3639806369" sldId="281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1:03.051" v="137" actId="14100"/>
          <ac:picMkLst>
            <pc:docMk/>
            <pc:sldMk cId="3639806369" sldId="281"/>
            <ac:picMk id="3" creationId="{FACA7221-0D20-D1A5-7953-52007C30AD86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01:49.380" v="142" actId="1076"/>
        <pc:sldMkLst>
          <pc:docMk/>
          <pc:sldMk cId="468616466" sldId="282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1:37.286" v="141" actId="20577"/>
          <ac:spMkLst>
            <pc:docMk/>
            <pc:sldMk cId="468616466" sldId="282"/>
            <ac:spMk id="3" creationId="{E8FA0D03-5131-B2B9-9AD6-6FDA9184C56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1:49.380" v="142" actId="1076"/>
          <ac:spMkLst>
            <pc:docMk/>
            <pc:sldMk cId="468616466" sldId="282"/>
            <ac:spMk id="6" creationId="{5CE097C7-30A5-A443-8497-023E81925E8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1:16.567" v="139" actId="20577"/>
          <ac:spMkLst>
            <pc:docMk/>
            <pc:sldMk cId="468616466" sldId="282"/>
            <ac:spMk id="71" creationId="{A9945F73-F8EA-C142-9F3D-56506C8007DD}"/>
          </ac:spMkLst>
        </pc:spChg>
      </pc:sldChg>
      <pc:sldChg chg="addSp modSp">
        <pc:chgData name="Claudiaalejandra Bustamante Vera" userId="S::cl.bustamantev@profesor.duoc.cl::40b044c9-fab8-430e-a737-6e3ff4ae30c9" providerId="AD" clId="Web-{82323C6D-FE58-41D7-AB8C-BF4D6E9703DE}" dt="2022-11-11T01:05:23.918" v="161" actId="20577"/>
        <pc:sldMkLst>
          <pc:docMk/>
          <pc:sldMk cId="536509124" sldId="283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2:22.428" v="148" actId="20577"/>
          <ac:spMkLst>
            <pc:docMk/>
            <pc:sldMk cId="536509124" sldId="283"/>
            <ac:spMk id="2" creationId="{006F03D5-E6F4-4B98-6732-C6931091603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2:37.022" v="149" actId="1076"/>
          <ac:spMkLst>
            <pc:docMk/>
            <pc:sldMk cId="536509124" sldId="283"/>
            <ac:spMk id="6" creationId="{5CE097C7-30A5-A443-8497-023E81925E8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5:23.918" v="161" actId="20577"/>
          <ac:spMkLst>
            <pc:docMk/>
            <pc:sldMk cId="536509124" sldId="283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5:12.668" v="156" actId="1076"/>
          <ac:picMkLst>
            <pc:docMk/>
            <pc:sldMk cId="536509124" sldId="283"/>
            <ac:picMk id="3" creationId="{CE7AB171-C68E-44BF-A677-81AE78065878}"/>
          </ac:picMkLst>
        </pc:picChg>
      </pc:sldChg>
      <pc:sldChg chg="addSp delSp modSp">
        <pc:chgData name="Claudiaalejandra Bustamante Vera" userId="S::cl.bustamantev@profesor.duoc.cl::40b044c9-fab8-430e-a737-6e3ff4ae30c9" providerId="AD" clId="Web-{82323C6D-FE58-41D7-AB8C-BF4D6E9703DE}" dt="2022-11-11T01:07:54.438" v="167" actId="1076"/>
        <pc:sldMkLst>
          <pc:docMk/>
          <pc:sldMk cId="1102372411" sldId="284"/>
        </pc:sldMkLst>
        <pc:spChg chg="add del mod">
          <ac:chgData name="Claudiaalejandra Bustamante Vera" userId="S::cl.bustamantev@profesor.duoc.cl::40b044c9-fab8-430e-a737-6e3ff4ae30c9" providerId="AD" clId="Web-{82323C6D-FE58-41D7-AB8C-BF4D6E9703DE}" dt="2022-11-11T01:05:11.589" v="155"/>
          <ac:spMkLst>
            <pc:docMk/>
            <pc:sldMk cId="1102372411" sldId="284"/>
            <ac:spMk id="5" creationId="{5ACD1D83-BF76-F4AD-77D6-11EAEFB30AE2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1:06:22.842" v="162" actId="20577"/>
          <ac:spMkLst>
            <pc:docMk/>
            <pc:sldMk cId="1102372411" sldId="284"/>
            <ac:spMk id="71" creationId="{A9945F73-F8EA-C142-9F3D-56506C8007DD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6:27.623" v="163" actId="1076"/>
          <ac:spMkLst>
            <pc:docMk/>
            <pc:sldMk cId="1102372411" sldId="284"/>
            <ac:spMk id="72" creationId="{A338B78E-6AD7-7844-BF74-8EB9C1EAE5E6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7:54.438" v="167" actId="1076"/>
          <ac:picMkLst>
            <pc:docMk/>
            <pc:sldMk cId="1102372411" sldId="284"/>
            <ac:picMk id="6" creationId="{5B0D7A4E-0751-BF7C-B5FD-A3D777EDD94E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10:26.787" v="186" actId="1076"/>
        <pc:sldMkLst>
          <pc:docMk/>
          <pc:sldMk cId="2058960490" sldId="285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9:48.192" v="182" actId="20577"/>
          <ac:spMkLst>
            <pc:docMk/>
            <pc:sldMk cId="2058960490" sldId="285"/>
            <ac:spMk id="2" creationId="{949ED6E0-24F7-4699-E88F-24958FF3731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10:26.787" v="186" actId="1076"/>
          <ac:spMkLst>
            <pc:docMk/>
            <pc:sldMk cId="2058960490" sldId="285"/>
            <ac:spMk id="4" creationId="{C87EFE6A-9028-F394-3C75-02870CCB1F11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10:21.240" v="184" actId="1076"/>
          <ac:spMkLst>
            <pc:docMk/>
            <pc:sldMk cId="2058960490" sldId="285"/>
            <ac:spMk id="11" creationId="{D5BF221F-D624-F8ED-1F95-0C19DCADDBF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8:59.721" v="169" actId="20577"/>
          <ac:spMkLst>
            <pc:docMk/>
            <pc:sldMk cId="2058960490" sldId="285"/>
            <ac:spMk id="71" creationId="{A9945F73-F8EA-C142-9F3D-56506C8007DD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1T01:10:15.974" v="183" actId="1076"/>
          <ac:picMkLst>
            <pc:docMk/>
            <pc:sldMk cId="2058960490" sldId="285"/>
            <ac:picMk id="8" creationId="{18805D85-3A9E-F8B3-5AD9-423D023A35E5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1T01:10:23.911" v="185" actId="14100"/>
          <ac:picMkLst>
            <pc:docMk/>
            <pc:sldMk cId="2058960490" sldId="285"/>
            <ac:picMk id="10" creationId="{AAC3E68B-8B68-070A-094F-1B0BF0B75F6D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5:43.120" v="5" actId="1076"/>
        <pc:sldMkLst>
          <pc:docMk/>
          <pc:sldMk cId="2473752520" sldId="286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5:43.120" v="5" actId="1076"/>
          <ac:spMkLst>
            <pc:docMk/>
            <pc:sldMk cId="2473752520" sldId="286"/>
            <ac:spMk id="5" creationId="{3F4592E0-FA1B-C244-A3E8-ACDB2D412B6E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15:37.386" v="2" actId="1076"/>
          <ac:spMkLst>
            <pc:docMk/>
            <pc:sldMk cId="2473752520" sldId="286"/>
            <ac:spMk id="8" creationId="{8F62137C-BDC9-C949-9AC3-E19A910779E2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7:01.372" v="64" actId="20577"/>
        <pc:sldMkLst>
          <pc:docMk/>
          <pc:sldMk cId="229144779" sldId="287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7:01.372" v="64" actId="20577"/>
          <ac:spMkLst>
            <pc:docMk/>
            <pc:sldMk cId="229144779" sldId="287"/>
            <ac:spMk id="8" creationId="{8F62137C-BDC9-C949-9AC3-E19A910779E2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7:48.545" v="67" actId="20577"/>
        <pc:sldMkLst>
          <pc:docMk/>
          <pc:sldMk cId="2010131463" sldId="288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7:48.545" v="67" actId="20577"/>
          <ac:spMkLst>
            <pc:docMk/>
            <pc:sldMk cId="2010131463" sldId="288"/>
            <ac:spMk id="5" creationId="{0D99F098-4828-0339-8F24-7B0E14099C3C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50:48.347" v="70" actId="1076"/>
        <pc:sldMkLst>
          <pc:docMk/>
          <pc:sldMk cId="1037490222" sldId="289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50:48.347" v="70" actId="1076"/>
          <ac:spMkLst>
            <pc:docMk/>
            <pc:sldMk cId="1037490222" sldId="289"/>
            <ac:spMk id="2" creationId="{4C87F505-FD08-7C44-8508-897D3FF57D8F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0:33.222" v="69" actId="1076"/>
          <ac:spMkLst>
            <pc:docMk/>
            <pc:sldMk cId="1037490222" sldId="289"/>
            <ac:spMk id="5" creationId="{0D99F098-4828-0339-8F24-7B0E14099C3C}"/>
          </ac:spMkLst>
        </pc:spChg>
      </pc:sldChg>
    </pc:docChg>
  </pc:docChgLst>
  <pc:docChgLst>
    <pc:chgData name="Guillermoeugenio Pinto Fuentes" userId="S::gu.pintof@profesor.duoc.cl::a24796d0-b5dc-46cd-8a15-c3d2b641a60a" providerId="AD" clId="Web-{C70EA60E-4CA4-4BD9-807C-31124DEDCB6F}"/>
    <pc:docChg chg="modSld">
      <pc:chgData name="Guillermoeugenio Pinto Fuentes" userId="S::gu.pintof@profesor.duoc.cl::a24796d0-b5dc-46cd-8a15-c3d2b641a60a" providerId="AD" clId="Web-{C70EA60E-4CA4-4BD9-807C-31124DEDCB6F}" dt="2022-11-11T01:15:24.802" v="31" actId="20577"/>
      <pc:docMkLst>
        <pc:docMk/>
      </pc:docMkLst>
      <pc:sldChg chg="modSp">
        <pc:chgData name="Guillermoeugenio Pinto Fuentes" userId="S::gu.pintof@profesor.duoc.cl::a24796d0-b5dc-46cd-8a15-c3d2b641a60a" providerId="AD" clId="Web-{C70EA60E-4CA4-4BD9-807C-31124DEDCB6F}" dt="2022-11-11T01:15:24.802" v="31" actId="20577"/>
        <pc:sldMkLst>
          <pc:docMk/>
          <pc:sldMk cId="4179458057" sldId="279"/>
        </pc:sldMkLst>
        <pc:spChg chg="mod">
          <ac:chgData name="Guillermoeugenio Pinto Fuentes" userId="S::gu.pintof@profesor.duoc.cl::a24796d0-b5dc-46cd-8a15-c3d2b641a60a" providerId="AD" clId="Web-{C70EA60E-4CA4-4BD9-807C-31124DEDCB6F}" dt="2022-11-11T01:15:24.802" v="31" actId="20577"/>
          <ac:spMkLst>
            <pc:docMk/>
            <pc:sldMk cId="4179458057" sldId="279"/>
            <ac:spMk id="2" creationId="{949ED6E0-24F7-4699-E88F-24958FF37316}"/>
          </ac:spMkLst>
        </pc:spChg>
      </pc:sldChg>
    </pc:docChg>
  </pc:docChgLst>
  <pc:docChgLst>
    <pc:chgData name="Claudiaalejandra Bustamante Vera" userId="S::cl.bustamantev@profesor.duoc.cl::40b044c9-fab8-430e-a737-6e3ff4ae30c9" providerId="AD" clId="Web-{E3066BA2-2D00-4032-BFE1-F0F655717A95}"/>
    <pc:docChg chg="modSld">
      <pc:chgData name="Claudiaalejandra Bustamante Vera" userId="S::cl.bustamantev@profesor.duoc.cl::40b044c9-fab8-430e-a737-6e3ff4ae30c9" providerId="AD" clId="Web-{E3066BA2-2D00-4032-BFE1-F0F655717A95}" dt="2022-11-10T18:20:31.320" v="306" actId="14100"/>
      <pc:docMkLst>
        <pc:docMk/>
      </pc:docMkLst>
      <pc:sldChg chg="modSp">
        <pc:chgData name="Claudiaalejandra Bustamante Vera" userId="S::cl.bustamantev@profesor.duoc.cl::40b044c9-fab8-430e-a737-6e3ff4ae30c9" providerId="AD" clId="Web-{E3066BA2-2D00-4032-BFE1-F0F655717A95}" dt="2022-11-10T17:56:23.312" v="0" actId="20577"/>
        <pc:sldMkLst>
          <pc:docMk/>
          <pc:sldMk cId="4122261599" sldId="267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7:56:23.312" v="0" actId="20577"/>
          <ac:spMkLst>
            <pc:docMk/>
            <pc:sldMk cId="4122261599" sldId="267"/>
            <ac:spMk id="2" creationId="{30352212-10B1-B041-82C3-4A69660904EC}"/>
          </ac:spMkLst>
        </pc:sp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6:21.734" v="209" actId="20577"/>
        <pc:sldMkLst>
          <pc:docMk/>
          <pc:sldMk cId="1161221054" sldId="269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3:22.636" v="123" actId="20577"/>
          <ac:spMkLst>
            <pc:docMk/>
            <pc:sldMk cId="1161221054" sldId="269"/>
            <ac:spMk id="4" creationId="{07F45AFB-1376-9947-A512-CE2C17B62EC0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4:23.934" v="142" actId="20577"/>
          <ac:spMkLst>
            <pc:docMk/>
            <pc:sldMk cId="1161221054" sldId="269"/>
            <ac:spMk id="7" creationId="{039F57FA-276E-7F4D-822A-86F75FEDC323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6:15.094" v="207" actId="20577"/>
          <ac:spMkLst>
            <pc:docMk/>
            <pc:sldMk cId="1161221054" sldId="269"/>
            <ac:spMk id="10" creationId="{C4B496F9-B980-2640-8BB9-DFC5915FEA5F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6:21.734" v="209" actId="20577"/>
          <ac:spMkLst>
            <pc:docMk/>
            <pc:sldMk cId="1161221054" sldId="269"/>
            <ac:spMk id="14" creationId="{2BC51CB7-184D-3D03-5E90-21F8C15877EF}"/>
          </ac:spMkLst>
        </pc:sp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8:06.003" v="258" actId="20577"/>
        <pc:sldMkLst>
          <pc:docMk/>
          <pc:sldMk cId="3940723885" sldId="271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6:35.141" v="211" actId="20577"/>
          <ac:spMkLst>
            <pc:docMk/>
            <pc:sldMk cId="3940723885" sldId="271"/>
            <ac:spMk id="4" creationId="{257B07CB-5E0C-C349-98D4-230C531FF574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8:06.003" v="258" actId="20577"/>
          <ac:spMkLst>
            <pc:docMk/>
            <pc:sldMk cId="3940723885" sldId="271"/>
            <ac:spMk id="5" creationId="{1D134B7D-1E89-7940-9327-8F5039B48E40}"/>
          </ac:spMkLst>
        </pc:spChg>
      </pc:sldChg>
      <pc:sldChg chg="addSp modSp">
        <pc:chgData name="Claudiaalejandra Bustamante Vera" userId="S::cl.bustamantev@profesor.duoc.cl::40b044c9-fab8-430e-a737-6e3ff4ae30c9" providerId="AD" clId="Web-{E3066BA2-2D00-4032-BFE1-F0F655717A95}" dt="2022-11-10T17:59:49.333" v="52" actId="1076"/>
        <pc:sldMkLst>
          <pc:docMk/>
          <pc:sldMk cId="2531329642" sldId="274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7:56:54.782" v="2" actId="20577"/>
          <ac:spMkLst>
            <pc:docMk/>
            <pc:sldMk cId="2531329642" sldId="274"/>
            <ac:spMk id="8" creationId="{8F62137C-BDC9-C949-9AC3-E19A910779E2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7:59:43.661" v="51" actId="20577"/>
          <ac:spMkLst>
            <pc:docMk/>
            <pc:sldMk cId="2531329642" sldId="274"/>
            <ac:spMk id="9" creationId="{9960FC2D-3887-1646-A0CD-D2FB86584638}"/>
          </ac:spMkLst>
        </pc:spChg>
        <pc:picChg chg="add mod">
          <ac:chgData name="Claudiaalejandra Bustamante Vera" userId="S::cl.bustamantev@profesor.duoc.cl::40b044c9-fab8-430e-a737-6e3ff4ae30c9" providerId="AD" clId="Web-{E3066BA2-2D00-4032-BFE1-F0F655717A95}" dt="2022-11-10T17:58:27.065" v="12" actId="1076"/>
          <ac:picMkLst>
            <pc:docMk/>
            <pc:sldMk cId="2531329642" sldId="274"/>
            <ac:picMk id="2" creationId="{6FF4CFDF-B244-15E9-93B7-E57ED32368FC}"/>
          </ac:picMkLst>
        </pc:picChg>
        <pc:picChg chg="mod">
          <ac:chgData name="Claudiaalejandra Bustamante Vera" userId="S::cl.bustamantev@profesor.duoc.cl::40b044c9-fab8-430e-a737-6e3ff4ae30c9" providerId="AD" clId="Web-{E3066BA2-2D00-4032-BFE1-F0F655717A95}" dt="2022-11-10T17:59:49.333" v="52" actId="1076"/>
          <ac:picMkLst>
            <pc:docMk/>
            <pc:sldMk cId="2531329642" sldId="274"/>
            <ac:picMk id="17" creationId="{22CD187A-C4F4-9953-3731-21FC853A5C32}"/>
          </ac:picMkLst>
        </pc:pic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0:41.819" v="63" actId="20577"/>
        <pc:sldMkLst>
          <pc:docMk/>
          <pc:sldMk cId="2683658010" sldId="277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0:41.819" v="63" actId="20577"/>
          <ac:spMkLst>
            <pc:docMk/>
            <pc:sldMk cId="2683658010" sldId="277"/>
            <ac:spMk id="8" creationId="{8F62137C-BDC9-C949-9AC3-E19A910779E2}"/>
          </ac:spMkLst>
        </pc:spChg>
        <pc:picChg chg="mod">
          <ac:chgData name="Claudiaalejandra Bustamante Vera" userId="S::cl.bustamantev@profesor.duoc.cl::40b044c9-fab8-430e-a737-6e3ff4ae30c9" providerId="AD" clId="Web-{E3066BA2-2D00-4032-BFE1-F0F655717A95}" dt="2022-11-10T18:00:10.224" v="53" actId="1076"/>
          <ac:picMkLst>
            <pc:docMk/>
            <pc:sldMk cId="2683658010" sldId="277"/>
            <ac:picMk id="2" creationId="{6ED91887-270C-35AC-8CD1-A72F618488B8}"/>
          </ac:picMkLst>
        </pc:picChg>
      </pc:sldChg>
      <pc:sldChg chg="addSp modSp">
        <pc:chgData name="Claudiaalejandra Bustamante Vera" userId="S::cl.bustamantev@profesor.duoc.cl::40b044c9-fab8-430e-a737-6e3ff4ae30c9" providerId="AD" clId="Web-{E3066BA2-2D00-4032-BFE1-F0F655717A95}" dt="2022-11-10T18:20:31.320" v="306" actId="14100"/>
        <pc:sldMkLst>
          <pc:docMk/>
          <pc:sldMk cId="2473752520" sldId="286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20:23.945" v="303" actId="20577"/>
          <ac:spMkLst>
            <pc:docMk/>
            <pc:sldMk cId="2473752520" sldId="286"/>
            <ac:spMk id="8" creationId="{8F62137C-BDC9-C949-9AC3-E19A910779E2}"/>
          </ac:spMkLst>
        </pc:spChg>
        <pc:picChg chg="add mod">
          <ac:chgData name="Claudiaalejandra Bustamante Vera" userId="S::cl.bustamantev@profesor.duoc.cl::40b044c9-fab8-430e-a737-6e3ff4ae30c9" providerId="AD" clId="Web-{E3066BA2-2D00-4032-BFE1-F0F655717A95}" dt="2022-11-10T18:20:31.320" v="306" actId="14100"/>
          <ac:picMkLst>
            <pc:docMk/>
            <pc:sldMk cId="2473752520" sldId="286"/>
            <ac:picMk id="3" creationId="{501F8801-85F8-6B3C-34F8-E768B5925817}"/>
          </ac:picMkLst>
        </pc:picChg>
      </pc:sldChg>
    </pc:docChg>
  </pc:docChgLst>
  <pc:docChgLst>
    <pc:chgData name="Claudiaalejandra Bustamante Vera" userId="S::cl.bustamantev@profesor.duoc.cl::40b044c9-fab8-430e-a737-6e3ff4ae30c9" providerId="AD" clId="Web-{57B4383B-EB01-4B58-BB07-1400CD3FF97F}"/>
    <pc:docChg chg="modSld">
      <pc:chgData name="Claudiaalejandra Bustamante Vera" userId="S::cl.bustamantev@profesor.duoc.cl::40b044c9-fab8-430e-a737-6e3ff4ae30c9" providerId="AD" clId="Web-{57B4383B-EB01-4B58-BB07-1400CD3FF97F}" dt="2022-11-17T06:10:42.151" v="1" actId="20577"/>
      <pc:docMkLst>
        <pc:docMk/>
      </pc:docMkLst>
      <pc:sldChg chg="modSp">
        <pc:chgData name="Claudiaalejandra Bustamante Vera" userId="S::cl.bustamantev@profesor.duoc.cl::40b044c9-fab8-430e-a737-6e3ff4ae30c9" providerId="AD" clId="Web-{57B4383B-EB01-4B58-BB07-1400CD3FF97F}" dt="2022-11-17T06:10:42.151" v="1" actId="20577"/>
        <pc:sldMkLst>
          <pc:docMk/>
          <pc:sldMk cId="2851328478" sldId="280"/>
        </pc:sldMkLst>
        <pc:spChg chg="mod">
          <ac:chgData name="Claudiaalejandra Bustamante Vera" userId="S::cl.bustamantev@profesor.duoc.cl::40b044c9-fab8-430e-a737-6e3ff4ae30c9" providerId="AD" clId="Web-{57B4383B-EB01-4B58-BB07-1400CD3FF97F}" dt="2022-11-17T06:10:42.151" v="1" actId="20577"/>
          <ac:spMkLst>
            <pc:docMk/>
            <pc:sldMk cId="2851328478" sldId="280"/>
            <ac:spMk id="4" creationId="{BB46875E-6F07-A11F-2BCE-EFA4F14A6B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25-11-2022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Modelos de Clasificación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5246440"/>
            <a:ext cx="17983200" cy="1154870"/>
          </a:xfrm>
        </p:spPr>
        <p:txBody>
          <a:bodyPr/>
          <a:lstStyle/>
          <a:p>
            <a:r>
              <a:rPr lang="es-CL" dirty="0"/>
              <a:t>FUNDAMENTOS DE MACHINE LEARNING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9289A-646E-C14A-8DF6-E1D5AF4155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L" dirty="0"/>
              <a:t>Métricas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3136180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s-ES" sz="2800" b="0" i="1" kern="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s-US" sz="2800" i="1" kern="0" dirty="0">
                <a:solidFill>
                  <a:srgbClr val="000000"/>
                </a:solidFill>
                <a:latin typeface="Source Sans Pro"/>
              </a:rPr>
              <a:t>ACCURACY (exactitud) </a:t>
            </a: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: se refiere a lo cerca que está el resultado de una medición del valor verdadero. Se representa por la proporción entre los positivos reales predichos por el algoritmo y todos los casos positivos.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En forma práctica la Exactitud es  la cantidad de predicciones positivas que fueron correctas.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i="1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0F665-E0FB-B07E-2C5A-727E4371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13791"/>
            <a:ext cx="4943373" cy="31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0710B57-E28E-7EB2-D2F8-030C3A04F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6650" y="6278866"/>
            <a:ext cx="7748945" cy="22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5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3231654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s-US" sz="2800" i="1" kern="0" dirty="0">
                <a:solidFill>
                  <a:srgbClr val="000000"/>
                </a:solidFill>
                <a:latin typeface="Source Sans Pro"/>
              </a:rPr>
              <a:t>PRECISION (la precisión) </a:t>
            </a: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: se refiere a la dispersión del conjunto de valores obtenidos a partir de mediciones repetidas de una magnitud. Cuanto menor es la dispersión mayor la precisión. .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En forma práctica es el porcentaje de casos positivos detectados</a:t>
            </a:r>
          </a:p>
          <a:p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s-US" sz="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s-ES" sz="2800" b="0" i="1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0F665-E0FB-B07E-2C5A-727E4371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13791"/>
            <a:ext cx="4943373" cy="31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BC5419-478A-A733-41BF-9AF5989BA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99005" y="5879835"/>
            <a:ext cx="56106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2800767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s-US" sz="2800" i="1" kern="0" dirty="0">
                <a:solidFill>
                  <a:srgbClr val="000000"/>
                </a:solidFill>
                <a:latin typeface="Source Sans Pro"/>
              </a:rPr>
              <a:t>SENSITIVITY o RECALL (sensibilidad) </a:t>
            </a: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:es la proporción de casos positivos que fueron correctamente identificadas por el algoritmo.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Se calcula como: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s-US" sz="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s-ES" sz="2800" b="0" i="1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0F665-E0FB-B07E-2C5A-727E4371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13791"/>
            <a:ext cx="4943373" cy="31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67E04A-3CE9-6A4E-5EFB-3268FA333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3850" y="5261084"/>
            <a:ext cx="7176475" cy="26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2800767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s-US" sz="2800" i="1" kern="0" dirty="0">
                <a:solidFill>
                  <a:srgbClr val="000000"/>
                </a:solidFill>
                <a:latin typeface="Source Sans Pro"/>
              </a:rPr>
              <a:t>SENSITIVITY o RECALL (sensibilidad) </a:t>
            </a: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:es la proporción de casos positivos que fueron correctamente identificadas por el algoritmo.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Se calcula como: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s-US" sz="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s-ES" sz="2800" b="0" i="1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0F665-E0FB-B07E-2C5A-727E4371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13791"/>
            <a:ext cx="4943373" cy="31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67E04A-3CE9-6A4E-5EFB-3268FA333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3850" y="5261084"/>
            <a:ext cx="7176475" cy="261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8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3231654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s-US" sz="2800" i="1" kern="0" dirty="0">
                <a:solidFill>
                  <a:srgbClr val="000000"/>
                </a:solidFill>
                <a:latin typeface="Source Sans Pro"/>
              </a:rPr>
              <a:t>SPECIFITY  (especificidad) </a:t>
            </a: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:Se trata de los casos negativos que el algoritmo ha clasificado correctamente.  Expresa cuan bien puede el modelo detectar esa clase.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Se calcula como: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s-US" sz="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s-ES" sz="2800" b="0" i="1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0F665-E0FB-B07E-2C5A-727E4371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13791"/>
            <a:ext cx="4943373" cy="31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B22FF2-7714-51FA-0CB4-A2BDE9D33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61450" y="5429516"/>
            <a:ext cx="6584836" cy="23055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9097DB6-3242-EC6C-8727-CD454FC79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42850" y="5654675"/>
            <a:ext cx="2717483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2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3662541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s-US" sz="2800" i="1" kern="0" dirty="0">
                <a:solidFill>
                  <a:srgbClr val="000000"/>
                </a:solidFill>
                <a:latin typeface="Source Sans Pro"/>
              </a:rPr>
              <a:t>F1 SCORE </a:t>
            </a: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:resume la precisión y sensibilidad en una sola métrica. (</a:t>
            </a:r>
            <a:r>
              <a:rPr lang="es-US" sz="2800" b="0" i="1" kern="0" dirty="0" err="1">
                <a:solidFill>
                  <a:srgbClr val="000000"/>
                </a:solidFill>
                <a:latin typeface="Source Sans Pro"/>
              </a:rPr>
              <a:t>Precision</a:t>
            </a: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 y Recall en una sola métrica). 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Por ello es de gran utilidad cuando la distribución de las clases es desigual.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Se calcula como: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s-US" sz="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s-ES" sz="2800" b="0" i="1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0F665-E0FB-B07E-2C5A-727E4371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13791"/>
            <a:ext cx="4943373" cy="31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C2FFD49-FB1B-563E-261F-63C559653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2850" y="5682955"/>
            <a:ext cx="8041372" cy="25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5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7417415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s-US" sz="2800" i="1" kern="0" dirty="0">
                <a:solidFill>
                  <a:srgbClr val="000000"/>
                </a:solidFill>
                <a:latin typeface="Source Sans Pro"/>
              </a:rPr>
              <a:t>F1 SCORE </a:t>
            </a: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: con esta nueva métrica podemos obtener cuatro casos posibles para cada clase:</a:t>
            </a:r>
          </a:p>
          <a:p>
            <a:pPr lvl="0"/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Alta precisión y alto recall: el modelo maneja perfectamente esa clase.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 Alta precisión y bajo recall: el modelo no detecta la clase muy bien, pero cuando lo hace es altamente confiable.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 Baja precisión y alto recall: El modelo detecta bien la clase,  pero también incluye muestras de la otra clase. </a:t>
            </a:r>
          </a:p>
          <a:p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US" sz="2800" b="0" i="1" kern="0" dirty="0">
                <a:solidFill>
                  <a:srgbClr val="000000"/>
                </a:solidFill>
                <a:latin typeface="Source Sans Pro"/>
              </a:rPr>
              <a:t>Baja precisión y bajo recall: El modelo no logra clasificar la clase correctamente.</a:t>
            </a:r>
          </a:p>
          <a:p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endParaRPr lang="es-US" sz="2800" b="0" i="1" kern="0" dirty="0">
              <a:solidFill>
                <a:srgbClr val="000000"/>
              </a:solidFill>
              <a:latin typeface="Source Sans Pro"/>
            </a:endParaRPr>
          </a:p>
          <a:p>
            <a:pPr lvl="0"/>
            <a:endParaRPr lang="es-ES" sz="2800" b="0" i="1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0F665-E0FB-B07E-2C5A-727E4371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13791"/>
            <a:ext cx="4943373" cy="31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96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03DA2E-324C-2D49-98F4-B3B677F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6D1FD-E903-2649-A9B2-75783A6DD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52497" y="7692715"/>
            <a:ext cx="11193563" cy="19697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Modelos de Clasificación - Métricas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Métricas de Desempeño</a:t>
            </a:r>
          </a:p>
          <a:p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936060" cy="1477328"/>
          </a:xfrm>
        </p:spPr>
        <p:txBody>
          <a:bodyPr/>
          <a:lstStyle/>
          <a:p>
            <a:r>
              <a:rPr lang="es-CL" dirty="0"/>
              <a:t>Modelos de Clasificación - Métricas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7" y="2707246"/>
            <a:ext cx="9225915" cy="4226798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i="1" dirty="0">
                <a:solidFill>
                  <a:srgbClr val="000000"/>
                </a:solidFill>
                <a:latin typeface="Source Sans Pro"/>
              </a:rPr>
              <a:t>La capacidad predictiva </a:t>
            </a: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de los modelos, en general, </a:t>
            </a:r>
            <a:r>
              <a:rPr lang="es-ES" sz="2800" i="1" dirty="0">
                <a:solidFill>
                  <a:srgbClr val="000000"/>
                </a:solidFill>
                <a:latin typeface="Source Sans Pro"/>
              </a:rPr>
              <a:t>puede resumirse con métricas de desempeño</a:t>
            </a: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Como ya vimos, estas métricas, se obtienen contrastando el valor predicho con el valor real.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Cualquiera sea el fin de nuestro análisis, siempre es recomendable </a:t>
            </a:r>
            <a:r>
              <a:rPr lang="es-ES" sz="2800" i="1" dirty="0">
                <a:solidFill>
                  <a:srgbClr val="000000"/>
                </a:solidFill>
                <a:latin typeface="Source Sans Pro"/>
              </a:rPr>
              <a:t>probar con varios modelos e intentar quedarse con el mejor</a:t>
            </a: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.</a:t>
            </a: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705" y="2707246"/>
            <a:ext cx="1236292" cy="1236292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936060" cy="1477328"/>
          </a:xfrm>
        </p:spPr>
        <p:txBody>
          <a:bodyPr/>
          <a:lstStyle/>
          <a:p>
            <a:r>
              <a:rPr lang="es-CL" dirty="0"/>
              <a:t>Modelos de Clasificación - Métricas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7" y="2707246"/>
            <a:ext cx="9225915" cy="4785926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Así, en términos generales, lo más importante de los modelos es su capacidad predictiva.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Por otra parte, esta condición debe ser </a:t>
            </a:r>
            <a:r>
              <a:rPr lang="es-ES" sz="2800" i="1" dirty="0">
                <a:solidFill>
                  <a:srgbClr val="000000"/>
                </a:solidFill>
                <a:latin typeface="Source Sans Pro"/>
              </a:rPr>
              <a:t>generalizada</a:t>
            </a: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, es decir, las predicciones correctas deben ser hechas con datos distintos a los de entrenamiento.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No se deben olvidar otros aspectos, como interpretabilidad y eficiencia.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endParaRPr lang="es-ES" sz="2800" b="0" dirty="0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705" y="2707246"/>
            <a:ext cx="1236292" cy="1236292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258779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MÉTRICAS</a:t>
            </a: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5607176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Perseguimos encontrar un número único que permita comparar modelos de clasificación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Para esto, nos basaremos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en contar los datos correcta e incorrectamente clasificados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ACCURACY (exactitud)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= predicciones correctas / total de predicciones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endParaRPr lang="es-ES" sz="280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ERROR RATE (tasa de error)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= predicciones incorrectas / total de predicciones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 que se busca es maximizar la exactitud y minimizar la tasa de error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C67E01-D848-205C-3E44-21A92B87AD96}"/>
              </a:ext>
            </a:extLst>
          </p:cNvPr>
          <p:cNvSpPr txBox="1"/>
          <p:nvPr/>
        </p:nvSpPr>
        <p:spPr>
          <a:xfrm>
            <a:off x="7483052" y="10195618"/>
            <a:ext cx="470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Basado en material preparado por Felipe Bravo y Bárbara Poblete </a:t>
            </a:r>
            <a:r>
              <a:rPr lang="es-ES" dirty="0"/>
              <a:t> (UdeChile)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375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5607176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Perseguimos encontrar un número único que permita comparar modelos de clasificación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Para esto, nos basaremos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en contar los datos correcta e incorrectamente clasificados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ACCURACY (exactitud)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= predicciones correctas / total de predicciones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endParaRPr lang="es-ES" sz="280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ERROR RATE (tasa de error)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= predicciones incorrectas / total de predicciones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 que se busca es maximizar la exactitud y minimizar la tasa de error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C67E01-D848-205C-3E44-21A92B87AD96}"/>
              </a:ext>
            </a:extLst>
          </p:cNvPr>
          <p:cNvSpPr txBox="1"/>
          <p:nvPr/>
        </p:nvSpPr>
        <p:spPr>
          <a:xfrm>
            <a:off x="7483052" y="10195618"/>
            <a:ext cx="470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Basado en material preparado por Felipe Bravo y Bárbara Poblete </a:t>
            </a:r>
            <a:r>
              <a:rPr lang="es-ES" dirty="0"/>
              <a:t> (UdeChile)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459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947567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Con el fin de mostrar todas las predicciones efectuadas por nuestro modelo, usaremos una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Matriz de Confusión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:</a:t>
            </a: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0F665-E0FB-B07E-2C5A-727E4371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206875"/>
            <a:ext cx="8743950" cy="552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84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6003888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Para poder explicar el contenido de la 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Matriz de Confusión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, usaremos un ejemplo.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Tenemos un algoritmo que nos permite clasificar pacientes covid19 positivos y negativos.</a:t>
            </a: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 Tenemos un grupo de 100 pacientes de los cuales  hay 45 que si lo tienen y 55 que no (Clase real).</a:t>
            </a: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 Veremos si un  algoritmo supervisado de clasificación está dando un buen porcentaje de aciertos, es decir, realizando buenas predicciones (Clase predicha).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0F665-E0FB-B07E-2C5A-727E4371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13791"/>
            <a:ext cx="4943373" cy="31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5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Métricas de Desempeño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842250" y="2197862"/>
            <a:ext cx="11551496" cy="6624955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Para ello, a partir de los resultados del modelo y los datos reales, armamos nuestra Matriz de Confusión: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i="1" kern="0" dirty="0">
              <a:solidFill>
                <a:srgbClr val="000000"/>
              </a:solidFill>
              <a:latin typeface="Source Sans Pro"/>
            </a:endParaRPr>
          </a:p>
          <a:p>
            <a:pPr marL="4572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b="0" i="1" kern="0" dirty="0">
                <a:solidFill>
                  <a:srgbClr val="000000"/>
                </a:solidFill>
                <a:latin typeface="Source Sans Pro"/>
              </a:rPr>
              <a:t>Persona que tiene covid19 y el modelo lo clasificó como covid19 (+) . Esto sería un 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verdadero positivo </a:t>
            </a:r>
            <a:r>
              <a:rPr lang="es-ES" sz="2800" b="0" i="1" kern="0" dirty="0">
                <a:solidFill>
                  <a:srgbClr val="000000"/>
                </a:solidFill>
                <a:latin typeface="Source Sans Pro"/>
              </a:rPr>
              <a:t>o VP .</a:t>
            </a:r>
          </a:p>
          <a:p>
            <a:pPr marL="4572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800" b="0" i="1" kern="0" dirty="0">
              <a:solidFill>
                <a:srgbClr val="000000"/>
              </a:solidFill>
              <a:latin typeface="Source Sans Pro"/>
            </a:endParaRPr>
          </a:p>
          <a:p>
            <a:pPr marL="4572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b="0" i="1" kern="0" dirty="0">
                <a:solidFill>
                  <a:srgbClr val="000000"/>
                </a:solidFill>
                <a:latin typeface="Source Sans Pro"/>
              </a:rPr>
              <a:t>Persona que no tiene covid19  y el modelo lo clasifico como covid19 (-) . Este seria un 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verdadero negativo </a:t>
            </a:r>
            <a:r>
              <a:rPr lang="es-ES" sz="2800" b="0" i="1" kern="0" dirty="0">
                <a:solidFill>
                  <a:srgbClr val="000000"/>
                </a:solidFill>
                <a:latin typeface="Source Sans Pro"/>
              </a:rPr>
              <a:t>o sea un VN.</a:t>
            </a:r>
          </a:p>
          <a:p>
            <a:pPr marL="4572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800" b="0" i="1" kern="0" dirty="0">
              <a:solidFill>
                <a:srgbClr val="000000"/>
              </a:solidFill>
              <a:latin typeface="Source Sans Pro"/>
            </a:endParaRPr>
          </a:p>
          <a:p>
            <a:pPr marL="4572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b="0" i="1" kern="0" dirty="0">
                <a:solidFill>
                  <a:srgbClr val="000000"/>
                </a:solidFill>
                <a:latin typeface="Source Sans Pro"/>
              </a:rPr>
              <a:t>Persona que tiene covid19 y el modelo no lo clasificó como covid19 (-) .  Éste seria un error tipo II o 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falso negativo </a:t>
            </a:r>
            <a:r>
              <a:rPr lang="es-ES" sz="2800" b="0" i="1" kern="0" dirty="0">
                <a:solidFill>
                  <a:srgbClr val="000000"/>
                </a:solidFill>
                <a:latin typeface="Source Sans Pro"/>
              </a:rPr>
              <a:t>o FN.</a:t>
            </a:r>
          </a:p>
          <a:p>
            <a:pPr marL="4572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800" b="0" i="1" kern="0" dirty="0">
              <a:solidFill>
                <a:srgbClr val="000000"/>
              </a:solidFill>
              <a:latin typeface="Source Sans Pro"/>
            </a:endParaRPr>
          </a:p>
          <a:p>
            <a:pPr marL="4572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b="0" i="1" kern="0" dirty="0">
                <a:solidFill>
                  <a:srgbClr val="000000"/>
                </a:solidFill>
                <a:latin typeface="Source Sans Pro"/>
              </a:rPr>
              <a:t> Persona que no tiene covid19  y el modelo no lo clasificó como covid19 (+) . Este es un error tipo I,  o 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</a:rPr>
              <a:t>falso positivo </a:t>
            </a:r>
            <a:r>
              <a:rPr lang="es-ES" sz="2800" b="0" i="1" kern="0" dirty="0">
                <a:solidFill>
                  <a:srgbClr val="000000"/>
                </a:solidFill>
                <a:latin typeface="Source Sans Pro"/>
              </a:rPr>
              <a:t>o FP.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20F665-E0FB-B07E-2C5A-727E4371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13791"/>
            <a:ext cx="4943373" cy="312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69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78920-EC1E-4F7F-9674-A762EB861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purl.org/dc/terms/"/>
    <ds:schemaRef ds:uri="http://schemas.microsoft.com/office/2006/documentManagement/types"/>
    <ds:schemaRef ds:uri="http://purl.org/dc/dcmitype/"/>
    <ds:schemaRef ds:uri="73c13b64-88fd-4eb7-a3bf-975b07d582db"/>
    <ds:schemaRef ds:uri="http://purl.org/dc/elements/1.1/"/>
    <ds:schemaRef ds:uri="de7ac4cf-e23f-48fa-9529-c41e75b2343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884</Words>
  <Application>Microsoft Office PowerPoint</Application>
  <PresentationFormat>Personalizado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MÉTRICAS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guillermo pinto</cp:lastModifiedBy>
  <cp:revision>202</cp:revision>
  <dcterms:created xsi:type="dcterms:W3CDTF">2021-04-02T01:36:00Z</dcterms:created>
  <dcterms:modified xsi:type="dcterms:W3CDTF">2022-11-26T02:09:42Z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  <property fmtid="{D5CDD505-2E9C-101B-9397-08002B2CF9AE}" pid="6" name="MediaServiceImageTags">
    <vt:lpwstr/>
  </property>
</Properties>
</file>