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handoutMasterIdLst>
    <p:handoutMasterId r:id="rId15"/>
  </p:handoutMasterIdLst>
  <p:sldIdLst>
    <p:sldId id="267" r:id="rId5"/>
    <p:sldId id="274" r:id="rId6"/>
    <p:sldId id="290" r:id="rId7"/>
    <p:sldId id="291" r:id="rId8"/>
    <p:sldId id="292" r:id="rId9"/>
    <p:sldId id="295" r:id="rId10"/>
    <p:sldId id="296" r:id="rId11"/>
    <p:sldId id="297" r:id="rId12"/>
    <p:sldId id="298" r:id="rId13"/>
    <p:sldId id="276" r:id="rId14"/>
  </p:sldIdLst>
  <p:sldSz cx="20104100" cy="11309350"/>
  <p:notesSz cx="20104100" cy="1130935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17DE2"/>
    <a:srgbClr val="9EA4A8"/>
    <a:srgbClr val="E60C7E"/>
    <a:srgbClr val="C9D11E"/>
    <a:srgbClr val="434342"/>
    <a:srgbClr val="EB7A2C"/>
    <a:srgbClr val="D52155"/>
    <a:srgbClr val="D6833D"/>
    <a:srgbClr val="00A9D8"/>
    <a:srgbClr val="BE084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B4383B-EB01-4B58-BB07-1400CD3FF97F}" v="5" dt="2022-11-17T06:10:42.886"/>
    <p1510:client id="{82323C6D-FE58-41D7-AB8C-BF4D6E9703DE}" v="335" dt="2022-11-11T01:10:40.990"/>
    <p1510:client id="{C70EA60E-4CA4-4BD9-807C-31124DEDCB6F}" v="65" dt="2022-11-11T01:15:25.317"/>
    <p1510:client id="{E3066BA2-2D00-4032-BFE1-F0F655717A95}" v="611" dt="2022-11-10T18:20:31.32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92" autoAdjust="0"/>
    <p:restoredTop sz="94607"/>
  </p:normalViewPr>
  <p:slideViewPr>
    <p:cSldViewPr>
      <p:cViewPr varScale="1">
        <p:scale>
          <a:sx n="36" d="100"/>
          <a:sy n="36" d="100"/>
        </p:scale>
        <p:origin x="67" y="485"/>
      </p:cViewPr>
      <p:guideLst>
        <p:guide orient="horz" pos="2880"/>
        <p:guide pos="2160"/>
      </p:guideLst>
    </p:cSldViewPr>
  </p:slideViewPr>
  <p:notesTextViewPr>
    <p:cViewPr>
      <p:scale>
        <a:sx n="100" d="100"/>
        <a:sy n="100" d="100"/>
      </p:scale>
      <p:origin x="0" y="0"/>
    </p:cViewPr>
  </p:notesTextViewPr>
  <p:notesViewPr>
    <p:cSldViewPr>
      <p:cViewPr varScale="1">
        <p:scale>
          <a:sx n="87" d="100"/>
          <a:sy n="87" d="100"/>
        </p:scale>
        <p:origin x="728" y="21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audiaalejandra Bustamante Vera" userId="S::cl.bustamantev@profesor.duoc.cl::40b044c9-fab8-430e-a737-6e3ff4ae30c9" providerId="AD" clId="Web-{82323C6D-FE58-41D7-AB8C-BF4D6E9703DE}"/>
    <pc:docChg chg="modSld">
      <pc:chgData name="Claudiaalejandra Bustamante Vera" userId="S::cl.bustamantev@profesor.duoc.cl::40b044c9-fab8-430e-a737-6e3ff4ae30c9" providerId="AD" clId="Web-{82323C6D-FE58-41D7-AB8C-BF4D6E9703DE}" dt="2022-11-11T01:10:40.990" v="187" actId="1076"/>
      <pc:docMkLst>
        <pc:docMk/>
      </pc:docMkLst>
      <pc:sldChg chg="modSp">
        <pc:chgData name="Claudiaalejandra Bustamante Vera" userId="S::cl.bustamantev@profesor.duoc.cl::40b044c9-fab8-430e-a737-6e3ff4ae30c9" providerId="AD" clId="Web-{82323C6D-FE58-41D7-AB8C-BF4D6E9703DE}" dt="2022-11-11T00:53:00.895" v="91" actId="20577"/>
        <pc:sldMkLst>
          <pc:docMk/>
          <pc:sldMk cId="1317273675" sldId="272"/>
        </pc:sldMkLst>
        <pc:spChg chg="mod">
          <ac:chgData name="Claudiaalejandra Bustamante Vera" userId="S::cl.bustamantev@profesor.duoc.cl::40b044c9-fab8-430e-a737-6e3ff4ae30c9" providerId="AD" clId="Web-{82323C6D-FE58-41D7-AB8C-BF4D6E9703DE}" dt="2022-11-10T23:52:02.115" v="85" actId="1076"/>
          <ac:spMkLst>
            <pc:docMk/>
            <pc:sldMk cId="1317273675" sldId="272"/>
            <ac:spMk id="4" creationId="{4B136286-6BA1-8D41-97A9-9E7FF40CC893}"/>
          </ac:spMkLst>
        </pc:spChg>
        <pc:spChg chg="mod">
          <ac:chgData name="Claudiaalejandra Bustamante Vera" userId="S::cl.bustamantev@profesor.duoc.cl::40b044c9-fab8-430e-a737-6e3ff4ae30c9" providerId="AD" clId="Web-{82323C6D-FE58-41D7-AB8C-BF4D6E9703DE}" dt="2022-11-10T23:52:02.131" v="87" actId="1076"/>
          <ac:spMkLst>
            <pc:docMk/>
            <pc:sldMk cId="1317273675" sldId="272"/>
            <ac:spMk id="5" creationId="{EFF923BD-7896-FD48-AA2F-150A0BB6EC02}"/>
          </ac:spMkLst>
        </pc:spChg>
        <pc:spChg chg="mod">
          <ac:chgData name="Claudiaalejandra Bustamante Vera" userId="S::cl.bustamantev@profesor.duoc.cl::40b044c9-fab8-430e-a737-6e3ff4ae30c9" providerId="AD" clId="Web-{82323C6D-FE58-41D7-AB8C-BF4D6E9703DE}" dt="2022-11-10T23:52:02.115" v="86" actId="1076"/>
          <ac:spMkLst>
            <pc:docMk/>
            <pc:sldMk cId="1317273675" sldId="272"/>
            <ac:spMk id="6" creationId="{246D6E84-F22F-B44C-9C93-4FB0A7027970}"/>
          </ac:spMkLst>
        </pc:spChg>
        <pc:spChg chg="mod">
          <ac:chgData name="Claudiaalejandra Bustamante Vera" userId="S::cl.bustamantev@profesor.duoc.cl::40b044c9-fab8-430e-a737-6e3ff4ae30c9" providerId="AD" clId="Web-{82323C6D-FE58-41D7-AB8C-BF4D6E9703DE}" dt="2022-11-11T00:53:00.895" v="91" actId="20577"/>
          <ac:spMkLst>
            <pc:docMk/>
            <pc:sldMk cId="1317273675" sldId="272"/>
            <ac:spMk id="28" creationId="{675DC4BC-6192-D249-B77B-2A0528C6B189}"/>
          </ac:spMkLst>
        </pc:spChg>
        <pc:spChg chg="mod">
          <ac:chgData name="Claudiaalejandra Bustamante Vera" userId="S::cl.bustamantev@profesor.duoc.cl::40b044c9-fab8-430e-a737-6e3ff4ae30c9" providerId="AD" clId="Web-{82323C6D-FE58-41D7-AB8C-BF4D6E9703DE}" dt="2022-11-10T23:50:59.301" v="71"/>
          <ac:spMkLst>
            <pc:docMk/>
            <pc:sldMk cId="1317273675" sldId="272"/>
            <ac:spMk id="29" creationId="{B46DF3A4-4197-1947-94B9-6ACB2DE1F605}"/>
          </ac:spMkLst>
        </pc:spChg>
        <pc:picChg chg="mod">
          <ac:chgData name="Claudiaalejandra Bustamante Vera" userId="S::cl.bustamantev@profesor.duoc.cl::40b044c9-fab8-430e-a737-6e3ff4ae30c9" providerId="AD" clId="Web-{82323C6D-FE58-41D7-AB8C-BF4D6E9703DE}" dt="2022-11-10T23:52:02.084" v="82" actId="1076"/>
          <ac:picMkLst>
            <pc:docMk/>
            <pc:sldMk cId="1317273675" sldId="272"/>
            <ac:picMk id="31" creationId="{272BDD89-D705-9D1D-CB03-941A7FAE30DB}"/>
          </ac:picMkLst>
        </pc:picChg>
        <pc:picChg chg="mod">
          <ac:chgData name="Claudiaalejandra Bustamante Vera" userId="S::cl.bustamantev@profesor.duoc.cl::40b044c9-fab8-430e-a737-6e3ff4ae30c9" providerId="AD" clId="Web-{82323C6D-FE58-41D7-AB8C-BF4D6E9703DE}" dt="2022-11-10T23:52:02.084" v="83" actId="1076"/>
          <ac:picMkLst>
            <pc:docMk/>
            <pc:sldMk cId="1317273675" sldId="272"/>
            <ac:picMk id="33" creationId="{DCE79E5E-11A9-29F5-03B9-D189F64E6087}"/>
          </ac:picMkLst>
        </pc:picChg>
        <pc:picChg chg="mod">
          <ac:chgData name="Claudiaalejandra Bustamante Vera" userId="S::cl.bustamantev@profesor.duoc.cl::40b044c9-fab8-430e-a737-6e3ff4ae30c9" providerId="AD" clId="Web-{82323C6D-FE58-41D7-AB8C-BF4D6E9703DE}" dt="2022-11-10T23:52:02.099" v="84" actId="1076"/>
          <ac:picMkLst>
            <pc:docMk/>
            <pc:sldMk cId="1317273675" sldId="272"/>
            <ac:picMk id="35" creationId="{3A57AA82-E451-323C-0906-B1BF27A9D8D9}"/>
          </ac:picMkLst>
        </pc:picChg>
      </pc:sldChg>
      <pc:sldChg chg="modSp">
        <pc:chgData name="Claudiaalejandra Bustamante Vera" userId="S::cl.bustamantev@profesor.duoc.cl::40b044c9-fab8-430e-a737-6e3ff4ae30c9" providerId="AD" clId="Web-{82323C6D-FE58-41D7-AB8C-BF4D6E9703DE}" dt="2022-11-11T00:53:40.569" v="93" actId="1076"/>
        <pc:sldMkLst>
          <pc:docMk/>
          <pc:sldMk cId="3330055882" sldId="273"/>
        </pc:sldMkLst>
        <pc:spChg chg="mod">
          <ac:chgData name="Claudiaalejandra Bustamante Vera" userId="S::cl.bustamantev@profesor.duoc.cl::40b044c9-fab8-430e-a737-6e3ff4ae30c9" providerId="AD" clId="Web-{82323C6D-FE58-41D7-AB8C-BF4D6E9703DE}" dt="2022-11-11T00:53:40.569" v="93" actId="1076"/>
          <ac:spMkLst>
            <pc:docMk/>
            <pc:sldMk cId="3330055882" sldId="273"/>
            <ac:spMk id="3" creationId="{8D22996F-310D-2E48-EFF0-BEBF6BB85146}"/>
          </ac:spMkLst>
        </pc:spChg>
        <pc:spChg chg="mod">
          <ac:chgData name="Claudiaalejandra Bustamante Vera" userId="S::cl.bustamantev@profesor.duoc.cl::40b044c9-fab8-430e-a737-6e3ff4ae30c9" providerId="AD" clId="Web-{82323C6D-FE58-41D7-AB8C-BF4D6E9703DE}" dt="2022-11-11T00:52:54.020" v="89" actId="20577"/>
          <ac:spMkLst>
            <pc:docMk/>
            <pc:sldMk cId="3330055882" sldId="273"/>
            <ac:spMk id="71" creationId="{A9945F73-F8EA-C142-9F3D-56506C8007DD}"/>
          </ac:spMkLst>
        </pc:spChg>
        <pc:picChg chg="mod">
          <ac:chgData name="Claudiaalejandra Bustamante Vera" userId="S::cl.bustamantev@profesor.duoc.cl::40b044c9-fab8-430e-a737-6e3ff4ae30c9" providerId="AD" clId="Web-{82323C6D-FE58-41D7-AB8C-BF4D6E9703DE}" dt="2022-11-11T00:53:34.256" v="92" actId="14100"/>
          <ac:picMkLst>
            <pc:docMk/>
            <pc:sldMk cId="3330055882" sldId="273"/>
            <ac:picMk id="73" creationId="{AB8D2CB4-60B8-DC8D-D910-12C595508EF9}"/>
          </ac:picMkLst>
        </pc:picChg>
      </pc:sldChg>
      <pc:sldChg chg="modSp">
        <pc:chgData name="Claudiaalejandra Bustamante Vera" userId="S::cl.bustamantev@profesor.duoc.cl::40b044c9-fab8-430e-a737-6e3ff4ae30c9" providerId="AD" clId="Web-{82323C6D-FE58-41D7-AB8C-BF4D6E9703DE}" dt="2022-11-11T01:10:40.990" v="187" actId="1076"/>
        <pc:sldMkLst>
          <pc:docMk/>
          <pc:sldMk cId="1313017540" sldId="276"/>
        </pc:sldMkLst>
        <pc:spChg chg="mod">
          <ac:chgData name="Claudiaalejandra Bustamante Vera" userId="S::cl.bustamantev@profesor.duoc.cl::40b044c9-fab8-430e-a737-6e3ff4ae30c9" providerId="AD" clId="Web-{82323C6D-FE58-41D7-AB8C-BF4D6E9703DE}" dt="2022-11-11T01:10:40.990" v="187" actId="1076"/>
          <ac:spMkLst>
            <pc:docMk/>
            <pc:sldMk cId="1313017540" sldId="276"/>
            <ac:spMk id="5" creationId="{4CB6D1FD-E903-2649-A9B2-75783A6DD76D}"/>
          </ac:spMkLst>
        </pc:spChg>
      </pc:sldChg>
      <pc:sldChg chg="addSp delSp modSp">
        <pc:chgData name="Claudiaalejandra Bustamante Vera" userId="S::cl.bustamantev@profesor.duoc.cl::40b044c9-fab8-430e-a737-6e3ff4ae30c9" providerId="AD" clId="Web-{82323C6D-FE58-41D7-AB8C-BF4D6E9703DE}" dt="2022-11-11T00:55:17.790" v="111" actId="20577"/>
        <pc:sldMkLst>
          <pc:docMk/>
          <pc:sldMk cId="3052091959" sldId="278"/>
        </pc:sldMkLst>
        <pc:spChg chg="mod">
          <ac:chgData name="Claudiaalejandra Bustamante Vera" userId="S::cl.bustamantev@profesor.duoc.cl::40b044c9-fab8-430e-a737-6e3ff4ae30c9" providerId="AD" clId="Web-{82323C6D-FE58-41D7-AB8C-BF4D6E9703DE}" dt="2022-11-11T00:54:54.321" v="104" actId="20577"/>
          <ac:spMkLst>
            <pc:docMk/>
            <pc:sldMk cId="3052091959" sldId="278"/>
            <ac:spMk id="5" creationId="{ADCB258E-6E88-9C2C-9353-ACD14B41781B}"/>
          </ac:spMkLst>
        </pc:spChg>
        <pc:spChg chg="mod">
          <ac:chgData name="Claudiaalejandra Bustamante Vera" userId="S::cl.bustamantev@profesor.duoc.cl::40b044c9-fab8-430e-a737-6e3ff4ae30c9" providerId="AD" clId="Web-{82323C6D-FE58-41D7-AB8C-BF4D6E9703DE}" dt="2022-11-11T00:54:58.180" v="105" actId="1076"/>
          <ac:spMkLst>
            <pc:docMk/>
            <pc:sldMk cId="3052091959" sldId="278"/>
            <ac:spMk id="6" creationId="{5CE097C7-30A5-A443-8497-023E81925E8A}"/>
          </ac:spMkLst>
        </pc:spChg>
        <pc:spChg chg="add del mod">
          <ac:chgData name="Claudiaalejandra Bustamante Vera" userId="S::cl.bustamantev@profesor.duoc.cl::40b044c9-fab8-430e-a737-6e3ff4ae30c9" providerId="AD" clId="Web-{82323C6D-FE58-41D7-AB8C-BF4D6E9703DE}" dt="2022-11-11T00:55:10.806" v="107"/>
          <ac:spMkLst>
            <pc:docMk/>
            <pc:sldMk cId="3052091959" sldId="278"/>
            <ac:spMk id="8" creationId="{CFAFABEE-0E1A-42A9-45B0-6516D326C523}"/>
          </ac:spMkLst>
        </pc:spChg>
        <pc:spChg chg="add del mod">
          <ac:chgData name="Claudiaalejandra Bustamante Vera" userId="S::cl.bustamantev@profesor.duoc.cl::40b044c9-fab8-430e-a737-6e3ff4ae30c9" providerId="AD" clId="Web-{82323C6D-FE58-41D7-AB8C-BF4D6E9703DE}" dt="2022-11-11T00:55:17.790" v="111" actId="20577"/>
          <ac:spMkLst>
            <pc:docMk/>
            <pc:sldMk cId="3052091959" sldId="278"/>
            <ac:spMk id="71" creationId="{A9945F73-F8EA-C142-9F3D-56506C8007DD}"/>
          </ac:spMkLst>
        </pc:spChg>
        <pc:picChg chg="add mod">
          <ac:chgData name="Claudiaalejandra Bustamante Vera" userId="S::cl.bustamantev@profesor.duoc.cl::40b044c9-fab8-430e-a737-6e3ff4ae30c9" providerId="AD" clId="Web-{82323C6D-FE58-41D7-AB8C-BF4D6E9703DE}" dt="2022-11-11T00:54:28.742" v="97" actId="1076"/>
          <ac:picMkLst>
            <pc:docMk/>
            <pc:sldMk cId="3052091959" sldId="278"/>
            <ac:picMk id="4" creationId="{EC6E14B6-8CDD-9295-E6A5-92B79EE7757E}"/>
          </ac:picMkLst>
        </pc:picChg>
      </pc:sldChg>
      <pc:sldChg chg="modSp">
        <pc:chgData name="Claudiaalejandra Bustamante Vera" userId="S::cl.bustamantev@profesor.duoc.cl::40b044c9-fab8-430e-a737-6e3ff4ae30c9" providerId="AD" clId="Web-{82323C6D-FE58-41D7-AB8C-BF4D6E9703DE}" dt="2022-11-11T00:59:19.344" v="127" actId="20577"/>
        <pc:sldMkLst>
          <pc:docMk/>
          <pc:sldMk cId="4179458057" sldId="279"/>
        </pc:sldMkLst>
        <pc:spChg chg="mod">
          <ac:chgData name="Claudiaalejandra Bustamante Vera" userId="S::cl.bustamantev@profesor.duoc.cl::40b044c9-fab8-430e-a737-6e3ff4ae30c9" providerId="AD" clId="Web-{82323C6D-FE58-41D7-AB8C-BF4D6E9703DE}" dt="2022-11-11T00:59:19.344" v="127" actId="20577"/>
          <ac:spMkLst>
            <pc:docMk/>
            <pc:sldMk cId="4179458057" sldId="279"/>
            <ac:spMk id="2" creationId="{949ED6E0-24F7-4699-E88F-24958FF37316}"/>
          </ac:spMkLst>
        </pc:spChg>
        <pc:spChg chg="mod">
          <ac:chgData name="Claudiaalejandra Bustamante Vera" userId="S::cl.bustamantev@profesor.duoc.cl::40b044c9-fab8-430e-a737-6e3ff4ae30c9" providerId="AD" clId="Web-{82323C6D-FE58-41D7-AB8C-BF4D6E9703DE}" dt="2022-11-11T00:56:09.417" v="126" actId="1076"/>
          <ac:spMkLst>
            <pc:docMk/>
            <pc:sldMk cId="4179458057" sldId="279"/>
            <ac:spMk id="9" creationId="{A8EBB4F8-9672-5E2B-F3F5-277F922445BA}"/>
          </ac:spMkLst>
        </pc:spChg>
        <pc:spChg chg="mod">
          <ac:chgData name="Claudiaalejandra Bustamante Vera" userId="S::cl.bustamantev@profesor.duoc.cl::40b044c9-fab8-430e-a737-6e3ff4ae30c9" providerId="AD" clId="Web-{82323C6D-FE58-41D7-AB8C-BF4D6E9703DE}" dt="2022-11-11T00:55:34.884" v="125" actId="20577"/>
          <ac:spMkLst>
            <pc:docMk/>
            <pc:sldMk cId="4179458057" sldId="279"/>
            <ac:spMk id="71" creationId="{A9945F73-F8EA-C142-9F3D-56506C8007DD}"/>
          </ac:spMkLst>
        </pc:spChg>
      </pc:sldChg>
      <pc:sldChg chg="modSp">
        <pc:chgData name="Claudiaalejandra Bustamante Vera" userId="S::cl.bustamantev@profesor.duoc.cl::40b044c9-fab8-430e-a737-6e3ff4ae30c9" providerId="AD" clId="Web-{82323C6D-FE58-41D7-AB8C-BF4D6E9703DE}" dt="2022-11-11T00:59:44.314" v="131" actId="20577"/>
        <pc:sldMkLst>
          <pc:docMk/>
          <pc:sldMk cId="2851328478" sldId="280"/>
        </pc:sldMkLst>
        <pc:spChg chg="mod">
          <ac:chgData name="Claudiaalejandra Bustamante Vera" userId="S::cl.bustamantev@profesor.duoc.cl::40b044c9-fab8-430e-a737-6e3ff4ae30c9" providerId="AD" clId="Web-{82323C6D-FE58-41D7-AB8C-BF4D6E9703DE}" dt="2022-11-11T00:59:30.392" v="128" actId="20577"/>
          <ac:spMkLst>
            <pc:docMk/>
            <pc:sldMk cId="2851328478" sldId="280"/>
            <ac:spMk id="4" creationId="{BB46875E-6F07-A11F-2BCE-EFA4F14A6B28}"/>
          </ac:spMkLst>
        </pc:spChg>
        <pc:spChg chg="mod">
          <ac:chgData name="Claudiaalejandra Bustamante Vera" userId="S::cl.bustamantev@profesor.duoc.cl::40b044c9-fab8-430e-a737-6e3ff4ae30c9" providerId="AD" clId="Web-{82323C6D-FE58-41D7-AB8C-BF4D6E9703DE}" dt="2022-11-11T00:59:44.314" v="131" actId="20577"/>
          <ac:spMkLst>
            <pc:docMk/>
            <pc:sldMk cId="2851328478" sldId="280"/>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1:03.051" v="137" actId="14100"/>
        <pc:sldMkLst>
          <pc:docMk/>
          <pc:sldMk cId="3639806369" sldId="281"/>
        </pc:sldMkLst>
        <pc:spChg chg="mod">
          <ac:chgData name="Claudiaalejandra Bustamante Vera" userId="S::cl.bustamantev@profesor.duoc.cl::40b044c9-fab8-430e-a737-6e3ff4ae30c9" providerId="AD" clId="Web-{82323C6D-FE58-41D7-AB8C-BF4D6E9703DE}" dt="2022-11-11T01:00:23.940" v="134" actId="1076"/>
          <ac:spMkLst>
            <pc:docMk/>
            <pc:sldMk cId="3639806369" sldId="281"/>
            <ac:spMk id="9" creationId="{A8EBB4F8-9672-5E2B-F3F5-277F922445BA}"/>
          </ac:spMkLst>
        </pc:spChg>
        <pc:spChg chg="mod">
          <ac:chgData name="Claudiaalejandra Bustamante Vera" userId="S::cl.bustamantev@profesor.duoc.cl::40b044c9-fab8-430e-a737-6e3ff4ae30c9" providerId="AD" clId="Web-{82323C6D-FE58-41D7-AB8C-BF4D6E9703DE}" dt="2022-11-11T00:59:58.861" v="133" actId="20577"/>
          <ac:spMkLst>
            <pc:docMk/>
            <pc:sldMk cId="3639806369" sldId="281"/>
            <ac:spMk id="71" creationId="{A9945F73-F8EA-C142-9F3D-56506C8007DD}"/>
          </ac:spMkLst>
        </pc:spChg>
        <pc:picChg chg="add mod">
          <ac:chgData name="Claudiaalejandra Bustamante Vera" userId="S::cl.bustamantev@profesor.duoc.cl::40b044c9-fab8-430e-a737-6e3ff4ae30c9" providerId="AD" clId="Web-{82323C6D-FE58-41D7-AB8C-BF4D6E9703DE}" dt="2022-11-11T01:01:03.051" v="137" actId="14100"/>
          <ac:picMkLst>
            <pc:docMk/>
            <pc:sldMk cId="3639806369" sldId="281"/>
            <ac:picMk id="3" creationId="{FACA7221-0D20-D1A5-7953-52007C30AD86}"/>
          </ac:picMkLst>
        </pc:picChg>
      </pc:sldChg>
      <pc:sldChg chg="modSp">
        <pc:chgData name="Claudiaalejandra Bustamante Vera" userId="S::cl.bustamantev@profesor.duoc.cl::40b044c9-fab8-430e-a737-6e3ff4ae30c9" providerId="AD" clId="Web-{82323C6D-FE58-41D7-AB8C-BF4D6E9703DE}" dt="2022-11-11T01:01:49.380" v="142" actId="1076"/>
        <pc:sldMkLst>
          <pc:docMk/>
          <pc:sldMk cId="468616466" sldId="282"/>
        </pc:sldMkLst>
        <pc:spChg chg="mod">
          <ac:chgData name="Claudiaalejandra Bustamante Vera" userId="S::cl.bustamantev@profesor.duoc.cl::40b044c9-fab8-430e-a737-6e3ff4ae30c9" providerId="AD" clId="Web-{82323C6D-FE58-41D7-AB8C-BF4D6E9703DE}" dt="2022-11-11T01:01:37.286" v="141" actId="20577"/>
          <ac:spMkLst>
            <pc:docMk/>
            <pc:sldMk cId="468616466" sldId="282"/>
            <ac:spMk id="3" creationId="{E8FA0D03-5131-B2B9-9AD6-6FDA9184C566}"/>
          </ac:spMkLst>
        </pc:spChg>
        <pc:spChg chg="mod">
          <ac:chgData name="Claudiaalejandra Bustamante Vera" userId="S::cl.bustamantev@profesor.duoc.cl::40b044c9-fab8-430e-a737-6e3ff4ae30c9" providerId="AD" clId="Web-{82323C6D-FE58-41D7-AB8C-BF4D6E9703DE}" dt="2022-11-11T01:01:49.380" v="142" actId="1076"/>
          <ac:spMkLst>
            <pc:docMk/>
            <pc:sldMk cId="468616466" sldId="282"/>
            <ac:spMk id="6" creationId="{5CE097C7-30A5-A443-8497-023E81925E8A}"/>
          </ac:spMkLst>
        </pc:spChg>
        <pc:spChg chg="mod">
          <ac:chgData name="Claudiaalejandra Bustamante Vera" userId="S::cl.bustamantev@profesor.duoc.cl::40b044c9-fab8-430e-a737-6e3ff4ae30c9" providerId="AD" clId="Web-{82323C6D-FE58-41D7-AB8C-BF4D6E9703DE}" dt="2022-11-11T01:01:16.567" v="139" actId="20577"/>
          <ac:spMkLst>
            <pc:docMk/>
            <pc:sldMk cId="468616466" sldId="282"/>
            <ac:spMk id="71" creationId="{A9945F73-F8EA-C142-9F3D-56506C8007DD}"/>
          </ac:spMkLst>
        </pc:spChg>
      </pc:sldChg>
      <pc:sldChg chg="addSp modSp">
        <pc:chgData name="Claudiaalejandra Bustamante Vera" userId="S::cl.bustamantev@profesor.duoc.cl::40b044c9-fab8-430e-a737-6e3ff4ae30c9" providerId="AD" clId="Web-{82323C6D-FE58-41D7-AB8C-BF4D6E9703DE}" dt="2022-11-11T01:05:23.918" v="161" actId="20577"/>
        <pc:sldMkLst>
          <pc:docMk/>
          <pc:sldMk cId="536509124" sldId="283"/>
        </pc:sldMkLst>
        <pc:spChg chg="mod">
          <ac:chgData name="Claudiaalejandra Bustamante Vera" userId="S::cl.bustamantev@profesor.duoc.cl::40b044c9-fab8-430e-a737-6e3ff4ae30c9" providerId="AD" clId="Web-{82323C6D-FE58-41D7-AB8C-BF4D6E9703DE}" dt="2022-11-11T01:02:22.428" v="148" actId="20577"/>
          <ac:spMkLst>
            <pc:docMk/>
            <pc:sldMk cId="536509124" sldId="283"/>
            <ac:spMk id="2" creationId="{006F03D5-E6F4-4B98-6732-C6931091603A}"/>
          </ac:spMkLst>
        </pc:spChg>
        <pc:spChg chg="mod">
          <ac:chgData name="Claudiaalejandra Bustamante Vera" userId="S::cl.bustamantev@profesor.duoc.cl::40b044c9-fab8-430e-a737-6e3ff4ae30c9" providerId="AD" clId="Web-{82323C6D-FE58-41D7-AB8C-BF4D6E9703DE}" dt="2022-11-11T01:02:37.022" v="149" actId="1076"/>
          <ac:spMkLst>
            <pc:docMk/>
            <pc:sldMk cId="536509124" sldId="283"/>
            <ac:spMk id="6" creationId="{5CE097C7-30A5-A443-8497-023E81925E8A}"/>
          </ac:spMkLst>
        </pc:spChg>
        <pc:spChg chg="mod">
          <ac:chgData name="Claudiaalejandra Bustamante Vera" userId="S::cl.bustamantev@profesor.duoc.cl::40b044c9-fab8-430e-a737-6e3ff4ae30c9" providerId="AD" clId="Web-{82323C6D-FE58-41D7-AB8C-BF4D6E9703DE}" dt="2022-11-11T01:05:23.918" v="161" actId="20577"/>
          <ac:spMkLst>
            <pc:docMk/>
            <pc:sldMk cId="536509124" sldId="283"/>
            <ac:spMk id="71" creationId="{A9945F73-F8EA-C142-9F3D-56506C8007DD}"/>
          </ac:spMkLst>
        </pc:spChg>
        <pc:picChg chg="add mod">
          <ac:chgData name="Claudiaalejandra Bustamante Vera" userId="S::cl.bustamantev@profesor.duoc.cl::40b044c9-fab8-430e-a737-6e3ff4ae30c9" providerId="AD" clId="Web-{82323C6D-FE58-41D7-AB8C-BF4D6E9703DE}" dt="2022-11-11T01:05:12.668" v="156" actId="1076"/>
          <ac:picMkLst>
            <pc:docMk/>
            <pc:sldMk cId="536509124" sldId="283"/>
            <ac:picMk id="3" creationId="{CE7AB171-C68E-44BF-A677-81AE78065878}"/>
          </ac:picMkLst>
        </pc:picChg>
      </pc:sldChg>
      <pc:sldChg chg="addSp delSp modSp">
        <pc:chgData name="Claudiaalejandra Bustamante Vera" userId="S::cl.bustamantev@profesor.duoc.cl::40b044c9-fab8-430e-a737-6e3ff4ae30c9" providerId="AD" clId="Web-{82323C6D-FE58-41D7-AB8C-BF4D6E9703DE}" dt="2022-11-11T01:07:54.438" v="167" actId="1076"/>
        <pc:sldMkLst>
          <pc:docMk/>
          <pc:sldMk cId="1102372411" sldId="284"/>
        </pc:sldMkLst>
        <pc:spChg chg="add del mod">
          <ac:chgData name="Claudiaalejandra Bustamante Vera" userId="S::cl.bustamantev@profesor.duoc.cl::40b044c9-fab8-430e-a737-6e3ff4ae30c9" providerId="AD" clId="Web-{82323C6D-FE58-41D7-AB8C-BF4D6E9703DE}" dt="2022-11-11T01:05:11.589" v="155"/>
          <ac:spMkLst>
            <pc:docMk/>
            <pc:sldMk cId="1102372411" sldId="284"/>
            <ac:spMk id="5" creationId="{5ACD1D83-BF76-F4AD-77D6-11EAEFB30AE2}"/>
          </ac:spMkLst>
        </pc:spChg>
        <pc:spChg chg="add del mod">
          <ac:chgData name="Claudiaalejandra Bustamante Vera" userId="S::cl.bustamantev@profesor.duoc.cl::40b044c9-fab8-430e-a737-6e3ff4ae30c9" providerId="AD" clId="Web-{82323C6D-FE58-41D7-AB8C-BF4D6E9703DE}" dt="2022-11-11T01:06:22.842" v="162" actId="20577"/>
          <ac:spMkLst>
            <pc:docMk/>
            <pc:sldMk cId="1102372411" sldId="284"/>
            <ac:spMk id="71" creationId="{A9945F73-F8EA-C142-9F3D-56506C8007DD}"/>
          </ac:spMkLst>
        </pc:spChg>
        <pc:spChg chg="mod">
          <ac:chgData name="Claudiaalejandra Bustamante Vera" userId="S::cl.bustamantev@profesor.duoc.cl::40b044c9-fab8-430e-a737-6e3ff4ae30c9" providerId="AD" clId="Web-{82323C6D-FE58-41D7-AB8C-BF4D6E9703DE}" dt="2022-11-11T01:06:27.623" v="163" actId="1076"/>
          <ac:spMkLst>
            <pc:docMk/>
            <pc:sldMk cId="1102372411" sldId="284"/>
            <ac:spMk id="72" creationId="{A338B78E-6AD7-7844-BF74-8EB9C1EAE5E6}"/>
          </ac:spMkLst>
        </pc:spChg>
        <pc:picChg chg="add mod">
          <ac:chgData name="Claudiaalejandra Bustamante Vera" userId="S::cl.bustamantev@profesor.duoc.cl::40b044c9-fab8-430e-a737-6e3ff4ae30c9" providerId="AD" clId="Web-{82323C6D-FE58-41D7-AB8C-BF4D6E9703DE}" dt="2022-11-11T01:07:54.438" v="167" actId="1076"/>
          <ac:picMkLst>
            <pc:docMk/>
            <pc:sldMk cId="1102372411" sldId="284"/>
            <ac:picMk id="6" creationId="{5B0D7A4E-0751-BF7C-B5FD-A3D777EDD94E}"/>
          </ac:picMkLst>
        </pc:picChg>
      </pc:sldChg>
      <pc:sldChg chg="modSp">
        <pc:chgData name="Claudiaalejandra Bustamante Vera" userId="S::cl.bustamantev@profesor.duoc.cl::40b044c9-fab8-430e-a737-6e3ff4ae30c9" providerId="AD" clId="Web-{82323C6D-FE58-41D7-AB8C-BF4D6E9703DE}" dt="2022-11-11T01:10:26.787" v="186" actId="1076"/>
        <pc:sldMkLst>
          <pc:docMk/>
          <pc:sldMk cId="2058960490" sldId="285"/>
        </pc:sldMkLst>
        <pc:spChg chg="mod">
          <ac:chgData name="Claudiaalejandra Bustamante Vera" userId="S::cl.bustamantev@profesor.duoc.cl::40b044c9-fab8-430e-a737-6e3ff4ae30c9" providerId="AD" clId="Web-{82323C6D-FE58-41D7-AB8C-BF4D6E9703DE}" dt="2022-11-11T01:09:48.192" v="182" actId="20577"/>
          <ac:spMkLst>
            <pc:docMk/>
            <pc:sldMk cId="2058960490" sldId="285"/>
            <ac:spMk id="2" creationId="{949ED6E0-24F7-4699-E88F-24958FF37316}"/>
          </ac:spMkLst>
        </pc:spChg>
        <pc:spChg chg="mod">
          <ac:chgData name="Claudiaalejandra Bustamante Vera" userId="S::cl.bustamantev@profesor.duoc.cl::40b044c9-fab8-430e-a737-6e3ff4ae30c9" providerId="AD" clId="Web-{82323C6D-FE58-41D7-AB8C-BF4D6E9703DE}" dt="2022-11-11T01:10:26.787" v="186" actId="1076"/>
          <ac:spMkLst>
            <pc:docMk/>
            <pc:sldMk cId="2058960490" sldId="285"/>
            <ac:spMk id="4" creationId="{C87EFE6A-9028-F394-3C75-02870CCB1F11}"/>
          </ac:spMkLst>
        </pc:spChg>
        <pc:spChg chg="mod">
          <ac:chgData name="Claudiaalejandra Bustamante Vera" userId="S::cl.bustamantev@profesor.duoc.cl::40b044c9-fab8-430e-a737-6e3ff4ae30c9" providerId="AD" clId="Web-{82323C6D-FE58-41D7-AB8C-BF4D6E9703DE}" dt="2022-11-11T01:10:21.240" v="184" actId="1076"/>
          <ac:spMkLst>
            <pc:docMk/>
            <pc:sldMk cId="2058960490" sldId="285"/>
            <ac:spMk id="11" creationId="{D5BF221F-D624-F8ED-1F95-0C19DCADDBFA}"/>
          </ac:spMkLst>
        </pc:spChg>
        <pc:spChg chg="mod">
          <ac:chgData name="Claudiaalejandra Bustamante Vera" userId="S::cl.bustamantev@profesor.duoc.cl::40b044c9-fab8-430e-a737-6e3ff4ae30c9" providerId="AD" clId="Web-{82323C6D-FE58-41D7-AB8C-BF4D6E9703DE}" dt="2022-11-11T01:08:59.721" v="169" actId="20577"/>
          <ac:spMkLst>
            <pc:docMk/>
            <pc:sldMk cId="2058960490" sldId="285"/>
            <ac:spMk id="71" creationId="{A9945F73-F8EA-C142-9F3D-56506C8007DD}"/>
          </ac:spMkLst>
        </pc:spChg>
        <pc:picChg chg="mod">
          <ac:chgData name="Claudiaalejandra Bustamante Vera" userId="S::cl.bustamantev@profesor.duoc.cl::40b044c9-fab8-430e-a737-6e3ff4ae30c9" providerId="AD" clId="Web-{82323C6D-FE58-41D7-AB8C-BF4D6E9703DE}" dt="2022-11-11T01:10:15.974" v="183" actId="1076"/>
          <ac:picMkLst>
            <pc:docMk/>
            <pc:sldMk cId="2058960490" sldId="285"/>
            <ac:picMk id="8" creationId="{18805D85-3A9E-F8B3-5AD9-423D023A35E5}"/>
          </ac:picMkLst>
        </pc:picChg>
        <pc:picChg chg="mod">
          <ac:chgData name="Claudiaalejandra Bustamante Vera" userId="S::cl.bustamantev@profesor.duoc.cl::40b044c9-fab8-430e-a737-6e3ff4ae30c9" providerId="AD" clId="Web-{82323C6D-FE58-41D7-AB8C-BF4D6E9703DE}" dt="2022-11-11T01:10:23.911" v="185" actId="14100"/>
          <ac:picMkLst>
            <pc:docMk/>
            <pc:sldMk cId="2058960490" sldId="285"/>
            <ac:picMk id="10" creationId="{AAC3E68B-8B68-070A-094F-1B0BF0B75F6D}"/>
          </ac:picMkLst>
        </pc:picChg>
      </pc:sldChg>
      <pc:sldChg chg="modSp">
        <pc:chgData name="Claudiaalejandra Bustamante Vera" userId="S::cl.bustamantev@profesor.duoc.cl::40b044c9-fab8-430e-a737-6e3ff4ae30c9" providerId="AD" clId="Web-{82323C6D-FE58-41D7-AB8C-BF4D6E9703DE}" dt="2022-11-10T23:15:43.120" v="5" actId="1076"/>
        <pc:sldMkLst>
          <pc:docMk/>
          <pc:sldMk cId="2473752520" sldId="286"/>
        </pc:sldMkLst>
        <pc:spChg chg="mod">
          <ac:chgData name="Claudiaalejandra Bustamante Vera" userId="S::cl.bustamantev@profesor.duoc.cl::40b044c9-fab8-430e-a737-6e3ff4ae30c9" providerId="AD" clId="Web-{82323C6D-FE58-41D7-AB8C-BF4D6E9703DE}" dt="2022-11-10T23:15:43.120" v="5" actId="1076"/>
          <ac:spMkLst>
            <pc:docMk/>
            <pc:sldMk cId="2473752520" sldId="286"/>
            <ac:spMk id="5" creationId="{3F4592E0-FA1B-C244-A3E8-ACDB2D412B6E}"/>
          </ac:spMkLst>
        </pc:spChg>
        <pc:spChg chg="mod">
          <ac:chgData name="Claudiaalejandra Bustamante Vera" userId="S::cl.bustamantev@profesor.duoc.cl::40b044c9-fab8-430e-a737-6e3ff4ae30c9" providerId="AD" clId="Web-{82323C6D-FE58-41D7-AB8C-BF4D6E9703DE}" dt="2022-11-10T23:15:37.386" v="2" actId="1076"/>
          <ac:spMkLst>
            <pc:docMk/>
            <pc:sldMk cId="2473752520" sldId="286"/>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01.372" v="64" actId="20577"/>
        <pc:sldMkLst>
          <pc:docMk/>
          <pc:sldMk cId="229144779" sldId="287"/>
        </pc:sldMkLst>
        <pc:spChg chg="mod">
          <ac:chgData name="Claudiaalejandra Bustamante Vera" userId="S::cl.bustamantev@profesor.duoc.cl::40b044c9-fab8-430e-a737-6e3ff4ae30c9" providerId="AD" clId="Web-{82323C6D-FE58-41D7-AB8C-BF4D6E9703DE}" dt="2022-11-10T23:17:01.372" v="64" actId="20577"/>
          <ac:spMkLst>
            <pc:docMk/>
            <pc:sldMk cId="229144779" sldId="287"/>
            <ac:spMk id="8" creationId="{8F62137C-BDC9-C949-9AC3-E19A910779E2}"/>
          </ac:spMkLst>
        </pc:spChg>
      </pc:sldChg>
      <pc:sldChg chg="modSp">
        <pc:chgData name="Claudiaalejandra Bustamante Vera" userId="S::cl.bustamantev@profesor.duoc.cl::40b044c9-fab8-430e-a737-6e3ff4ae30c9" providerId="AD" clId="Web-{82323C6D-FE58-41D7-AB8C-BF4D6E9703DE}" dt="2022-11-10T23:17:48.545" v="67" actId="20577"/>
        <pc:sldMkLst>
          <pc:docMk/>
          <pc:sldMk cId="2010131463" sldId="288"/>
        </pc:sldMkLst>
        <pc:spChg chg="mod">
          <ac:chgData name="Claudiaalejandra Bustamante Vera" userId="S::cl.bustamantev@profesor.duoc.cl::40b044c9-fab8-430e-a737-6e3ff4ae30c9" providerId="AD" clId="Web-{82323C6D-FE58-41D7-AB8C-BF4D6E9703DE}" dt="2022-11-10T23:17:48.545" v="67" actId="20577"/>
          <ac:spMkLst>
            <pc:docMk/>
            <pc:sldMk cId="2010131463" sldId="288"/>
            <ac:spMk id="5" creationId="{0D99F098-4828-0339-8F24-7B0E14099C3C}"/>
          </ac:spMkLst>
        </pc:spChg>
      </pc:sldChg>
      <pc:sldChg chg="modSp">
        <pc:chgData name="Claudiaalejandra Bustamante Vera" userId="S::cl.bustamantev@profesor.duoc.cl::40b044c9-fab8-430e-a737-6e3ff4ae30c9" providerId="AD" clId="Web-{82323C6D-FE58-41D7-AB8C-BF4D6E9703DE}" dt="2022-11-10T23:50:48.347" v="70" actId="1076"/>
        <pc:sldMkLst>
          <pc:docMk/>
          <pc:sldMk cId="1037490222" sldId="289"/>
        </pc:sldMkLst>
        <pc:spChg chg="mod">
          <ac:chgData name="Claudiaalejandra Bustamante Vera" userId="S::cl.bustamantev@profesor.duoc.cl::40b044c9-fab8-430e-a737-6e3ff4ae30c9" providerId="AD" clId="Web-{82323C6D-FE58-41D7-AB8C-BF4D6E9703DE}" dt="2022-11-10T23:50:48.347" v="70" actId="1076"/>
          <ac:spMkLst>
            <pc:docMk/>
            <pc:sldMk cId="1037490222" sldId="289"/>
            <ac:spMk id="2" creationId="{4C87F505-FD08-7C44-8508-897D3FF57D8F}"/>
          </ac:spMkLst>
        </pc:spChg>
        <pc:spChg chg="mod">
          <ac:chgData name="Claudiaalejandra Bustamante Vera" userId="S::cl.bustamantev@profesor.duoc.cl::40b044c9-fab8-430e-a737-6e3ff4ae30c9" providerId="AD" clId="Web-{82323C6D-FE58-41D7-AB8C-BF4D6E9703DE}" dt="2022-11-10T23:50:33.222" v="69" actId="1076"/>
          <ac:spMkLst>
            <pc:docMk/>
            <pc:sldMk cId="1037490222" sldId="289"/>
            <ac:spMk id="5" creationId="{0D99F098-4828-0339-8F24-7B0E14099C3C}"/>
          </ac:spMkLst>
        </pc:spChg>
      </pc:sldChg>
    </pc:docChg>
  </pc:docChgLst>
  <pc:docChgLst>
    <pc:chgData name="Guillermoeugenio Pinto Fuentes" userId="S::gu.pintof@profesor.duoc.cl::a24796d0-b5dc-46cd-8a15-c3d2b641a60a" providerId="AD" clId="Web-{C70EA60E-4CA4-4BD9-807C-31124DEDCB6F}"/>
    <pc:docChg chg="modSld">
      <pc:chgData name="Guillermoeugenio Pinto Fuentes" userId="S::gu.pintof@profesor.duoc.cl::a24796d0-b5dc-46cd-8a15-c3d2b641a60a" providerId="AD" clId="Web-{C70EA60E-4CA4-4BD9-807C-31124DEDCB6F}" dt="2022-11-11T01:15:24.802" v="31" actId="20577"/>
      <pc:docMkLst>
        <pc:docMk/>
      </pc:docMkLst>
      <pc:sldChg chg="modSp">
        <pc:chgData name="Guillermoeugenio Pinto Fuentes" userId="S::gu.pintof@profesor.duoc.cl::a24796d0-b5dc-46cd-8a15-c3d2b641a60a" providerId="AD" clId="Web-{C70EA60E-4CA4-4BD9-807C-31124DEDCB6F}" dt="2022-11-11T01:15:24.802" v="31" actId="20577"/>
        <pc:sldMkLst>
          <pc:docMk/>
          <pc:sldMk cId="4179458057" sldId="279"/>
        </pc:sldMkLst>
        <pc:spChg chg="mod">
          <ac:chgData name="Guillermoeugenio Pinto Fuentes" userId="S::gu.pintof@profesor.duoc.cl::a24796d0-b5dc-46cd-8a15-c3d2b641a60a" providerId="AD" clId="Web-{C70EA60E-4CA4-4BD9-807C-31124DEDCB6F}" dt="2022-11-11T01:15:24.802" v="31" actId="20577"/>
          <ac:spMkLst>
            <pc:docMk/>
            <pc:sldMk cId="4179458057" sldId="279"/>
            <ac:spMk id="2" creationId="{949ED6E0-24F7-4699-E88F-24958FF37316}"/>
          </ac:spMkLst>
        </pc:spChg>
      </pc:sldChg>
    </pc:docChg>
  </pc:docChgLst>
  <pc:docChgLst>
    <pc:chgData name="Claudiaalejandra Bustamante Vera" userId="S::cl.bustamantev@profesor.duoc.cl::40b044c9-fab8-430e-a737-6e3ff4ae30c9" providerId="AD" clId="Web-{E3066BA2-2D00-4032-BFE1-F0F655717A95}"/>
    <pc:docChg chg="modSld">
      <pc:chgData name="Claudiaalejandra Bustamante Vera" userId="S::cl.bustamantev@profesor.duoc.cl::40b044c9-fab8-430e-a737-6e3ff4ae30c9" providerId="AD" clId="Web-{E3066BA2-2D00-4032-BFE1-F0F655717A95}" dt="2022-11-10T18:20:31.320" v="306" actId="14100"/>
      <pc:docMkLst>
        <pc:docMk/>
      </pc:docMkLst>
      <pc:sldChg chg="modSp">
        <pc:chgData name="Claudiaalejandra Bustamante Vera" userId="S::cl.bustamantev@profesor.duoc.cl::40b044c9-fab8-430e-a737-6e3ff4ae30c9" providerId="AD" clId="Web-{E3066BA2-2D00-4032-BFE1-F0F655717A95}" dt="2022-11-10T17:56:23.312" v="0" actId="20577"/>
        <pc:sldMkLst>
          <pc:docMk/>
          <pc:sldMk cId="4122261599" sldId="267"/>
        </pc:sldMkLst>
        <pc:spChg chg="mod">
          <ac:chgData name="Claudiaalejandra Bustamante Vera" userId="S::cl.bustamantev@profesor.duoc.cl::40b044c9-fab8-430e-a737-6e3ff4ae30c9" providerId="AD" clId="Web-{E3066BA2-2D00-4032-BFE1-F0F655717A95}" dt="2022-11-10T17:56:23.312" v="0" actId="20577"/>
          <ac:spMkLst>
            <pc:docMk/>
            <pc:sldMk cId="4122261599" sldId="267"/>
            <ac:spMk id="2" creationId="{30352212-10B1-B041-82C3-4A69660904EC}"/>
          </ac:spMkLst>
        </pc:spChg>
      </pc:sldChg>
      <pc:sldChg chg="modSp">
        <pc:chgData name="Claudiaalejandra Bustamante Vera" userId="S::cl.bustamantev@profesor.duoc.cl::40b044c9-fab8-430e-a737-6e3ff4ae30c9" providerId="AD" clId="Web-{E3066BA2-2D00-4032-BFE1-F0F655717A95}" dt="2022-11-10T18:06:21.734" v="209" actId="20577"/>
        <pc:sldMkLst>
          <pc:docMk/>
          <pc:sldMk cId="1161221054" sldId="269"/>
        </pc:sldMkLst>
        <pc:spChg chg="mod">
          <ac:chgData name="Claudiaalejandra Bustamante Vera" userId="S::cl.bustamantev@profesor.duoc.cl::40b044c9-fab8-430e-a737-6e3ff4ae30c9" providerId="AD" clId="Web-{E3066BA2-2D00-4032-BFE1-F0F655717A95}" dt="2022-11-10T18:03:22.636" v="123" actId="20577"/>
          <ac:spMkLst>
            <pc:docMk/>
            <pc:sldMk cId="1161221054" sldId="269"/>
            <ac:spMk id="4" creationId="{07F45AFB-1376-9947-A512-CE2C17B62EC0}"/>
          </ac:spMkLst>
        </pc:spChg>
        <pc:spChg chg="mod">
          <ac:chgData name="Claudiaalejandra Bustamante Vera" userId="S::cl.bustamantev@profesor.duoc.cl::40b044c9-fab8-430e-a737-6e3ff4ae30c9" providerId="AD" clId="Web-{E3066BA2-2D00-4032-BFE1-F0F655717A95}" dt="2022-11-10T18:04:23.934" v="142" actId="20577"/>
          <ac:spMkLst>
            <pc:docMk/>
            <pc:sldMk cId="1161221054" sldId="269"/>
            <ac:spMk id="7" creationId="{039F57FA-276E-7F4D-822A-86F75FEDC323}"/>
          </ac:spMkLst>
        </pc:spChg>
        <pc:spChg chg="mod">
          <ac:chgData name="Claudiaalejandra Bustamante Vera" userId="S::cl.bustamantev@profesor.duoc.cl::40b044c9-fab8-430e-a737-6e3ff4ae30c9" providerId="AD" clId="Web-{E3066BA2-2D00-4032-BFE1-F0F655717A95}" dt="2022-11-10T18:06:15.094" v="207" actId="20577"/>
          <ac:spMkLst>
            <pc:docMk/>
            <pc:sldMk cId="1161221054" sldId="269"/>
            <ac:spMk id="10" creationId="{C4B496F9-B980-2640-8BB9-DFC5915FEA5F}"/>
          </ac:spMkLst>
        </pc:spChg>
        <pc:spChg chg="mod">
          <ac:chgData name="Claudiaalejandra Bustamante Vera" userId="S::cl.bustamantev@profesor.duoc.cl::40b044c9-fab8-430e-a737-6e3ff4ae30c9" providerId="AD" clId="Web-{E3066BA2-2D00-4032-BFE1-F0F655717A95}" dt="2022-11-10T18:06:21.734" v="209" actId="20577"/>
          <ac:spMkLst>
            <pc:docMk/>
            <pc:sldMk cId="1161221054" sldId="269"/>
            <ac:spMk id="14" creationId="{2BC51CB7-184D-3D03-5E90-21F8C15877EF}"/>
          </ac:spMkLst>
        </pc:spChg>
      </pc:sldChg>
      <pc:sldChg chg="modSp">
        <pc:chgData name="Claudiaalejandra Bustamante Vera" userId="S::cl.bustamantev@profesor.duoc.cl::40b044c9-fab8-430e-a737-6e3ff4ae30c9" providerId="AD" clId="Web-{E3066BA2-2D00-4032-BFE1-F0F655717A95}" dt="2022-11-10T18:08:06.003" v="258" actId="20577"/>
        <pc:sldMkLst>
          <pc:docMk/>
          <pc:sldMk cId="3940723885" sldId="271"/>
        </pc:sldMkLst>
        <pc:spChg chg="mod">
          <ac:chgData name="Claudiaalejandra Bustamante Vera" userId="S::cl.bustamantev@profesor.duoc.cl::40b044c9-fab8-430e-a737-6e3ff4ae30c9" providerId="AD" clId="Web-{E3066BA2-2D00-4032-BFE1-F0F655717A95}" dt="2022-11-10T18:06:35.141" v="211" actId="20577"/>
          <ac:spMkLst>
            <pc:docMk/>
            <pc:sldMk cId="3940723885" sldId="271"/>
            <ac:spMk id="4" creationId="{257B07CB-5E0C-C349-98D4-230C531FF574}"/>
          </ac:spMkLst>
        </pc:spChg>
        <pc:spChg chg="mod">
          <ac:chgData name="Claudiaalejandra Bustamante Vera" userId="S::cl.bustamantev@profesor.duoc.cl::40b044c9-fab8-430e-a737-6e3ff4ae30c9" providerId="AD" clId="Web-{E3066BA2-2D00-4032-BFE1-F0F655717A95}" dt="2022-11-10T18:08:06.003" v="258" actId="20577"/>
          <ac:spMkLst>
            <pc:docMk/>
            <pc:sldMk cId="3940723885" sldId="271"/>
            <ac:spMk id="5" creationId="{1D134B7D-1E89-7940-9327-8F5039B48E40}"/>
          </ac:spMkLst>
        </pc:spChg>
      </pc:sldChg>
      <pc:sldChg chg="addSp modSp">
        <pc:chgData name="Claudiaalejandra Bustamante Vera" userId="S::cl.bustamantev@profesor.duoc.cl::40b044c9-fab8-430e-a737-6e3ff4ae30c9" providerId="AD" clId="Web-{E3066BA2-2D00-4032-BFE1-F0F655717A95}" dt="2022-11-10T17:59:49.333" v="52" actId="1076"/>
        <pc:sldMkLst>
          <pc:docMk/>
          <pc:sldMk cId="2531329642" sldId="274"/>
        </pc:sldMkLst>
        <pc:spChg chg="mod">
          <ac:chgData name="Claudiaalejandra Bustamante Vera" userId="S::cl.bustamantev@profesor.duoc.cl::40b044c9-fab8-430e-a737-6e3ff4ae30c9" providerId="AD" clId="Web-{E3066BA2-2D00-4032-BFE1-F0F655717A95}" dt="2022-11-10T17:56:54.782" v="2" actId="20577"/>
          <ac:spMkLst>
            <pc:docMk/>
            <pc:sldMk cId="2531329642" sldId="274"/>
            <ac:spMk id="8" creationId="{8F62137C-BDC9-C949-9AC3-E19A910779E2}"/>
          </ac:spMkLst>
        </pc:spChg>
        <pc:spChg chg="mod">
          <ac:chgData name="Claudiaalejandra Bustamante Vera" userId="S::cl.bustamantev@profesor.duoc.cl::40b044c9-fab8-430e-a737-6e3ff4ae30c9" providerId="AD" clId="Web-{E3066BA2-2D00-4032-BFE1-F0F655717A95}" dt="2022-11-10T17:59:43.661" v="51" actId="20577"/>
          <ac:spMkLst>
            <pc:docMk/>
            <pc:sldMk cId="2531329642" sldId="274"/>
            <ac:spMk id="9" creationId="{9960FC2D-3887-1646-A0CD-D2FB86584638}"/>
          </ac:spMkLst>
        </pc:spChg>
        <pc:picChg chg="add mod">
          <ac:chgData name="Claudiaalejandra Bustamante Vera" userId="S::cl.bustamantev@profesor.duoc.cl::40b044c9-fab8-430e-a737-6e3ff4ae30c9" providerId="AD" clId="Web-{E3066BA2-2D00-4032-BFE1-F0F655717A95}" dt="2022-11-10T17:58:27.065" v="12" actId="1076"/>
          <ac:picMkLst>
            <pc:docMk/>
            <pc:sldMk cId="2531329642" sldId="274"/>
            <ac:picMk id="2" creationId="{6FF4CFDF-B244-15E9-93B7-E57ED32368FC}"/>
          </ac:picMkLst>
        </pc:picChg>
        <pc:picChg chg="mod">
          <ac:chgData name="Claudiaalejandra Bustamante Vera" userId="S::cl.bustamantev@profesor.duoc.cl::40b044c9-fab8-430e-a737-6e3ff4ae30c9" providerId="AD" clId="Web-{E3066BA2-2D00-4032-BFE1-F0F655717A95}" dt="2022-11-10T17:59:49.333" v="52" actId="1076"/>
          <ac:picMkLst>
            <pc:docMk/>
            <pc:sldMk cId="2531329642" sldId="274"/>
            <ac:picMk id="17" creationId="{22CD187A-C4F4-9953-3731-21FC853A5C32}"/>
          </ac:picMkLst>
        </pc:picChg>
      </pc:sldChg>
      <pc:sldChg chg="modSp">
        <pc:chgData name="Claudiaalejandra Bustamante Vera" userId="S::cl.bustamantev@profesor.duoc.cl::40b044c9-fab8-430e-a737-6e3ff4ae30c9" providerId="AD" clId="Web-{E3066BA2-2D00-4032-BFE1-F0F655717A95}" dt="2022-11-10T18:00:41.819" v="63" actId="20577"/>
        <pc:sldMkLst>
          <pc:docMk/>
          <pc:sldMk cId="2683658010" sldId="277"/>
        </pc:sldMkLst>
        <pc:spChg chg="mod">
          <ac:chgData name="Claudiaalejandra Bustamante Vera" userId="S::cl.bustamantev@profesor.duoc.cl::40b044c9-fab8-430e-a737-6e3ff4ae30c9" providerId="AD" clId="Web-{E3066BA2-2D00-4032-BFE1-F0F655717A95}" dt="2022-11-10T18:00:41.819" v="63" actId="20577"/>
          <ac:spMkLst>
            <pc:docMk/>
            <pc:sldMk cId="2683658010" sldId="277"/>
            <ac:spMk id="8" creationId="{8F62137C-BDC9-C949-9AC3-E19A910779E2}"/>
          </ac:spMkLst>
        </pc:spChg>
        <pc:picChg chg="mod">
          <ac:chgData name="Claudiaalejandra Bustamante Vera" userId="S::cl.bustamantev@profesor.duoc.cl::40b044c9-fab8-430e-a737-6e3ff4ae30c9" providerId="AD" clId="Web-{E3066BA2-2D00-4032-BFE1-F0F655717A95}" dt="2022-11-10T18:00:10.224" v="53" actId="1076"/>
          <ac:picMkLst>
            <pc:docMk/>
            <pc:sldMk cId="2683658010" sldId="277"/>
            <ac:picMk id="2" creationId="{6ED91887-270C-35AC-8CD1-A72F618488B8}"/>
          </ac:picMkLst>
        </pc:picChg>
      </pc:sldChg>
      <pc:sldChg chg="addSp modSp">
        <pc:chgData name="Claudiaalejandra Bustamante Vera" userId="S::cl.bustamantev@profesor.duoc.cl::40b044c9-fab8-430e-a737-6e3ff4ae30c9" providerId="AD" clId="Web-{E3066BA2-2D00-4032-BFE1-F0F655717A95}" dt="2022-11-10T18:20:31.320" v="306" actId="14100"/>
        <pc:sldMkLst>
          <pc:docMk/>
          <pc:sldMk cId="2473752520" sldId="286"/>
        </pc:sldMkLst>
        <pc:spChg chg="mod">
          <ac:chgData name="Claudiaalejandra Bustamante Vera" userId="S::cl.bustamantev@profesor.duoc.cl::40b044c9-fab8-430e-a737-6e3ff4ae30c9" providerId="AD" clId="Web-{E3066BA2-2D00-4032-BFE1-F0F655717A95}" dt="2022-11-10T18:20:23.945" v="303" actId="20577"/>
          <ac:spMkLst>
            <pc:docMk/>
            <pc:sldMk cId="2473752520" sldId="286"/>
            <ac:spMk id="8" creationId="{8F62137C-BDC9-C949-9AC3-E19A910779E2}"/>
          </ac:spMkLst>
        </pc:spChg>
        <pc:picChg chg="add mod">
          <ac:chgData name="Claudiaalejandra Bustamante Vera" userId="S::cl.bustamantev@profesor.duoc.cl::40b044c9-fab8-430e-a737-6e3ff4ae30c9" providerId="AD" clId="Web-{E3066BA2-2D00-4032-BFE1-F0F655717A95}" dt="2022-11-10T18:20:31.320" v="306" actId="14100"/>
          <ac:picMkLst>
            <pc:docMk/>
            <pc:sldMk cId="2473752520" sldId="286"/>
            <ac:picMk id="3" creationId="{501F8801-85F8-6B3C-34F8-E768B5925817}"/>
          </ac:picMkLst>
        </pc:picChg>
      </pc:sldChg>
    </pc:docChg>
  </pc:docChgLst>
  <pc:docChgLst>
    <pc:chgData name="Claudiaalejandra Bustamante Vera" userId="S::cl.bustamantev@profesor.duoc.cl::40b044c9-fab8-430e-a737-6e3ff4ae30c9" providerId="AD" clId="Web-{57B4383B-EB01-4B58-BB07-1400CD3FF97F}"/>
    <pc:docChg chg="modSld">
      <pc:chgData name="Claudiaalejandra Bustamante Vera" userId="S::cl.bustamantev@profesor.duoc.cl::40b044c9-fab8-430e-a737-6e3ff4ae30c9" providerId="AD" clId="Web-{57B4383B-EB01-4B58-BB07-1400CD3FF97F}" dt="2022-11-17T06:10:42.151" v="1" actId="20577"/>
      <pc:docMkLst>
        <pc:docMk/>
      </pc:docMkLst>
      <pc:sldChg chg="modSp">
        <pc:chgData name="Claudiaalejandra Bustamante Vera" userId="S::cl.bustamantev@profesor.duoc.cl::40b044c9-fab8-430e-a737-6e3ff4ae30c9" providerId="AD" clId="Web-{57B4383B-EB01-4B58-BB07-1400CD3FF97F}" dt="2022-11-17T06:10:42.151" v="1" actId="20577"/>
        <pc:sldMkLst>
          <pc:docMk/>
          <pc:sldMk cId="2851328478" sldId="280"/>
        </pc:sldMkLst>
        <pc:spChg chg="mod">
          <ac:chgData name="Claudiaalejandra Bustamante Vera" userId="S::cl.bustamantev@profesor.duoc.cl::40b044c9-fab8-430e-a737-6e3ff4ae30c9" providerId="AD" clId="Web-{57B4383B-EB01-4B58-BB07-1400CD3FF97F}" dt="2022-11-17T06:10:42.151" v="1" actId="20577"/>
          <ac:spMkLst>
            <pc:docMk/>
            <pc:sldMk cId="2851328478" sldId="280"/>
            <ac:spMk id="4" creationId="{BB46875E-6F07-A11F-2BCE-EFA4F14A6B2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8CF88022-373F-714A-86F8-1D9CC19AD9F6}"/>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a:extLst>
              <a:ext uri="{FF2B5EF4-FFF2-40B4-BE49-F238E27FC236}">
                <a16:creationId xmlns:a16="http://schemas.microsoft.com/office/drawing/2014/main" id="{0C3C7294-60AD-0B4C-90D1-59F7882D22F8}"/>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2D5A2554-FACD-384E-A9B0-71506EBB2416}" type="datetimeFigureOut">
              <a:rPr lang="es-CL" smtClean="0"/>
              <a:t>26-11-2022</a:t>
            </a:fld>
            <a:endParaRPr lang="es-CL"/>
          </a:p>
        </p:txBody>
      </p:sp>
      <p:sp>
        <p:nvSpPr>
          <p:cNvPr id="4" name="Marcador de pie de página 3">
            <a:extLst>
              <a:ext uri="{FF2B5EF4-FFF2-40B4-BE49-F238E27FC236}">
                <a16:creationId xmlns:a16="http://schemas.microsoft.com/office/drawing/2014/main" id="{CEB438E0-9E67-B148-8DA6-3EC5F44DDAC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5" name="Marcador de número de diapositiva 4">
            <a:extLst>
              <a:ext uri="{FF2B5EF4-FFF2-40B4-BE49-F238E27FC236}">
                <a16:creationId xmlns:a16="http://schemas.microsoft.com/office/drawing/2014/main" id="{C8C0BF4C-D5C5-8149-ABE2-22932F3A6FEB}"/>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A37E30C-D0F0-0748-967F-6DF353818183}" type="slidenum">
              <a:rPr lang="es-CL" smtClean="0"/>
              <a:t>‹Nº›</a:t>
            </a:fld>
            <a:endParaRPr lang="es-CL"/>
          </a:p>
        </p:txBody>
      </p:sp>
    </p:spTree>
    <p:extLst>
      <p:ext uri="{BB962C8B-B14F-4D97-AF65-F5344CB8AC3E}">
        <p14:creationId xmlns:p14="http://schemas.microsoft.com/office/powerpoint/2010/main" val="240637257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7CB077FE-DCD9-154D-9828-C29D45A062A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8255"/>
            <a:ext cx="20104100" cy="11308556"/>
          </a:xfrm>
          <a:prstGeom prst="rect">
            <a:avLst/>
          </a:prstGeom>
        </p:spPr>
      </p:pic>
      <p:sp>
        <p:nvSpPr>
          <p:cNvPr id="24" name="object 12">
            <a:extLst>
              <a:ext uri="{FF2B5EF4-FFF2-40B4-BE49-F238E27FC236}">
                <a16:creationId xmlns:a16="http://schemas.microsoft.com/office/drawing/2014/main" id="{A0B885A4-9375-EA40-9DB9-9EEF31B074A9}"/>
              </a:ext>
            </a:extLst>
          </p:cNvPr>
          <p:cNvSpPr/>
          <p:nvPr userDrawn="1"/>
        </p:nvSpPr>
        <p:spPr>
          <a:xfrm>
            <a:off x="5092767" y="7368222"/>
            <a:ext cx="10694670" cy="53340"/>
          </a:xfrm>
          <a:custGeom>
            <a:avLst/>
            <a:gdLst/>
            <a:ahLst/>
            <a:cxnLst/>
            <a:rect l="l" t="t" r="r" b="b"/>
            <a:pathLst>
              <a:path w="10694669" h="53340">
                <a:moveTo>
                  <a:pt x="10667601" y="0"/>
                </a:moveTo>
                <a:lnTo>
                  <a:pt x="26606" y="0"/>
                </a:lnTo>
                <a:lnTo>
                  <a:pt x="16264" y="2097"/>
                </a:lnTo>
                <a:lnTo>
                  <a:pt x="7806" y="7809"/>
                </a:lnTo>
                <a:lnTo>
                  <a:pt x="2095" y="16269"/>
                </a:lnTo>
                <a:lnTo>
                  <a:pt x="0" y="26606"/>
                </a:lnTo>
                <a:lnTo>
                  <a:pt x="2095" y="36942"/>
                </a:lnTo>
                <a:lnTo>
                  <a:pt x="7806" y="45397"/>
                </a:lnTo>
                <a:lnTo>
                  <a:pt x="16264" y="51106"/>
                </a:lnTo>
                <a:lnTo>
                  <a:pt x="26606" y="53202"/>
                </a:lnTo>
                <a:lnTo>
                  <a:pt x="10667601" y="53202"/>
                </a:lnTo>
                <a:lnTo>
                  <a:pt x="10677937" y="51106"/>
                </a:lnTo>
                <a:lnTo>
                  <a:pt x="10686393" y="45397"/>
                </a:lnTo>
                <a:lnTo>
                  <a:pt x="10692102" y="36942"/>
                </a:lnTo>
                <a:lnTo>
                  <a:pt x="10694197" y="26606"/>
                </a:lnTo>
                <a:lnTo>
                  <a:pt x="10692102" y="16269"/>
                </a:lnTo>
                <a:lnTo>
                  <a:pt x="10686393" y="7809"/>
                </a:lnTo>
                <a:lnTo>
                  <a:pt x="10677937" y="2097"/>
                </a:lnTo>
                <a:lnTo>
                  <a:pt x="10667601" y="0"/>
                </a:lnTo>
                <a:close/>
              </a:path>
            </a:pathLst>
          </a:custGeom>
          <a:solidFill>
            <a:srgbClr val="FFFFFF"/>
          </a:solidFill>
        </p:spPr>
        <p:txBody>
          <a:bodyPr wrap="square" lIns="0" tIns="0" rIns="0" bIns="0" rtlCol="0"/>
          <a:lstStyle/>
          <a:p>
            <a:endParaRPr dirty="0"/>
          </a:p>
        </p:txBody>
      </p:sp>
      <p:sp>
        <p:nvSpPr>
          <p:cNvPr id="25" name="object 6">
            <a:extLst>
              <a:ext uri="{FF2B5EF4-FFF2-40B4-BE49-F238E27FC236}">
                <a16:creationId xmlns:a16="http://schemas.microsoft.com/office/drawing/2014/main" id="{3DF417FE-825D-8D41-8EF5-B5AA503D5EA8}"/>
              </a:ext>
            </a:extLst>
          </p:cNvPr>
          <p:cNvSpPr/>
          <p:nvPr userDrawn="1"/>
        </p:nvSpPr>
        <p:spPr>
          <a:xfrm>
            <a:off x="5092767" y="6322551"/>
            <a:ext cx="10694670" cy="1045671"/>
          </a:xfrm>
          <a:custGeom>
            <a:avLst/>
            <a:gdLst/>
            <a:ahLst/>
            <a:cxnLst/>
            <a:rect l="l" t="t" r="r" b="b"/>
            <a:pathLst>
              <a:path w="10694669" h="1025525">
                <a:moveTo>
                  <a:pt x="10694197" y="0"/>
                </a:moveTo>
                <a:lnTo>
                  <a:pt x="0" y="0"/>
                </a:lnTo>
                <a:lnTo>
                  <a:pt x="0" y="1025330"/>
                </a:lnTo>
                <a:lnTo>
                  <a:pt x="10694197" y="1025330"/>
                </a:lnTo>
                <a:lnTo>
                  <a:pt x="10694197" y="0"/>
                </a:lnTo>
                <a:close/>
              </a:path>
            </a:pathLst>
          </a:custGeom>
          <a:solidFill>
            <a:srgbClr val="317DE2"/>
          </a:solidFill>
        </p:spPr>
        <p:txBody>
          <a:bodyPr wrap="square" lIns="0" tIns="0" rIns="0" bIns="0" rtlCol="0"/>
          <a:lstStyle/>
          <a:p>
            <a:endParaRPr dirty="0"/>
          </a:p>
        </p:txBody>
      </p:sp>
      <p:sp>
        <p:nvSpPr>
          <p:cNvPr id="30" name="Marcador de texto 8">
            <a:extLst>
              <a:ext uri="{FF2B5EF4-FFF2-40B4-BE49-F238E27FC236}">
                <a16:creationId xmlns:a16="http://schemas.microsoft.com/office/drawing/2014/main" id="{D8298CF0-1D54-6247-B7EE-D42E3B9F8B73}"/>
              </a:ext>
            </a:extLst>
          </p:cNvPr>
          <p:cNvSpPr>
            <a:spLocks noGrp="1"/>
          </p:cNvSpPr>
          <p:nvPr>
            <p:ph type="body" sz="quarter" idx="10" hasCustomPrompt="1"/>
          </p:nvPr>
        </p:nvSpPr>
        <p:spPr>
          <a:xfrm>
            <a:off x="5138402" y="6401309"/>
            <a:ext cx="10649035" cy="830997"/>
          </a:xfrm>
        </p:spPr>
        <p:txBody>
          <a:bodyPr/>
          <a:lstStyle>
            <a:lvl1pPr algn="ctr">
              <a:defRPr sz="5400" b="1">
                <a:solidFill>
                  <a:schemeClr val="tx1"/>
                </a:solidFill>
                <a:latin typeface="Arial" panose="020B0604020202020204" pitchFamily="34" charset="0"/>
                <a:cs typeface="Arial" panose="020B0604020202020204" pitchFamily="34" charset="0"/>
              </a:defRPr>
            </a:lvl1pPr>
          </a:lstStyle>
          <a:p>
            <a:r>
              <a:rPr lang="es-ES" dirty="0"/>
              <a:t>SUBTITULO: LOREN IPSUM</a:t>
            </a:r>
            <a:endParaRPr lang="es-CL" dirty="0"/>
          </a:p>
        </p:txBody>
      </p:sp>
      <p:sp>
        <p:nvSpPr>
          <p:cNvPr id="35" name="Marcador de texto 34">
            <a:extLst>
              <a:ext uri="{FF2B5EF4-FFF2-40B4-BE49-F238E27FC236}">
                <a16:creationId xmlns:a16="http://schemas.microsoft.com/office/drawing/2014/main" id="{6A6FEFC9-11EC-B84F-A8C2-5DF3FAB58E53}"/>
              </a:ext>
            </a:extLst>
          </p:cNvPr>
          <p:cNvSpPr>
            <a:spLocks noGrp="1"/>
          </p:cNvSpPr>
          <p:nvPr>
            <p:ph type="body" sz="quarter" idx="11" hasCustomPrompt="1"/>
          </p:nvPr>
        </p:nvSpPr>
        <p:spPr>
          <a:xfrm>
            <a:off x="4718050" y="5246439"/>
            <a:ext cx="11429999" cy="923330"/>
          </a:xfrm>
        </p:spPr>
        <p:txBody>
          <a:bodyPr/>
          <a:lstStyle>
            <a:lvl1pPr algn="ctr">
              <a:defRPr sz="6000" b="1">
                <a:solidFill>
                  <a:schemeClr val="bg1"/>
                </a:solidFill>
                <a:latin typeface="Arial" panose="020B0604020202020204" pitchFamily="34" charset="0"/>
                <a:cs typeface="Arial" panose="020B0604020202020204" pitchFamily="34" charset="0"/>
              </a:defRPr>
            </a:lvl1pPr>
          </a:lstStyle>
          <a:p>
            <a:r>
              <a:rPr lang="es-ES" dirty="0"/>
              <a:t>TÍTULO: LOREM IPSUM</a:t>
            </a:r>
            <a:endParaRPr lang="es-CL" dirty="0"/>
          </a:p>
        </p:txBody>
      </p:sp>
      <p:sp>
        <p:nvSpPr>
          <p:cNvPr id="39" name="Marcador de texto 38">
            <a:extLst>
              <a:ext uri="{FF2B5EF4-FFF2-40B4-BE49-F238E27FC236}">
                <a16:creationId xmlns:a16="http://schemas.microsoft.com/office/drawing/2014/main" id="{C429B471-41F5-B54F-BE9E-5E63FBAF2965}"/>
              </a:ext>
            </a:extLst>
          </p:cNvPr>
          <p:cNvSpPr>
            <a:spLocks noGrp="1"/>
          </p:cNvSpPr>
          <p:nvPr>
            <p:ph type="body" sz="quarter" idx="12" hasCustomPrompt="1"/>
          </p:nvPr>
        </p:nvSpPr>
        <p:spPr>
          <a:xfrm>
            <a:off x="5092767" y="7676832"/>
            <a:ext cx="10694988" cy="492443"/>
          </a:xfrm>
        </p:spPr>
        <p:txBody>
          <a:bodyPr/>
          <a:lstStyle>
            <a:lvl1pPr algn="ctr">
              <a:defRPr sz="3200">
                <a:solidFill>
                  <a:schemeClr val="bg1"/>
                </a:solidFill>
                <a:latin typeface="Arial" panose="020B0604020202020204" pitchFamily="34" charset="0"/>
                <a:cs typeface="Arial" panose="020B0604020202020204" pitchFamily="34" charset="0"/>
              </a:defRPr>
            </a:lvl1pPr>
          </a:lstStyle>
          <a:p>
            <a:r>
              <a:rPr lang="es-CL" sz="3200" b="0" spc="10" dirty="0">
                <a:latin typeface="Arial"/>
                <a:cs typeface="Arial"/>
              </a:rPr>
              <a:t>Lorem ipsum </a:t>
            </a:r>
            <a:r>
              <a:rPr lang="es-CL" sz="3200" b="0" spc="5" dirty="0">
                <a:latin typeface="Arial"/>
                <a:cs typeface="Arial"/>
              </a:rPr>
              <a:t>dolor sit </a:t>
            </a:r>
            <a:r>
              <a:rPr lang="es-CL" sz="3200" b="0" spc="10" dirty="0">
                <a:latin typeface="Arial"/>
                <a:cs typeface="Arial"/>
              </a:rPr>
              <a:t>amet, consectetuer </a:t>
            </a:r>
            <a:r>
              <a:rPr lang="es-CL" sz="3200" b="0" spc="5" dirty="0">
                <a:latin typeface="Arial"/>
                <a:cs typeface="Arial"/>
              </a:rPr>
              <a:t>adipiscing </a:t>
            </a:r>
            <a:r>
              <a:rPr lang="es-CL" sz="3200" b="0" dirty="0">
                <a:latin typeface="Arial"/>
                <a:cs typeface="Arial"/>
              </a:rPr>
              <a:t>elit</a:t>
            </a:r>
            <a:endParaRPr lang="es-CL" dirty="0"/>
          </a:p>
        </p:txBody>
      </p:sp>
      <p:pic>
        <p:nvPicPr>
          <p:cNvPr id="28" name="Imagen 27">
            <a:extLst>
              <a:ext uri="{FF2B5EF4-FFF2-40B4-BE49-F238E27FC236}">
                <a16:creationId xmlns:a16="http://schemas.microsoft.com/office/drawing/2014/main" id="{CEFCCC79-9402-1A4A-9BAC-5814C2E4C9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9667" y="8484983"/>
            <a:ext cx="6220794" cy="2046492"/>
          </a:xfrm>
          <a:prstGeom prst="rect">
            <a:avLst/>
          </a:prstGeom>
        </p:spPr>
      </p:pic>
      <p:pic>
        <p:nvPicPr>
          <p:cNvPr id="21" name="Gráfico 20">
            <a:extLst>
              <a:ext uri="{FF2B5EF4-FFF2-40B4-BE49-F238E27FC236}">
                <a16:creationId xmlns:a16="http://schemas.microsoft.com/office/drawing/2014/main" id="{7E2454E7-43C6-B849-ACDE-EEC9338394C7}"/>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210952" y="10282677"/>
            <a:ext cx="4224383" cy="8335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1" name="object 9">
            <a:extLst>
              <a:ext uri="{FF2B5EF4-FFF2-40B4-BE49-F238E27FC236}">
                <a16:creationId xmlns:a16="http://schemas.microsoft.com/office/drawing/2014/main" id="{D74EE1F9-2998-754F-AE8B-CC1AA4E2EE8A}"/>
              </a:ext>
            </a:extLst>
          </p:cNvPr>
          <p:cNvSpPr/>
          <p:nvPr userDrawn="1"/>
        </p:nvSpPr>
        <p:spPr>
          <a:xfrm>
            <a:off x="14603006" y="1768475"/>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dirty="0"/>
          </a:p>
        </p:txBody>
      </p:sp>
      <p:sp>
        <p:nvSpPr>
          <p:cNvPr id="10" name="object 9">
            <a:extLst>
              <a:ext uri="{FF2B5EF4-FFF2-40B4-BE49-F238E27FC236}">
                <a16:creationId xmlns:a16="http://schemas.microsoft.com/office/drawing/2014/main" id="{8E5F013E-4F47-B444-9D43-991915429027}"/>
              </a:ext>
            </a:extLst>
          </p:cNvPr>
          <p:cNvSpPr/>
          <p:nvPr userDrawn="1"/>
        </p:nvSpPr>
        <p:spPr>
          <a:xfrm>
            <a:off x="10415337" y="1768476"/>
            <a:ext cx="3392804" cy="7616568"/>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chemeClr val="tx1"/>
          </a:solidFill>
        </p:spPr>
        <p:txBody>
          <a:bodyPr wrap="square" lIns="0" tIns="0" rIns="0" bIns="0" rtlCol="0"/>
          <a:lstStyle/>
          <a:p>
            <a:endParaRPr dirty="0"/>
          </a:p>
        </p:txBody>
      </p:sp>
      <p:sp>
        <p:nvSpPr>
          <p:cNvPr id="30" name="object 9">
            <a:extLst>
              <a:ext uri="{FF2B5EF4-FFF2-40B4-BE49-F238E27FC236}">
                <a16:creationId xmlns:a16="http://schemas.microsoft.com/office/drawing/2014/main" id="{3584D8FB-5C66-5246-B53F-AFBF8195582B}"/>
              </a:ext>
            </a:extLst>
          </p:cNvPr>
          <p:cNvSpPr/>
          <p:nvPr userDrawn="1"/>
        </p:nvSpPr>
        <p:spPr>
          <a:xfrm>
            <a:off x="6347214" y="1813303"/>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29" name="object 9">
            <a:extLst>
              <a:ext uri="{FF2B5EF4-FFF2-40B4-BE49-F238E27FC236}">
                <a16:creationId xmlns:a16="http://schemas.microsoft.com/office/drawing/2014/main" id="{55C4F869-B90C-0B40-A9F9-ADC2D812A79E}"/>
              </a:ext>
            </a:extLst>
          </p:cNvPr>
          <p:cNvSpPr/>
          <p:nvPr userDrawn="1"/>
        </p:nvSpPr>
        <p:spPr>
          <a:xfrm>
            <a:off x="2235659" y="1820288"/>
            <a:ext cx="3392804" cy="7564755"/>
          </a:xfrm>
          <a:custGeom>
            <a:avLst/>
            <a:gdLst/>
            <a:ahLst/>
            <a:cxnLst/>
            <a:rect l="l" t="t" r="r" b="b"/>
            <a:pathLst>
              <a:path w="3392805" h="7564755">
                <a:moveTo>
                  <a:pt x="3392671" y="0"/>
                </a:moveTo>
                <a:lnTo>
                  <a:pt x="0" y="0"/>
                </a:lnTo>
                <a:lnTo>
                  <a:pt x="0" y="7564701"/>
                </a:lnTo>
                <a:lnTo>
                  <a:pt x="3392671" y="7564701"/>
                </a:lnTo>
                <a:lnTo>
                  <a:pt x="3392671" y="0"/>
                </a:lnTo>
                <a:close/>
              </a:path>
            </a:pathLst>
          </a:custGeom>
          <a:solidFill>
            <a:srgbClr val="317DE2"/>
          </a:solidFill>
        </p:spPr>
        <p:txBody>
          <a:bodyPr wrap="square" lIns="0" tIns="0" rIns="0" bIns="0" rtlCol="0"/>
          <a:lstStyle/>
          <a:p>
            <a:endParaRPr/>
          </a:p>
        </p:txBody>
      </p:sp>
      <p:sp>
        <p:nvSpPr>
          <p:cNvPr id="9" name="Marcador de texto 8">
            <a:extLst>
              <a:ext uri="{FF2B5EF4-FFF2-40B4-BE49-F238E27FC236}">
                <a16:creationId xmlns:a16="http://schemas.microsoft.com/office/drawing/2014/main" id="{B9F40AF0-87DA-0A48-B6E9-4219F4180CF3}"/>
              </a:ext>
            </a:extLst>
          </p:cNvPr>
          <p:cNvSpPr>
            <a:spLocks noGrp="1"/>
          </p:cNvSpPr>
          <p:nvPr>
            <p:ph type="body" sz="quarter" idx="10" hasCustomPrompt="1"/>
          </p:nvPr>
        </p:nvSpPr>
        <p:spPr>
          <a:xfrm>
            <a:off x="243205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2" name="Marcador de texto 8">
            <a:extLst>
              <a:ext uri="{FF2B5EF4-FFF2-40B4-BE49-F238E27FC236}">
                <a16:creationId xmlns:a16="http://schemas.microsoft.com/office/drawing/2014/main" id="{D90E074A-B7DF-8245-A38A-3D05E057F62E}"/>
              </a:ext>
            </a:extLst>
          </p:cNvPr>
          <p:cNvSpPr>
            <a:spLocks noGrp="1"/>
          </p:cNvSpPr>
          <p:nvPr>
            <p:ph type="body" sz="quarter" idx="11" hasCustomPrompt="1"/>
          </p:nvPr>
        </p:nvSpPr>
        <p:spPr>
          <a:xfrm>
            <a:off x="243205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01</a:t>
            </a:r>
            <a:endParaRPr lang="es-CL" dirty="0"/>
          </a:p>
        </p:txBody>
      </p:sp>
      <p:sp>
        <p:nvSpPr>
          <p:cNvPr id="34" name="Marcador de texto 33">
            <a:extLst>
              <a:ext uri="{FF2B5EF4-FFF2-40B4-BE49-F238E27FC236}">
                <a16:creationId xmlns:a16="http://schemas.microsoft.com/office/drawing/2014/main" id="{13C7172E-9E76-0741-9F46-1D2D52BD4AC6}"/>
              </a:ext>
            </a:extLst>
          </p:cNvPr>
          <p:cNvSpPr>
            <a:spLocks noGrp="1"/>
          </p:cNvSpPr>
          <p:nvPr>
            <p:ph type="body" sz="quarter" idx="12" hasCustomPrompt="1"/>
          </p:nvPr>
        </p:nvSpPr>
        <p:spPr>
          <a:xfrm>
            <a:off x="252090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5" name="Marcador de texto 8">
            <a:extLst>
              <a:ext uri="{FF2B5EF4-FFF2-40B4-BE49-F238E27FC236}">
                <a16:creationId xmlns:a16="http://schemas.microsoft.com/office/drawing/2014/main" id="{FCB94CB1-4B2F-854C-BFCE-F2F8A555D8FF}"/>
              </a:ext>
            </a:extLst>
          </p:cNvPr>
          <p:cNvSpPr>
            <a:spLocks noGrp="1"/>
          </p:cNvSpPr>
          <p:nvPr>
            <p:ph type="body" sz="quarter" idx="13" hasCustomPrompt="1"/>
          </p:nvPr>
        </p:nvSpPr>
        <p:spPr>
          <a:xfrm>
            <a:off x="6569873"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6" name="Marcador de texto 8">
            <a:extLst>
              <a:ext uri="{FF2B5EF4-FFF2-40B4-BE49-F238E27FC236}">
                <a16:creationId xmlns:a16="http://schemas.microsoft.com/office/drawing/2014/main" id="{230B54DA-B6A0-F547-8BE5-D93D21AF07E9}"/>
              </a:ext>
            </a:extLst>
          </p:cNvPr>
          <p:cNvSpPr>
            <a:spLocks noGrp="1"/>
          </p:cNvSpPr>
          <p:nvPr>
            <p:ph type="body" sz="quarter" idx="14" hasCustomPrompt="1"/>
          </p:nvPr>
        </p:nvSpPr>
        <p:spPr>
          <a:xfrm>
            <a:off x="6569873"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02</a:t>
            </a:r>
            <a:endParaRPr lang="es-CL" dirty="0"/>
          </a:p>
        </p:txBody>
      </p:sp>
      <p:sp>
        <p:nvSpPr>
          <p:cNvPr id="37" name="Marcador de texto 33">
            <a:extLst>
              <a:ext uri="{FF2B5EF4-FFF2-40B4-BE49-F238E27FC236}">
                <a16:creationId xmlns:a16="http://schemas.microsoft.com/office/drawing/2014/main" id="{049144DE-9B32-BF42-AC58-CA84B84FCC1D}"/>
              </a:ext>
            </a:extLst>
          </p:cNvPr>
          <p:cNvSpPr>
            <a:spLocks noGrp="1"/>
          </p:cNvSpPr>
          <p:nvPr>
            <p:ph type="body" sz="quarter" idx="15" hasCustomPrompt="1"/>
          </p:nvPr>
        </p:nvSpPr>
        <p:spPr>
          <a:xfrm>
            <a:off x="6658730"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38" name="Marcador de texto 8">
            <a:extLst>
              <a:ext uri="{FF2B5EF4-FFF2-40B4-BE49-F238E27FC236}">
                <a16:creationId xmlns:a16="http://schemas.microsoft.com/office/drawing/2014/main" id="{3AD26DB2-ADE0-4647-9024-836E85450201}"/>
              </a:ext>
            </a:extLst>
          </p:cNvPr>
          <p:cNvSpPr>
            <a:spLocks noGrp="1"/>
          </p:cNvSpPr>
          <p:nvPr>
            <p:ph type="body" sz="quarter" idx="16" hasCustomPrompt="1"/>
          </p:nvPr>
        </p:nvSpPr>
        <p:spPr>
          <a:xfrm>
            <a:off x="10642730"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39" name="Marcador de texto 8">
            <a:extLst>
              <a:ext uri="{FF2B5EF4-FFF2-40B4-BE49-F238E27FC236}">
                <a16:creationId xmlns:a16="http://schemas.microsoft.com/office/drawing/2014/main" id="{B4CCB6D0-24E1-6C4B-B00D-A59898F66512}"/>
              </a:ext>
            </a:extLst>
          </p:cNvPr>
          <p:cNvSpPr>
            <a:spLocks noGrp="1"/>
          </p:cNvSpPr>
          <p:nvPr>
            <p:ph type="body" sz="quarter" idx="17" hasCustomPrompt="1"/>
          </p:nvPr>
        </p:nvSpPr>
        <p:spPr>
          <a:xfrm>
            <a:off x="10642730"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03</a:t>
            </a:r>
            <a:endParaRPr lang="es-CL" dirty="0"/>
          </a:p>
        </p:txBody>
      </p:sp>
      <p:sp>
        <p:nvSpPr>
          <p:cNvPr id="40" name="Marcador de texto 33">
            <a:extLst>
              <a:ext uri="{FF2B5EF4-FFF2-40B4-BE49-F238E27FC236}">
                <a16:creationId xmlns:a16="http://schemas.microsoft.com/office/drawing/2014/main" id="{E791DE5B-F3FB-2249-88C9-850052F11B11}"/>
              </a:ext>
            </a:extLst>
          </p:cNvPr>
          <p:cNvSpPr>
            <a:spLocks noGrp="1"/>
          </p:cNvSpPr>
          <p:nvPr>
            <p:ph type="body" sz="quarter" idx="18" hasCustomPrompt="1"/>
          </p:nvPr>
        </p:nvSpPr>
        <p:spPr>
          <a:xfrm>
            <a:off x="10731587"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1" name="Marcador de texto 8">
            <a:extLst>
              <a:ext uri="{FF2B5EF4-FFF2-40B4-BE49-F238E27FC236}">
                <a16:creationId xmlns:a16="http://schemas.microsoft.com/office/drawing/2014/main" id="{BFEC8CF8-CD6A-2D46-9209-80CB6E375741}"/>
              </a:ext>
            </a:extLst>
          </p:cNvPr>
          <p:cNvSpPr>
            <a:spLocks noGrp="1"/>
          </p:cNvSpPr>
          <p:nvPr>
            <p:ph type="body" sz="quarter" idx="19" hasCustomPrompt="1"/>
          </p:nvPr>
        </p:nvSpPr>
        <p:spPr>
          <a:xfrm>
            <a:off x="14844104" y="4968875"/>
            <a:ext cx="3005299" cy="553998"/>
          </a:xfrm>
        </p:spPr>
        <p:txBody>
          <a:bodyPr/>
          <a:lstStyle>
            <a:lvl1pPr algn="ctr">
              <a:defRPr sz="3600" b="1">
                <a:solidFill>
                  <a:schemeClr val="bg1"/>
                </a:solidFill>
                <a:latin typeface="Arial" panose="020B0604020202020204" pitchFamily="34" charset="0"/>
                <a:cs typeface="Arial" panose="020B0604020202020204" pitchFamily="34" charset="0"/>
              </a:defRPr>
            </a:lvl1pPr>
          </a:lstStyle>
          <a:p>
            <a:r>
              <a:rPr lang="es-ES" dirty="0"/>
              <a:t>TEXTO</a:t>
            </a:r>
            <a:endParaRPr lang="es-CL" dirty="0"/>
          </a:p>
        </p:txBody>
      </p:sp>
      <p:sp>
        <p:nvSpPr>
          <p:cNvPr id="42" name="Marcador de texto 8">
            <a:extLst>
              <a:ext uri="{FF2B5EF4-FFF2-40B4-BE49-F238E27FC236}">
                <a16:creationId xmlns:a16="http://schemas.microsoft.com/office/drawing/2014/main" id="{2B4261FE-A1D1-4B4F-95F4-6ED010B1120F}"/>
              </a:ext>
            </a:extLst>
          </p:cNvPr>
          <p:cNvSpPr>
            <a:spLocks noGrp="1"/>
          </p:cNvSpPr>
          <p:nvPr>
            <p:ph type="body" sz="quarter" idx="20" hasCustomPrompt="1"/>
          </p:nvPr>
        </p:nvSpPr>
        <p:spPr>
          <a:xfrm>
            <a:off x="14844104" y="2200396"/>
            <a:ext cx="2955170" cy="2308324"/>
          </a:xfrm>
        </p:spPr>
        <p:txBody>
          <a:bodyPr/>
          <a:lstStyle>
            <a:lvl1pPr algn="ctr">
              <a:defRPr sz="15000" b="1">
                <a:solidFill>
                  <a:schemeClr val="bg1"/>
                </a:solidFill>
                <a:latin typeface="Arial" panose="020B0604020202020204" pitchFamily="34" charset="0"/>
                <a:cs typeface="Arial" panose="020B0604020202020204" pitchFamily="34" charset="0"/>
              </a:defRPr>
            </a:lvl1pPr>
          </a:lstStyle>
          <a:p>
            <a:r>
              <a:rPr lang="es-ES" dirty="0"/>
              <a:t>04</a:t>
            </a:r>
            <a:endParaRPr lang="es-CL" dirty="0"/>
          </a:p>
        </p:txBody>
      </p:sp>
      <p:sp>
        <p:nvSpPr>
          <p:cNvPr id="43" name="Marcador de texto 33">
            <a:extLst>
              <a:ext uri="{FF2B5EF4-FFF2-40B4-BE49-F238E27FC236}">
                <a16:creationId xmlns:a16="http://schemas.microsoft.com/office/drawing/2014/main" id="{675B8AD7-87CC-C84B-AFAA-1219F5560E53}"/>
              </a:ext>
            </a:extLst>
          </p:cNvPr>
          <p:cNvSpPr>
            <a:spLocks noGrp="1"/>
          </p:cNvSpPr>
          <p:nvPr>
            <p:ph type="body" sz="quarter" idx="21" hasCustomPrompt="1"/>
          </p:nvPr>
        </p:nvSpPr>
        <p:spPr>
          <a:xfrm>
            <a:off x="14932961" y="5908547"/>
            <a:ext cx="2916442" cy="553998"/>
          </a:xfrm>
        </p:spPr>
        <p:txBody>
          <a:bodyPr/>
          <a:lstStyle>
            <a:lvl1pPr algn="ctr">
              <a:defRPr>
                <a:solidFill>
                  <a:schemeClr val="bg1"/>
                </a:solidFill>
                <a:latin typeface="Arial" panose="020B0604020202020204" pitchFamily="34" charset="0"/>
                <a:cs typeface="Arial" panose="020B0604020202020204" pitchFamily="34" charset="0"/>
              </a:defRPr>
            </a:lvl1pPr>
          </a:lstStyle>
          <a:p>
            <a:r>
              <a:rPr lang="es-CL" sz="1800" b="0" spc="10" dirty="0">
                <a:latin typeface="Arial"/>
                <a:cs typeface="Arial"/>
              </a:rPr>
              <a:t>Lorem ipsum </a:t>
            </a:r>
            <a:r>
              <a:rPr lang="es-CL" sz="1800" b="0" spc="5" dirty="0">
                <a:latin typeface="Arial"/>
                <a:cs typeface="Arial"/>
              </a:rPr>
              <a:t>dolor sit </a:t>
            </a:r>
            <a:r>
              <a:rPr lang="es-CL" sz="1800" b="0" spc="10" dirty="0">
                <a:latin typeface="Arial"/>
                <a:cs typeface="Arial"/>
              </a:rPr>
              <a:t>amet, consectetuer </a:t>
            </a:r>
            <a:r>
              <a:rPr lang="es-CL" sz="1800" b="0" spc="5" dirty="0">
                <a:latin typeface="Arial"/>
                <a:cs typeface="Arial"/>
              </a:rPr>
              <a:t>adipiscing </a:t>
            </a:r>
            <a:r>
              <a:rPr lang="es-CL" sz="1800" b="0" dirty="0">
                <a:latin typeface="Arial"/>
                <a:cs typeface="Arial"/>
              </a:rPr>
              <a:t>elit</a:t>
            </a:r>
            <a:endParaRPr lang="es-CL" dirty="0"/>
          </a:p>
        </p:txBody>
      </p:sp>
      <p:sp>
        <p:nvSpPr>
          <p:cNvPr id="44" name="object 13">
            <a:extLst>
              <a:ext uri="{FF2B5EF4-FFF2-40B4-BE49-F238E27FC236}">
                <a16:creationId xmlns:a16="http://schemas.microsoft.com/office/drawing/2014/main" id="{9B5E9D9A-47C1-1E44-B23B-6F1ADDE4D8E6}"/>
              </a:ext>
            </a:extLst>
          </p:cNvPr>
          <p:cNvSpPr/>
          <p:nvPr userDrawn="1"/>
        </p:nvSpPr>
        <p:spPr>
          <a:xfrm>
            <a:off x="3579241"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5" name="object 13">
            <a:extLst>
              <a:ext uri="{FF2B5EF4-FFF2-40B4-BE49-F238E27FC236}">
                <a16:creationId xmlns:a16="http://schemas.microsoft.com/office/drawing/2014/main" id="{1ABCC154-C69E-B546-A2BD-4C9F96651155}"/>
              </a:ext>
            </a:extLst>
          </p:cNvPr>
          <p:cNvSpPr/>
          <p:nvPr userDrawn="1"/>
        </p:nvSpPr>
        <p:spPr>
          <a:xfrm>
            <a:off x="7667696"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6" name="object 13">
            <a:extLst>
              <a:ext uri="{FF2B5EF4-FFF2-40B4-BE49-F238E27FC236}">
                <a16:creationId xmlns:a16="http://schemas.microsoft.com/office/drawing/2014/main" id="{982DA456-C055-9C46-9D2A-E2B01BD77B0E}"/>
              </a:ext>
            </a:extLst>
          </p:cNvPr>
          <p:cNvSpPr/>
          <p:nvPr userDrawn="1"/>
        </p:nvSpPr>
        <p:spPr>
          <a:xfrm>
            <a:off x="15995650" y="573087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tx1"/>
          </a:solidFill>
        </p:spPr>
        <p:txBody>
          <a:bodyPr wrap="square" lIns="0" tIns="0" rIns="0" bIns="0" rtlCol="0"/>
          <a:lstStyle/>
          <a:p>
            <a:endParaRPr/>
          </a:p>
        </p:txBody>
      </p:sp>
      <p:sp>
        <p:nvSpPr>
          <p:cNvPr id="47" name="object 13">
            <a:extLst>
              <a:ext uri="{FF2B5EF4-FFF2-40B4-BE49-F238E27FC236}">
                <a16:creationId xmlns:a16="http://schemas.microsoft.com/office/drawing/2014/main" id="{6BD4CEE4-F664-604F-98CF-699643BD4FFF}"/>
              </a:ext>
            </a:extLst>
          </p:cNvPr>
          <p:cNvSpPr/>
          <p:nvPr userDrawn="1"/>
        </p:nvSpPr>
        <p:spPr>
          <a:xfrm>
            <a:off x="11728450" y="5719885"/>
            <a:ext cx="751840" cy="60325"/>
          </a:xfrm>
          <a:custGeom>
            <a:avLst/>
            <a:gdLst/>
            <a:ahLst/>
            <a:cxnLst/>
            <a:rect l="l" t="t" r="r" b="b"/>
            <a:pathLst>
              <a:path w="751839" h="60325">
                <a:moveTo>
                  <a:pt x="751281" y="0"/>
                </a:moveTo>
                <a:lnTo>
                  <a:pt x="0" y="0"/>
                </a:lnTo>
                <a:lnTo>
                  <a:pt x="0" y="23914"/>
                </a:lnTo>
                <a:lnTo>
                  <a:pt x="0" y="36068"/>
                </a:lnTo>
                <a:lnTo>
                  <a:pt x="0" y="60096"/>
                </a:lnTo>
                <a:lnTo>
                  <a:pt x="751281" y="60096"/>
                </a:lnTo>
                <a:lnTo>
                  <a:pt x="751281" y="36068"/>
                </a:lnTo>
                <a:lnTo>
                  <a:pt x="751281" y="23914"/>
                </a:lnTo>
                <a:lnTo>
                  <a:pt x="751281" y="0"/>
                </a:lnTo>
                <a:close/>
              </a:path>
            </a:pathLst>
          </a:custGeom>
          <a:solidFill>
            <a:schemeClr val="bg1"/>
          </a:solidFill>
        </p:spPr>
        <p:txBody>
          <a:bodyPr wrap="square" lIns="0" tIns="0" rIns="0" bIns="0" rtlCol="0"/>
          <a:lstStyle/>
          <a:p>
            <a:endParaRPr/>
          </a:p>
        </p:txBody>
      </p:sp>
      <p:sp>
        <p:nvSpPr>
          <p:cNvPr id="48" name="object 2">
            <a:extLst>
              <a:ext uri="{FF2B5EF4-FFF2-40B4-BE49-F238E27FC236}">
                <a16:creationId xmlns:a16="http://schemas.microsoft.com/office/drawing/2014/main" id="{0B67C3A2-010D-4140-ABF4-F72A6A7F378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49" name="object 3">
            <a:extLst>
              <a:ext uri="{FF2B5EF4-FFF2-40B4-BE49-F238E27FC236}">
                <a16:creationId xmlns:a16="http://schemas.microsoft.com/office/drawing/2014/main" id="{D2D447AF-9C93-1A41-9207-B51827B0B3A7}"/>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50" name="object 4">
            <a:extLst>
              <a:ext uri="{FF2B5EF4-FFF2-40B4-BE49-F238E27FC236}">
                <a16:creationId xmlns:a16="http://schemas.microsoft.com/office/drawing/2014/main" id="{3185B5ED-2353-7F43-98D6-FB917C139291}"/>
              </a:ext>
            </a:extLst>
          </p:cNvPr>
          <p:cNvGrpSpPr/>
          <p:nvPr userDrawn="1"/>
        </p:nvGrpSpPr>
        <p:grpSpPr>
          <a:xfrm>
            <a:off x="19131280" y="10355374"/>
            <a:ext cx="445770" cy="598170"/>
            <a:chOff x="18406074" y="10234089"/>
            <a:chExt cx="445770" cy="598170"/>
          </a:xfrm>
        </p:grpSpPr>
        <p:sp>
          <p:nvSpPr>
            <p:cNvPr id="51" name="object 5">
              <a:extLst>
                <a:ext uri="{FF2B5EF4-FFF2-40B4-BE49-F238E27FC236}">
                  <a16:creationId xmlns:a16="http://schemas.microsoft.com/office/drawing/2014/main" id="{886CB714-3245-7648-B161-D646B4D8D540}"/>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52" name="object 6">
              <a:extLst>
                <a:ext uri="{FF2B5EF4-FFF2-40B4-BE49-F238E27FC236}">
                  <a16:creationId xmlns:a16="http://schemas.microsoft.com/office/drawing/2014/main" id="{70D7E7E3-B924-4C4F-B481-828638FCF065}"/>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53" name="Gráfico 52">
            <a:extLst>
              <a:ext uri="{FF2B5EF4-FFF2-40B4-BE49-F238E27FC236}">
                <a16:creationId xmlns:a16="http://schemas.microsoft.com/office/drawing/2014/main" id="{BEBF0785-D638-6446-9E71-B794CEB230FC}"/>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extLst>
      <p:ext uri="{BB962C8B-B14F-4D97-AF65-F5344CB8AC3E}">
        <p14:creationId xmlns:p14="http://schemas.microsoft.com/office/powerpoint/2010/main" val="192121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24" name="Rectángulo 23">
            <a:extLst>
              <a:ext uri="{FF2B5EF4-FFF2-40B4-BE49-F238E27FC236}">
                <a16:creationId xmlns:a16="http://schemas.microsoft.com/office/drawing/2014/main" id="{84BBD3E8-4E3E-7143-93D6-703701B55B8F}"/>
              </a:ext>
            </a:extLst>
          </p:cNvPr>
          <p:cNvSpPr/>
          <p:nvPr userDrawn="1"/>
        </p:nvSpPr>
        <p:spPr>
          <a:xfrm>
            <a:off x="1" y="828729"/>
            <a:ext cx="4946650" cy="1168346"/>
          </a:xfrm>
          <a:prstGeom prst="rect">
            <a:avLst/>
          </a:prstGeom>
          <a:solidFill>
            <a:srgbClr val="317D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6" name="object 3">
            <a:extLst>
              <a:ext uri="{FF2B5EF4-FFF2-40B4-BE49-F238E27FC236}">
                <a16:creationId xmlns:a16="http://schemas.microsoft.com/office/drawing/2014/main" id="{3F0A3CF7-27AF-C54F-8A82-249182FDF036}"/>
              </a:ext>
            </a:extLst>
          </p:cNvPr>
          <p:cNvSpPr/>
          <p:nvPr userDrawn="1"/>
        </p:nvSpPr>
        <p:spPr>
          <a:xfrm>
            <a:off x="4998572" y="828729"/>
            <a:ext cx="152400" cy="1168346"/>
          </a:xfrm>
          <a:custGeom>
            <a:avLst/>
            <a:gdLst/>
            <a:ahLst/>
            <a:cxnLst/>
            <a:rect l="l" t="t" r="r" b="b"/>
            <a:pathLst>
              <a:path w="53339" h="6827520">
                <a:moveTo>
                  <a:pt x="26606" y="0"/>
                </a:moveTo>
                <a:lnTo>
                  <a:pt x="16269" y="2095"/>
                </a:lnTo>
                <a:lnTo>
                  <a:pt x="7809" y="7806"/>
                </a:lnTo>
                <a:lnTo>
                  <a:pt x="2097" y="16264"/>
                </a:lnTo>
                <a:lnTo>
                  <a:pt x="0" y="26606"/>
                </a:lnTo>
                <a:lnTo>
                  <a:pt x="0" y="6800368"/>
                </a:lnTo>
                <a:lnTo>
                  <a:pt x="2097" y="6810704"/>
                </a:lnTo>
                <a:lnTo>
                  <a:pt x="7809" y="6819160"/>
                </a:lnTo>
                <a:lnTo>
                  <a:pt x="16269" y="6824869"/>
                </a:lnTo>
                <a:lnTo>
                  <a:pt x="26606" y="6826964"/>
                </a:lnTo>
                <a:lnTo>
                  <a:pt x="36943" y="6824869"/>
                </a:lnTo>
                <a:lnTo>
                  <a:pt x="45403" y="6819160"/>
                </a:lnTo>
                <a:lnTo>
                  <a:pt x="51115" y="6810704"/>
                </a:lnTo>
                <a:lnTo>
                  <a:pt x="53213" y="6800368"/>
                </a:lnTo>
                <a:lnTo>
                  <a:pt x="53213" y="26606"/>
                </a:lnTo>
                <a:lnTo>
                  <a:pt x="51115" y="16264"/>
                </a:lnTo>
                <a:lnTo>
                  <a:pt x="45403" y="7806"/>
                </a:lnTo>
                <a:lnTo>
                  <a:pt x="36943" y="2095"/>
                </a:lnTo>
                <a:lnTo>
                  <a:pt x="26606" y="0"/>
                </a:lnTo>
                <a:close/>
              </a:path>
            </a:pathLst>
          </a:custGeom>
          <a:solidFill>
            <a:srgbClr val="1A1A1A"/>
          </a:solidFill>
        </p:spPr>
        <p:txBody>
          <a:bodyPr wrap="square" lIns="0" tIns="0" rIns="0" bIns="0" rtlCol="0"/>
          <a:lstStyle/>
          <a:p>
            <a:endParaRPr/>
          </a:p>
        </p:txBody>
      </p:sp>
      <p:sp>
        <p:nvSpPr>
          <p:cNvPr id="28" name="Marcador de texto 26">
            <a:extLst>
              <a:ext uri="{FF2B5EF4-FFF2-40B4-BE49-F238E27FC236}">
                <a16:creationId xmlns:a16="http://schemas.microsoft.com/office/drawing/2014/main" id="{60CA0A8E-31A5-234D-AC7B-9748F2C7593B}"/>
              </a:ext>
            </a:extLst>
          </p:cNvPr>
          <p:cNvSpPr>
            <a:spLocks noGrp="1"/>
          </p:cNvSpPr>
          <p:nvPr>
            <p:ph type="body" sz="quarter" idx="10" hasCustomPrompt="1"/>
          </p:nvPr>
        </p:nvSpPr>
        <p:spPr>
          <a:xfrm>
            <a:off x="574040" y="1258411"/>
            <a:ext cx="4343400" cy="1477328"/>
          </a:xfrm>
        </p:spPr>
        <p:txBody>
          <a:bodyPr/>
          <a:lstStyle>
            <a:lvl1pPr algn="l">
              <a:defRPr sz="4800" b="1">
                <a:solidFill>
                  <a:schemeClr val="tx1"/>
                </a:solidFill>
                <a:latin typeface="Arial" panose="020B0604020202020204" pitchFamily="34" charset="0"/>
                <a:cs typeface="Arial" panose="020B0604020202020204" pitchFamily="34" charset="0"/>
              </a:defRPr>
            </a:lvl1pPr>
          </a:lstStyle>
          <a:p>
            <a:r>
              <a:rPr lang="es-ES" dirty="0"/>
              <a:t>TEXTO LOREM IPSUM</a:t>
            </a:r>
            <a:endParaRPr lang="es-CL" dirty="0"/>
          </a:p>
        </p:txBody>
      </p:sp>
      <p:sp>
        <p:nvSpPr>
          <p:cNvPr id="31" name="Marcador de texto 3">
            <a:extLst>
              <a:ext uri="{FF2B5EF4-FFF2-40B4-BE49-F238E27FC236}">
                <a16:creationId xmlns:a16="http://schemas.microsoft.com/office/drawing/2014/main" id="{B2FCA64A-F62A-7D46-AFDE-4EB256B113A8}"/>
              </a:ext>
            </a:extLst>
          </p:cNvPr>
          <p:cNvSpPr>
            <a:spLocks noGrp="1"/>
          </p:cNvSpPr>
          <p:nvPr>
            <p:ph type="body" sz="quarter" idx="12" hasCustomPrompt="1"/>
          </p:nvPr>
        </p:nvSpPr>
        <p:spPr>
          <a:xfrm>
            <a:off x="574675" y="2911475"/>
            <a:ext cx="4343400" cy="1231106"/>
          </a:xfrm>
        </p:spPr>
        <p:txBody>
          <a:bodyPr/>
          <a:lstStyle>
            <a:lvl1pPr>
              <a:defRPr sz="2000">
                <a:latin typeface="Arial" panose="020B0604020202020204" pitchFamily="34" charset="0"/>
                <a:cs typeface="Arial" panose="020B0604020202020204" pitchFamily="34" charset="0"/>
              </a:defRPr>
            </a:lvl1pPr>
          </a:lstStyle>
          <a:p>
            <a:r>
              <a:rPr lang="es-ES" dirty="0" err="1"/>
              <a:t>Lorem</a:t>
            </a:r>
            <a:r>
              <a:rPr lang="es-ES" dirty="0"/>
              <a:t> </a:t>
            </a:r>
            <a:r>
              <a:rPr lang="es-ES" dirty="0" err="1"/>
              <a:t>ipsum</a:t>
            </a:r>
            <a:r>
              <a:rPr lang="es-ES" dirty="0"/>
              <a:t> ut </a:t>
            </a:r>
            <a:r>
              <a:rPr lang="es-ES" dirty="0" err="1"/>
              <a:t>wisi</a:t>
            </a:r>
            <a:r>
              <a:rPr lang="es-ES" dirty="0"/>
              <a:t> </a:t>
            </a:r>
            <a:r>
              <a:rPr lang="es-ES" dirty="0" err="1"/>
              <a:t>enim</a:t>
            </a:r>
            <a:r>
              <a:rPr lang="es-ES" dirty="0"/>
              <a:t> ad </a:t>
            </a:r>
            <a:r>
              <a:rPr lang="es-ES" dirty="0" err="1"/>
              <a:t>minim</a:t>
            </a:r>
            <a:r>
              <a:rPr lang="es-ES" dirty="0"/>
              <a:t> </a:t>
            </a:r>
            <a:r>
              <a:rPr lang="es-ES" dirty="0" err="1"/>
              <a:t>mannt</a:t>
            </a:r>
            <a:r>
              <a:rPr lang="es-ES" dirty="0"/>
              <a:t>  </a:t>
            </a:r>
            <a:r>
              <a:rPr lang="es-ES" dirty="0" err="1"/>
              <a:t>veniam</a:t>
            </a:r>
            <a:r>
              <a:rPr lang="es-ES" dirty="0"/>
              <a:t>, </a:t>
            </a:r>
            <a:r>
              <a:rPr lang="es-ES" dirty="0" err="1"/>
              <a:t>quis</a:t>
            </a:r>
            <a:r>
              <a:rPr lang="es-ES" dirty="0"/>
              <a:t> </a:t>
            </a:r>
            <a:r>
              <a:rPr lang="es-ES" dirty="0" err="1"/>
              <a:t>nostrud</a:t>
            </a:r>
            <a:r>
              <a:rPr lang="es-ES" dirty="0"/>
              <a:t> </a:t>
            </a:r>
            <a:r>
              <a:rPr lang="es-ES" dirty="0" err="1"/>
              <a:t>exerci</a:t>
            </a:r>
            <a:r>
              <a:rPr lang="es-ES" dirty="0"/>
              <a:t>  </a:t>
            </a:r>
            <a:r>
              <a:rPr lang="es-ES" dirty="0" err="1"/>
              <a:t>tation</a:t>
            </a:r>
            <a:r>
              <a:rPr lang="es-ES" dirty="0"/>
              <a:t> </a:t>
            </a:r>
            <a:r>
              <a:rPr lang="es-ES" dirty="0" err="1"/>
              <a:t>ulla</a:t>
            </a:r>
            <a:r>
              <a:rPr lang="es-ES" dirty="0"/>
              <a:t> </a:t>
            </a:r>
            <a:r>
              <a:rPr lang="es-ES" dirty="0" err="1"/>
              <a:t>mcorper</a:t>
            </a:r>
            <a:r>
              <a:rPr lang="es-ES" dirty="0"/>
              <a:t> </a:t>
            </a:r>
            <a:r>
              <a:rPr lang="es-ES" dirty="0" err="1"/>
              <a:t>suscipit</a:t>
            </a:r>
            <a:r>
              <a:rPr lang="es-ES" dirty="0"/>
              <a:t> lo</a:t>
            </a:r>
          </a:p>
          <a:p>
            <a:endParaRPr lang="es-ES" dirty="0"/>
          </a:p>
        </p:txBody>
      </p:sp>
      <p:sp>
        <p:nvSpPr>
          <p:cNvPr id="32" name="object 2">
            <a:extLst>
              <a:ext uri="{FF2B5EF4-FFF2-40B4-BE49-F238E27FC236}">
                <a16:creationId xmlns:a16="http://schemas.microsoft.com/office/drawing/2014/main" id="{3E996A7B-5475-8648-80AF-B9FC4BDFAFBC}"/>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3" name="object 3">
            <a:extLst>
              <a:ext uri="{FF2B5EF4-FFF2-40B4-BE49-F238E27FC236}">
                <a16:creationId xmlns:a16="http://schemas.microsoft.com/office/drawing/2014/main" id="{0A761E5C-A140-404A-B948-83BB07042F18}"/>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4" name="object 4">
            <a:extLst>
              <a:ext uri="{FF2B5EF4-FFF2-40B4-BE49-F238E27FC236}">
                <a16:creationId xmlns:a16="http://schemas.microsoft.com/office/drawing/2014/main" id="{F85B8010-B39D-E141-A442-43BA37AA9298}"/>
              </a:ext>
            </a:extLst>
          </p:cNvPr>
          <p:cNvGrpSpPr/>
          <p:nvPr userDrawn="1"/>
        </p:nvGrpSpPr>
        <p:grpSpPr>
          <a:xfrm>
            <a:off x="19131280" y="10355374"/>
            <a:ext cx="445770" cy="598170"/>
            <a:chOff x="18406074" y="10234089"/>
            <a:chExt cx="445770" cy="598170"/>
          </a:xfrm>
        </p:grpSpPr>
        <p:sp>
          <p:nvSpPr>
            <p:cNvPr id="35" name="object 5">
              <a:extLst>
                <a:ext uri="{FF2B5EF4-FFF2-40B4-BE49-F238E27FC236}">
                  <a16:creationId xmlns:a16="http://schemas.microsoft.com/office/drawing/2014/main" id="{6777C2CC-3F19-944C-A6BE-3BA7FDE0AB1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6" name="object 6">
              <a:extLst>
                <a:ext uri="{FF2B5EF4-FFF2-40B4-BE49-F238E27FC236}">
                  <a16:creationId xmlns:a16="http://schemas.microsoft.com/office/drawing/2014/main" id="{867BBFEF-9432-8A42-A7EF-5A6AD57D317D}"/>
                </a:ext>
              </a:extLst>
            </p:cNvPr>
            <p:cNvPicPr/>
            <p:nvPr/>
          </p:nvPicPr>
          <p:blipFill>
            <a:blip r:embed="rId2"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7" name="Gráfico 36">
            <a:extLst>
              <a:ext uri="{FF2B5EF4-FFF2-40B4-BE49-F238E27FC236}">
                <a16:creationId xmlns:a16="http://schemas.microsoft.com/office/drawing/2014/main" id="{A8B463B4-447A-7B4A-914E-C9D22D793BCE}"/>
              </a:ext>
            </a:extLst>
          </p:cNvPr>
          <p:cNvPicPr>
            <a:picLocks noChangeAspect="1"/>
          </p:cNvPicPr>
          <p:nvPr userDrawn="1"/>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325995" y="10351817"/>
            <a:ext cx="4224383" cy="8335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4F0C62AA-7E37-6845-8D8A-ED2B4A20925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20104100" cy="7378258"/>
          </a:xfrm>
          <a:prstGeom prst="rect">
            <a:avLst/>
          </a:prstGeom>
        </p:spPr>
      </p:pic>
      <p:sp>
        <p:nvSpPr>
          <p:cNvPr id="35" name="object 2">
            <a:extLst>
              <a:ext uri="{FF2B5EF4-FFF2-40B4-BE49-F238E27FC236}">
                <a16:creationId xmlns:a16="http://schemas.microsoft.com/office/drawing/2014/main" id="{8B4706A3-2EB4-0941-8713-118E1EE44C32}"/>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6" name="object 3">
            <a:extLst>
              <a:ext uri="{FF2B5EF4-FFF2-40B4-BE49-F238E27FC236}">
                <a16:creationId xmlns:a16="http://schemas.microsoft.com/office/drawing/2014/main" id="{1D44F9E2-5379-7E4A-83D8-2FDE2AFAFEF9}"/>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7" name="object 4">
            <a:extLst>
              <a:ext uri="{FF2B5EF4-FFF2-40B4-BE49-F238E27FC236}">
                <a16:creationId xmlns:a16="http://schemas.microsoft.com/office/drawing/2014/main" id="{0360ECE7-3B5A-AA42-B97A-B717880F7FD0}"/>
              </a:ext>
            </a:extLst>
          </p:cNvPr>
          <p:cNvGrpSpPr/>
          <p:nvPr userDrawn="1"/>
        </p:nvGrpSpPr>
        <p:grpSpPr>
          <a:xfrm>
            <a:off x="19131280" y="10355374"/>
            <a:ext cx="445770" cy="598170"/>
            <a:chOff x="18406074" y="10234089"/>
            <a:chExt cx="445770" cy="598170"/>
          </a:xfrm>
        </p:grpSpPr>
        <p:sp>
          <p:nvSpPr>
            <p:cNvPr id="38" name="object 5">
              <a:extLst>
                <a:ext uri="{FF2B5EF4-FFF2-40B4-BE49-F238E27FC236}">
                  <a16:creationId xmlns:a16="http://schemas.microsoft.com/office/drawing/2014/main" id="{A6298163-CFF5-EA4A-8794-9DB6E054DA1C}"/>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9" name="object 6">
              <a:extLst>
                <a:ext uri="{FF2B5EF4-FFF2-40B4-BE49-F238E27FC236}">
                  <a16:creationId xmlns:a16="http://schemas.microsoft.com/office/drawing/2014/main" id="{93ED0631-D4B8-9245-AED9-7FFC3DF8BF8D}"/>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40" name="Gráfico 39">
            <a:extLst>
              <a:ext uri="{FF2B5EF4-FFF2-40B4-BE49-F238E27FC236}">
                <a16:creationId xmlns:a16="http://schemas.microsoft.com/office/drawing/2014/main" id="{753FB46B-300A-F44F-AAAA-E67F66AD18C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41" name="Título 10">
            <a:extLst>
              <a:ext uri="{FF2B5EF4-FFF2-40B4-BE49-F238E27FC236}">
                <a16:creationId xmlns:a16="http://schemas.microsoft.com/office/drawing/2014/main" id="{01AF9639-B5F6-6546-8B77-C66957275E66}"/>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42" name="Conector recto 41">
            <a:extLst>
              <a:ext uri="{FF2B5EF4-FFF2-40B4-BE49-F238E27FC236}">
                <a16:creationId xmlns:a16="http://schemas.microsoft.com/office/drawing/2014/main" id="{A9205323-AC03-D74A-AEE3-E3B4BB450B70}"/>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Marcador de texto 3">
            <a:extLst>
              <a:ext uri="{FF2B5EF4-FFF2-40B4-BE49-F238E27FC236}">
                <a16:creationId xmlns:a16="http://schemas.microsoft.com/office/drawing/2014/main" id="{35C72942-F7B7-3241-84D0-E36AF6C76506}"/>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94323C78-91D7-DE47-86DA-6F7685E6C6B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2196"/>
            <a:ext cx="20104100" cy="7520510"/>
          </a:xfrm>
          <a:prstGeom prst="rect">
            <a:avLst/>
          </a:prstGeom>
        </p:spPr>
      </p:pic>
      <p:sp>
        <p:nvSpPr>
          <p:cNvPr id="30" name="object 2">
            <a:extLst>
              <a:ext uri="{FF2B5EF4-FFF2-40B4-BE49-F238E27FC236}">
                <a16:creationId xmlns:a16="http://schemas.microsoft.com/office/drawing/2014/main" id="{1A05C437-F6E2-1346-92B2-6EC80A6C890F}"/>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A8637DA-970F-8F4E-A3B3-DC09DAE3D0BE}"/>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F0E47495-3EF8-A445-9410-936564B2BEE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0FBC0564-595F-864D-91F5-A9613FFC17D2}"/>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D3F1EA37-869B-F94C-A100-2DFE634B7A5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9B30EE24-9E48-634A-8BF4-69FBC5B32A9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574A0C90-EC12-A749-A679-57778828324D}"/>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91529161-8AB8-9849-AF32-382A75BC8A61}"/>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E7FE815C-E26B-4E4E-9B6D-5856DACC3D15}"/>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6FEDDDB6-8A33-B649-92A5-034576D1E74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20104101" cy="7407276"/>
          </a:xfrm>
          <a:prstGeom prst="rect">
            <a:avLst/>
          </a:prstGeom>
        </p:spPr>
      </p:pic>
      <p:sp>
        <p:nvSpPr>
          <p:cNvPr id="30" name="object 2">
            <a:extLst>
              <a:ext uri="{FF2B5EF4-FFF2-40B4-BE49-F238E27FC236}">
                <a16:creationId xmlns:a16="http://schemas.microsoft.com/office/drawing/2014/main" id="{28E4DF60-7B12-FD4B-90A0-0B344A39F3F6}"/>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88B3FA9D-6E32-D446-872B-B566CA9B4E2C}"/>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04E82F0A-B9A8-3A48-86F4-2B5B63326C49}"/>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DA35104B-1A00-8E4E-889B-46A2606AAAAA}"/>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921D8664-4A1C-F34E-B69D-E9E24BED913B}"/>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C5F7328-7DFD-E94A-9B11-C8A589E6CFA5}"/>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D40EA9E4-5463-DC4D-BD9C-81232BE20312}"/>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BAD04499-509E-2A4D-98D9-A2DFD8D7033E}"/>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9BEBCE5B-EF0F-114A-A1F5-52C2B2AF2384}"/>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A1247C45-E6C5-3C47-96BC-8BE72FCCA6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22225"/>
            <a:ext cx="20112123" cy="7534688"/>
          </a:xfrm>
          <a:prstGeom prst="rect">
            <a:avLst/>
          </a:prstGeom>
        </p:spPr>
      </p:pic>
      <p:sp>
        <p:nvSpPr>
          <p:cNvPr id="30" name="object 2">
            <a:extLst>
              <a:ext uri="{FF2B5EF4-FFF2-40B4-BE49-F238E27FC236}">
                <a16:creationId xmlns:a16="http://schemas.microsoft.com/office/drawing/2014/main" id="{F78E44EE-DD0C-4C42-A7F4-42B18335018E}"/>
              </a:ext>
            </a:extLst>
          </p:cNvPr>
          <p:cNvSpPr/>
          <p:nvPr userDrawn="1"/>
        </p:nvSpPr>
        <p:spPr>
          <a:xfrm>
            <a:off x="16958625" y="10426287"/>
            <a:ext cx="1618615" cy="525145"/>
          </a:xfrm>
          <a:custGeom>
            <a:avLst/>
            <a:gdLst/>
            <a:ahLst/>
            <a:cxnLst/>
            <a:rect l="l" t="t" r="r" b="b"/>
            <a:pathLst>
              <a:path w="1618615" h="525145">
                <a:moveTo>
                  <a:pt x="453097" y="247865"/>
                </a:moveTo>
                <a:lnTo>
                  <a:pt x="449186" y="196367"/>
                </a:lnTo>
                <a:lnTo>
                  <a:pt x="437921" y="151307"/>
                </a:lnTo>
                <a:lnTo>
                  <a:pt x="419925" y="112522"/>
                </a:lnTo>
                <a:lnTo>
                  <a:pt x="395884" y="79870"/>
                </a:lnTo>
                <a:lnTo>
                  <a:pt x="366445" y="53213"/>
                </a:lnTo>
                <a:lnTo>
                  <a:pt x="330708" y="31546"/>
                </a:lnTo>
                <a:lnTo>
                  <a:pt x="330708" y="251650"/>
                </a:lnTo>
                <a:lnTo>
                  <a:pt x="325094" y="307492"/>
                </a:lnTo>
                <a:lnTo>
                  <a:pt x="308851" y="352729"/>
                </a:lnTo>
                <a:lnTo>
                  <a:pt x="282892" y="387540"/>
                </a:lnTo>
                <a:lnTo>
                  <a:pt x="248132" y="412089"/>
                </a:lnTo>
                <a:lnTo>
                  <a:pt x="205486" y="426542"/>
                </a:lnTo>
                <a:lnTo>
                  <a:pt x="155841" y="431076"/>
                </a:lnTo>
                <a:lnTo>
                  <a:pt x="145161" y="431038"/>
                </a:lnTo>
                <a:lnTo>
                  <a:pt x="134264" y="430784"/>
                </a:lnTo>
                <a:lnTo>
                  <a:pt x="124079" y="430098"/>
                </a:lnTo>
                <a:lnTo>
                  <a:pt x="115519" y="428764"/>
                </a:lnTo>
                <a:lnTo>
                  <a:pt x="115519" y="93497"/>
                </a:lnTo>
                <a:lnTo>
                  <a:pt x="124383" y="91821"/>
                </a:lnTo>
                <a:lnTo>
                  <a:pt x="136080" y="90347"/>
                </a:lnTo>
                <a:lnTo>
                  <a:pt x="150622" y="89319"/>
                </a:lnTo>
                <a:lnTo>
                  <a:pt x="168008" y="88925"/>
                </a:lnTo>
                <a:lnTo>
                  <a:pt x="214909" y="93319"/>
                </a:lnTo>
                <a:lnTo>
                  <a:pt x="254800" y="106616"/>
                </a:lnTo>
                <a:lnTo>
                  <a:pt x="286994" y="128943"/>
                </a:lnTo>
                <a:lnTo>
                  <a:pt x="310832" y="160464"/>
                </a:lnTo>
                <a:lnTo>
                  <a:pt x="325628" y="201320"/>
                </a:lnTo>
                <a:lnTo>
                  <a:pt x="330708" y="251650"/>
                </a:lnTo>
                <a:lnTo>
                  <a:pt x="330708" y="31546"/>
                </a:lnTo>
                <a:lnTo>
                  <a:pt x="326796" y="29171"/>
                </a:lnTo>
                <a:lnTo>
                  <a:pt x="279666" y="12636"/>
                </a:lnTo>
                <a:lnTo>
                  <a:pt x="223278" y="3073"/>
                </a:lnTo>
                <a:lnTo>
                  <a:pt x="155841" y="0"/>
                </a:lnTo>
                <a:lnTo>
                  <a:pt x="113093" y="711"/>
                </a:lnTo>
                <a:lnTo>
                  <a:pt x="72212" y="2857"/>
                </a:lnTo>
                <a:lnTo>
                  <a:pt x="34175" y="6413"/>
                </a:lnTo>
                <a:lnTo>
                  <a:pt x="0" y="11417"/>
                </a:lnTo>
                <a:lnTo>
                  <a:pt x="0" y="513930"/>
                </a:lnTo>
                <a:lnTo>
                  <a:pt x="23964" y="516724"/>
                </a:lnTo>
                <a:lnTo>
                  <a:pt x="53784" y="519150"/>
                </a:lnTo>
                <a:lnTo>
                  <a:pt x="89585" y="520877"/>
                </a:lnTo>
                <a:lnTo>
                  <a:pt x="131495" y="521525"/>
                </a:lnTo>
                <a:lnTo>
                  <a:pt x="189534" y="518960"/>
                </a:lnTo>
                <a:lnTo>
                  <a:pt x="242811" y="511162"/>
                </a:lnTo>
                <a:lnTo>
                  <a:pt x="290804" y="498043"/>
                </a:lnTo>
                <a:lnTo>
                  <a:pt x="332955" y="479501"/>
                </a:lnTo>
                <a:lnTo>
                  <a:pt x="368719" y="455409"/>
                </a:lnTo>
                <a:lnTo>
                  <a:pt x="396163" y="427177"/>
                </a:lnTo>
                <a:lnTo>
                  <a:pt x="419430" y="392518"/>
                </a:lnTo>
                <a:lnTo>
                  <a:pt x="437400" y="351231"/>
                </a:lnTo>
                <a:lnTo>
                  <a:pt x="448983" y="303085"/>
                </a:lnTo>
                <a:lnTo>
                  <a:pt x="453097" y="247865"/>
                </a:lnTo>
                <a:close/>
              </a:path>
              <a:path w="1618615" h="525145">
                <a:moveTo>
                  <a:pt x="849947" y="516191"/>
                </a:moveTo>
                <a:lnTo>
                  <a:pt x="848817" y="491236"/>
                </a:lnTo>
                <a:lnTo>
                  <a:pt x="847839" y="463080"/>
                </a:lnTo>
                <a:lnTo>
                  <a:pt x="847140" y="431634"/>
                </a:lnTo>
                <a:lnTo>
                  <a:pt x="846874" y="396836"/>
                </a:lnTo>
                <a:lnTo>
                  <a:pt x="846874" y="144449"/>
                </a:lnTo>
                <a:lnTo>
                  <a:pt x="731316" y="144449"/>
                </a:lnTo>
                <a:lnTo>
                  <a:pt x="731316" y="365671"/>
                </a:lnTo>
                <a:lnTo>
                  <a:pt x="731037" y="372808"/>
                </a:lnTo>
                <a:lnTo>
                  <a:pt x="707301" y="417766"/>
                </a:lnTo>
                <a:lnTo>
                  <a:pt x="668985" y="431076"/>
                </a:lnTo>
                <a:lnTo>
                  <a:pt x="642531" y="425119"/>
                </a:lnTo>
                <a:lnTo>
                  <a:pt x="624332" y="407974"/>
                </a:lnTo>
                <a:lnTo>
                  <a:pt x="613841" y="380707"/>
                </a:lnTo>
                <a:lnTo>
                  <a:pt x="610463" y="344398"/>
                </a:lnTo>
                <a:lnTo>
                  <a:pt x="610463" y="144449"/>
                </a:lnTo>
                <a:lnTo>
                  <a:pt x="494906" y="144449"/>
                </a:lnTo>
                <a:lnTo>
                  <a:pt x="494906" y="362623"/>
                </a:lnTo>
                <a:lnTo>
                  <a:pt x="501205" y="423557"/>
                </a:lnTo>
                <a:lnTo>
                  <a:pt x="519036" y="469226"/>
                </a:lnTo>
                <a:lnTo>
                  <a:pt x="546785" y="500634"/>
                </a:lnTo>
                <a:lnTo>
                  <a:pt x="582866" y="518756"/>
                </a:lnTo>
                <a:lnTo>
                  <a:pt x="625652" y="524573"/>
                </a:lnTo>
                <a:lnTo>
                  <a:pt x="670026" y="518274"/>
                </a:lnTo>
                <a:lnTo>
                  <a:pt x="703491" y="502716"/>
                </a:lnTo>
                <a:lnTo>
                  <a:pt x="727113" y="482879"/>
                </a:lnTo>
                <a:lnTo>
                  <a:pt x="741972" y="463753"/>
                </a:lnTo>
                <a:lnTo>
                  <a:pt x="744245" y="463753"/>
                </a:lnTo>
                <a:lnTo>
                  <a:pt x="749592" y="516191"/>
                </a:lnTo>
                <a:lnTo>
                  <a:pt x="849947" y="516191"/>
                </a:lnTo>
                <a:close/>
              </a:path>
              <a:path w="1618615" h="525145">
                <a:moveTo>
                  <a:pt x="1277759" y="326885"/>
                </a:moveTo>
                <a:lnTo>
                  <a:pt x="1273225" y="280898"/>
                </a:lnTo>
                <a:lnTo>
                  <a:pt x="1260055" y="239864"/>
                </a:lnTo>
                <a:lnTo>
                  <a:pt x="1247533" y="218948"/>
                </a:lnTo>
                <a:lnTo>
                  <a:pt x="1238923" y="204558"/>
                </a:lnTo>
                <a:lnTo>
                  <a:pt x="1210513" y="175742"/>
                </a:lnTo>
                <a:lnTo>
                  <a:pt x="1175537" y="154216"/>
                </a:lnTo>
                <a:lnTo>
                  <a:pt x="1157643" y="148323"/>
                </a:lnTo>
                <a:lnTo>
                  <a:pt x="1157643" y="329958"/>
                </a:lnTo>
                <a:lnTo>
                  <a:pt x="1152537" y="375627"/>
                </a:lnTo>
                <a:lnTo>
                  <a:pt x="1137881" y="410908"/>
                </a:lnTo>
                <a:lnTo>
                  <a:pt x="1114679" y="433641"/>
                </a:lnTo>
                <a:lnTo>
                  <a:pt x="1083906" y="441693"/>
                </a:lnTo>
                <a:lnTo>
                  <a:pt x="1083157" y="441693"/>
                </a:lnTo>
                <a:lnTo>
                  <a:pt x="1050861" y="433222"/>
                </a:lnTo>
                <a:lnTo>
                  <a:pt x="1027264" y="409867"/>
                </a:lnTo>
                <a:lnTo>
                  <a:pt x="1012799" y="374675"/>
                </a:lnTo>
                <a:lnTo>
                  <a:pt x="1007884" y="330708"/>
                </a:lnTo>
                <a:lnTo>
                  <a:pt x="1012063" y="289839"/>
                </a:lnTo>
                <a:lnTo>
                  <a:pt x="1025372" y="254025"/>
                </a:lnTo>
                <a:lnTo>
                  <a:pt x="1048931" y="228612"/>
                </a:lnTo>
                <a:lnTo>
                  <a:pt x="1083906" y="218948"/>
                </a:lnTo>
                <a:lnTo>
                  <a:pt x="1117574" y="228612"/>
                </a:lnTo>
                <a:lnTo>
                  <a:pt x="1140447" y="253936"/>
                </a:lnTo>
                <a:lnTo>
                  <a:pt x="1153502" y="289521"/>
                </a:lnTo>
                <a:lnTo>
                  <a:pt x="1157643" y="329958"/>
                </a:lnTo>
                <a:lnTo>
                  <a:pt x="1157643" y="148323"/>
                </a:lnTo>
                <a:lnTo>
                  <a:pt x="1134618" y="140728"/>
                </a:lnTo>
                <a:lnTo>
                  <a:pt x="1088466" y="136067"/>
                </a:lnTo>
                <a:lnTo>
                  <a:pt x="1039609" y="140665"/>
                </a:lnTo>
                <a:lnTo>
                  <a:pt x="996442" y="154089"/>
                </a:lnTo>
                <a:lnTo>
                  <a:pt x="959637" y="175755"/>
                </a:lnTo>
                <a:lnTo>
                  <a:pt x="929855" y="205041"/>
                </a:lnTo>
                <a:lnTo>
                  <a:pt x="907770" y="241401"/>
                </a:lnTo>
                <a:lnTo>
                  <a:pt x="894016" y="284226"/>
                </a:lnTo>
                <a:lnTo>
                  <a:pt x="889292" y="332955"/>
                </a:lnTo>
                <a:lnTo>
                  <a:pt x="894245" y="381393"/>
                </a:lnTo>
                <a:lnTo>
                  <a:pt x="908405" y="423481"/>
                </a:lnTo>
                <a:lnTo>
                  <a:pt x="930757" y="458812"/>
                </a:lnTo>
                <a:lnTo>
                  <a:pt x="960272" y="486994"/>
                </a:lnTo>
                <a:lnTo>
                  <a:pt x="995946" y="507606"/>
                </a:lnTo>
                <a:lnTo>
                  <a:pt x="1036726" y="520268"/>
                </a:lnTo>
                <a:lnTo>
                  <a:pt x="1081608" y="524573"/>
                </a:lnTo>
                <a:lnTo>
                  <a:pt x="1082382" y="524573"/>
                </a:lnTo>
                <a:lnTo>
                  <a:pt x="1124318" y="520725"/>
                </a:lnTo>
                <a:lnTo>
                  <a:pt x="1164336" y="509054"/>
                </a:lnTo>
                <a:lnTo>
                  <a:pt x="1200772" y="489381"/>
                </a:lnTo>
                <a:lnTo>
                  <a:pt x="1231976" y="461518"/>
                </a:lnTo>
                <a:lnTo>
                  <a:pt x="1245285" y="441693"/>
                </a:lnTo>
                <a:lnTo>
                  <a:pt x="1256322" y="425259"/>
                </a:lnTo>
                <a:lnTo>
                  <a:pt x="1272120" y="380453"/>
                </a:lnTo>
                <a:lnTo>
                  <a:pt x="1277759" y="326885"/>
                </a:lnTo>
                <a:close/>
              </a:path>
              <a:path w="1618615" h="525145">
                <a:moveTo>
                  <a:pt x="1618411" y="150533"/>
                </a:moveTo>
                <a:lnTo>
                  <a:pt x="1598650" y="144424"/>
                </a:lnTo>
                <a:lnTo>
                  <a:pt x="1576603" y="139865"/>
                </a:lnTo>
                <a:lnTo>
                  <a:pt x="1553413" y="137033"/>
                </a:lnTo>
                <a:lnTo>
                  <a:pt x="1530223" y="136055"/>
                </a:lnTo>
                <a:lnTo>
                  <a:pt x="1474876" y="141300"/>
                </a:lnTo>
                <a:lnTo>
                  <a:pt x="1427530" y="156235"/>
                </a:lnTo>
                <a:lnTo>
                  <a:pt x="1388376" y="179628"/>
                </a:lnTo>
                <a:lnTo>
                  <a:pt x="1357591" y="210299"/>
                </a:lnTo>
                <a:lnTo>
                  <a:pt x="1335366" y="247015"/>
                </a:lnTo>
                <a:lnTo>
                  <a:pt x="1321904" y="288569"/>
                </a:lnTo>
                <a:lnTo>
                  <a:pt x="1317371" y="333743"/>
                </a:lnTo>
                <a:lnTo>
                  <a:pt x="1321968" y="381190"/>
                </a:lnTo>
                <a:lnTo>
                  <a:pt x="1335392" y="422783"/>
                </a:lnTo>
                <a:lnTo>
                  <a:pt x="1357045" y="458012"/>
                </a:lnTo>
                <a:lnTo>
                  <a:pt x="1386344" y="486346"/>
                </a:lnTo>
                <a:lnTo>
                  <a:pt x="1422704" y="507225"/>
                </a:lnTo>
                <a:lnTo>
                  <a:pt x="1465541" y="520153"/>
                </a:lnTo>
                <a:lnTo>
                  <a:pt x="1514259" y="524573"/>
                </a:lnTo>
                <a:lnTo>
                  <a:pt x="1546148" y="523240"/>
                </a:lnTo>
                <a:lnTo>
                  <a:pt x="1599057" y="514007"/>
                </a:lnTo>
                <a:lnTo>
                  <a:pt x="1603971" y="421932"/>
                </a:lnTo>
                <a:lnTo>
                  <a:pt x="1590116" y="427050"/>
                </a:lnTo>
                <a:lnTo>
                  <a:pt x="1574609" y="430872"/>
                </a:lnTo>
                <a:lnTo>
                  <a:pt x="1557248" y="433273"/>
                </a:lnTo>
                <a:lnTo>
                  <a:pt x="1537817" y="434098"/>
                </a:lnTo>
                <a:lnTo>
                  <a:pt x="1498168" y="427329"/>
                </a:lnTo>
                <a:lnTo>
                  <a:pt x="1465795" y="407301"/>
                </a:lnTo>
                <a:lnTo>
                  <a:pt x="1443951" y="374446"/>
                </a:lnTo>
                <a:lnTo>
                  <a:pt x="1435938" y="329196"/>
                </a:lnTo>
                <a:lnTo>
                  <a:pt x="1442631" y="287261"/>
                </a:lnTo>
                <a:lnTo>
                  <a:pt x="1462659" y="254304"/>
                </a:lnTo>
                <a:lnTo>
                  <a:pt x="1494218" y="232752"/>
                </a:lnTo>
                <a:lnTo>
                  <a:pt x="1535557" y="225031"/>
                </a:lnTo>
                <a:lnTo>
                  <a:pt x="1556562" y="225958"/>
                </a:lnTo>
                <a:lnTo>
                  <a:pt x="1574152" y="228447"/>
                </a:lnTo>
                <a:lnTo>
                  <a:pt x="1588592" y="232092"/>
                </a:lnTo>
                <a:lnTo>
                  <a:pt x="1600174" y="236435"/>
                </a:lnTo>
                <a:lnTo>
                  <a:pt x="1618411" y="150533"/>
                </a:lnTo>
                <a:close/>
              </a:path>
            </a:pathLst>
          </a:custGeom>
          <a:solidFill>
            <a:srgbClr val="FEB620"/>
          </a:solidFill>
        </p:spPr>
        <p:txBody>
          <a:bodyPr wrap="square" lIns="0" tIns="0" rIns="0" bIns="0" rtlCol="0"/>
          <a:lstStyle/>
          <a:p>
            <a:endParaRPr/>
          </a:p>
        </p:txBody>
      </p:sp>
      <p:sp>
        <p:nvSpPr>
          <p:cNvPr id="31" name="object 3">
            <a:extLst>
              <a:ext uri="{FF2B5EF4-FFF2-40B4-BE49-F238E27FC236}">
                <a16:creationId xmlns:a16="http://schemas.microsoft.com/office/drawing/2014/main" id="{555E93BB-BE18-F943-991A-1E2AE95C52FD}"/>
              </a:ext>
            </a:extLst>
          </p:cNvPr>
          <p:cNvSpPr/>
          <p:nvPr userDrawn="1"/>
        </p:nvSpPr>
        <p:spPr>
          <a:xfrm>
            <a:off x="18689266" y="10470436"/>
            <a:ext cx="388620" cy="482600"/>
          </a:xfrm>
          <a:custGeom>
            <a:avLst/>
            <a:gdLst/>
            <a:ahLst/>
            <a:cxnLst/>
            <a:rect l="l" t="t" r="r" b="b"/>
            <a:pathLst>
              <a:path w="388619" h="482600">
                <a:moveTo>
                  <a:pt x="388176" y="0"/>
                </a:moveTo>
                <a:lnTo>
                  <a:pt x="281090" y="0"/>
                </a:lnTo>
                <a:lnTo>
                  <a:pt x="281090" y="273331"/>
                </a:lnTo>
                <a:lnTo>
                  <a:pt x="275370" y="327965"/>
                </a:lnTo>
                <a:lnTo>
                  <a:pt x="258558" y="366414"/>
                </a:lnTo>
                <a:lnTo>
                  <a:pt x="231178" y="389143"/>
                </a:lnTo>
                <a:lnTo>
                  <a:pt x="193753" y="396616"/>
                </a:lnTo>
                <a:lnTo>
                  <a:pt x="157139" y="388845"/>
                </a:lnTo>
                <a:lnTo>
                  <a:pt x="130175" y="365621"/>
                </a:lnTo>
                <a:lnTo>
                  <a:pt x="113516" y="327072"/>
                </a:lnTo>
                <a:lnTo>
                  <a:pt x="107818" y="273331"/>
                </a:lnTo>
                <a:lnTo>
                  <a:pt x="107818" y="0"/>
                </a:lnTo>
                <a:lnTo>
                  <a:pt x="0" y="0"/>
                </a:lnTo>
                <a:lnTo>
                  <a:pt x="0" y="264892"/>
                </a:lnTo>
                <a:lnTo>
                  <a:pt x="4253" y="324651"/>
                </a:lnTo>
                <a:lnTo>
                  <a:pt x="16765" y="374300"/>
                </a:lnTo>
                <a:lnTo>
                  <a:pt x="37165" y="414172"/>
                </a:lnTo>
                <a:lnTo>
                  <a:pt x="65082" y="444602"/>
                </a:lnTo>
                <a:lnTo>
                  <a:pt x="100145" y="465925"/>
                </a:lnTo>
                <a:lnTo>
                  <a:pt x="141983" y="478473"/>
                </a:lnTo>
                <a:lnTo>
                  <a:pt x="190224" y="482582"/>
                </a:lnTo>
                <a:lnTo>
                  <a:pt x="240229" y="478290"/>
                </a:lnTo>
                <a:lnTo>
                  <a:pt x="283689" y="465335"/>
                </a:lnTo>
                <a:lnTo>
                  <a:pt x="320188" y="443592"/>
                </a:lnTo>
                <a:lnTo>
                  <a:pt x="349304" y="412939"/>
                </a:lnTo>
                <a:lnTo>
                  <a:pt x="370620" y="373254"/>
                </a:lnTo>
                <a:lnTo>
                  <a:pt x="383717" y="324414"/>
                </a:lnTo>
                <a:lnTo>
                  <a:pt x="388176" y="266295"/>
                </a:lnTo>
                <a:lnTo>
                  <a:pt x="388176" y="0"/>
                </a:lnTo>
                <a:close/>
              </a:path>
            </a:pathLst>
          </a:custGeom>
          <a:solidFill>
            <a:srgbClr val="000000"/>
          </a:solidFill>
        </p:spPr>
        <p:txBody>
          <a:bodyPr wrap="square" lIns="0" tIns="0" rIns="0" bIns="0" rtlCol="0"/>
          <a:lstStyle/>
          <a:p>
            <a:endParaRPr/>
          </a:p>
        </p:txBody>
      </p:sp>
      <p:grpSp>
        <p:nvGrpSpPr>
          <p:cNvPr id="32" name="object 4">
            <a:extLst>
              <a:ext uri="{FF2B5EF4-FFF2-40B4-BE49-F238E27FC236}">
                <a16:creationId xmlns:a16="http://schemas.microsoft.com/office/drawing/2014/main" id="{4D6FAB23-9ACA-B945-B817-394B4203D153}"/>
              </a:ext>
            </a:extLst>
          </p:cNvPr>
          <p:cNvGrpSpPr/>
          <p:nvPr userDrawn="1"/>
        </p:nvGrpSpPr>
        <p:grpSpPr>
          <a:xfrm>
            <a:off x="19131280" y="10355374"/>
            <a:ext cx="445770" cy="598170"/>
            <a:chOff x="18406074" y="10234089"/>
            <a:chExt cx="445770" cy="598170"/>
          </a:xfrm>
        </p:grpSpPr>
        <p:sp>
          <p:nvSpPr>
            <p:cNvPr id="33" name="object 5">
              <a:extLst>
                <a:ext uri="{FF2B5EF4-FFF2-40B4-BE49-F238E27FC236}">
                  <a16:creationId xmlns:a16="http://schemas.microsoft.com/office/drawing/2014/main" id="{6363A06F-D3F9-6D48-958F-B2A0ABCD81C6}"/>
                </a:ext>
              </a:extLst>
            </p:cNvPr>
            <p:cNvSpPr/>
            <p:nvPr/>
          </p:nvSpPr>
          <p:spPr>
            <a:xfrm>
              <a:off x="18406074" y="10341395"/>
              <a:ext cx="376555" cy="490855"/>
            </a:xfrm>
            <a:custGeom>
              <a:avLst/>
              <a:gdLst/>
              <a:ahLst/>
              <a:cxnLst/>
              <a:rect l="l" t="t" r="r" b="b"/>
              <a:pathLst>
                <a:path w="376555" h="490854">
                  <a:moveTo>
                    <a:pt x="259248" y="0"/>
                  </a:moveTo>
                  <a:lnTo>
                    <a:pt x="212510" y="3315"/>
                  </a:lnTo>
                  <a:lnTo>
                    <a:pt x="168577" y="13160"/>
                  </a:lnTo>
                  <a:lnTo>
                    <a:pt x="128168" y="29385"/>
                  </a:lnTo>
                  <a:lnTo>
                    <a:pt x="92002" y="51838"/>
                  </a:lnTo>
                  <a:lnTo>
                    <a:pt x="60799" y="80367"/>
                  </a:lnTo>
                  <a:lnTo>
                    <a:pt x="35278" y="114822"/>
                  </a:lnTo>
                  <a:lnTo>
                    <a:pt x="16158" y="155053"/>
                  </a:lnTo>
                  <a:lnTo>
                    <a:pt x="4159" y="200906"/>
                  </a:lnTo>
                  <a:lnTo>
                    <a:pt x="0" y="252233"/>
                  </a:lnTo>
                  <a:lnTo>
                    <a:pt x="3124" y="296015"/>
                  </a:lnTo>
                  <a:lnTo>
                    <a:pt x="12470" y="336820"/>
                  </a:lnTo>
                  <a:lnTo>
                    <a:pt x="27997" y="374067"/>
                  </a:lnTo>
                  <a:lnTo>
                    <a:pt x="49665" y="407177"/>
                  </a:lnTo>
                  <a:lnTo>
                    <a:pt x="77432" y="435568"/>
                  </a:lnTo>
                  <a:lnTo>
                    <a:pt x="111258" y="458660"/>
                  </a:lnTo>
                  <a:lnTo>
                    <a:pt x="151102" y="475874"/>
                  </a:lnTo>
                  <a:lnTo>
                    <a:pt x="196924" y="486627"/>
                  </a:lnTo>
                  <a:lnTo>
                    <a:pt x="248683" y="490341"/>
                  </a:lnTo>
                  <a:lnTo>
                    <a:pt x="289323" y="488424"/>
                  </a:lnTo>
                  <a:lnTo>
                    <a:pt x="323888" y="483469"/>
                  </a:lnTo>
                  <a:lnTo>
                    <a:pt x="351317" y="476664"/>
                  </a:lnTo>
                  <a:lnTo>
                    <a:pt x="370554" y="469200"/>
                  </a:lnTo>
                  <a:lnTo>
                    <a:pt x="354355" y="385380"/>
                  </a:lnTo>
                  <a:lnTo>
                    <a:pt x="336022" y="391357"/>
                  </a:lnTo>
                  <a:lnTo>
                    <a:pt x="313851" y="396278"/>
                  </a:lnTo>
                  <a:lnTo>
                    <a:pt x="289564" y="399616"/>
                  </a:lnTo>
                  <a:lnTo>
                    <a:pt x="264881" y="400846"/>
                  </a:lnTo>
                  <a:lnTo>
                    <a:pt x="212272" y="393858"/>
                  </a:lnTo>
                  <a:lnTo>
                    <a:pt x="169943" y="373685"/>
                  </a:lnTo>
                  <a:lnTo>
                    <a:pt x="138704" y="341508"/>
                  </a:lnTo>
                  <a:lnTo>
                    <a:pt x="119366" y="298511"/>
                  </a:lnTo>
                  <a:lnTo>
                    <a:pt x="112740" y="245877"/>
                  </a:lnTo>
                  <a:lnTo>
                    <a:pt x="120306" y="188964"/>
                  </a:lnTo>
                  <a:lnTo>
                    <a:pt x="141498" y="144930"/>
                  </a:lnTo>
                  <a:lnTo>
                    <a:pt x="174052" y="113642"/>
                  </a:lnTo>
                  <a:lnTo>
                    <a:pt x="215707" y="94967"/>
                  </a:lnTo>
                  <a:lnTo>
                    <a:pt x="264201" y="88772"/>
                  </a:lnTo>
                  <a:lnTo>
                    <a:pt x="291260" y="90238"/>
                  </a:lnTo>
                  <a:lnTo>
                    <a:pt x="315349" y="94150"/>
                  </a:lnTo>
                  <a:lnTo>
                    <a:pt x="336402" y="99775"/>
                  </a:lnTo>
                  <a:lnTo>
                    <a:pt x="354355" y="106384"/>
                  </a:lnTo>
                  <a:lnTo>
                    <a:pt x="376208" y="21161"/>
                  </a:lnTo>
                  <a:lnTo>
                    <a:pt x="357739" y="13689"/>
                  </a:lnTo>
                  <a:lnTo>
                    <a:pt x="331471" y="6878"/>
                  </a:lnTo>
                  <a:lnTo>
                    <a:pt x="298332" y="1917"/>
                  </a:lnTo>
                  <a:lnTo>
                    <a:pt x="259248" y="0"/>
                  </a:lnTo>
                  <a:close/>
                </a:path>
              </a:pathLst>
            </a:custGeom>
            <a:solidFill>
              <a:srgbClr val="000000"/>
            </a:solidFill>
          </p:spPr>
          <p:txBody>
            <a:bodyPr wrap="square" lIns="0" tIns="0" rIns="0" bIns="0" rtlCol="0"/>
            <a:lstStyle/>
            <a:p>
              <a:endParaRPr/>
            </a:p>
          </p:txBody>
        </p:sp>
        <p:pic>
          <p:nvPicPr>
            <p:cNvPr id="34" name="object 6">
              <a:extLst>
                <a:ext uri="{FF2B5EF4-FFF2-40B4-BE49-F238E27FC236}">
                  <a16:creationId xmlns:a16="http://schemas.microsoft.com/office/drawing/2014/main" id="{E1A65BEB-C502-354A-9DF6-26D7E82604B2}"/>
                </a:ext>
              </a:extLst>
            </p:cNvPr>
            <p:cNvPicPr/>
            <p:nvPr/>
          </p:nvPicPr>
          <p:blipFill>
            <a:blip r:embed="rId3" cstate="email">
              <a:extLst>
                <a:ext uri="{28A0092B-C50C-407E-A947-70E740481C1C}">
                  <a14:useLocalDpi xmlns:a14="http://schemas.microsoft.com/office/drawing/2010/main"/>
                </a:ext>
              </a:extLst>
            </a:blip>
            <a:stretch>
              <a:fillRect/>
            </a:stretch>
          </p:blipFill>
          <p:spPr>
            <a:xfrm>
              <a:off x="18739823" y="10234089"/>
              <a:ext cx="111954" cy="111944"/>
            </a:xfrm>
            <a:prstGeom prst="rect">
              <a:avLst/>
            </a:prstGeom>
          </p:spPr>
        </p:pic>
      </p:grpSp>
      <p:pic>
        <p:nvPicPr>
          <p:cNvPr id="35" name="Gráfico 34">
            <a:extLst>
              <a:ext uri="{FF2B5EF4-FFF2-40B4-BE49-F238E27FC236}">
                <a16:creationId xmlns:a16="http://schemas.microsoft.com/office/drawing/2014/main" id="{044EDDD6-797D-0C4A-ADDD-F94E27007CFA}"/>
              </a:ext>
            </a:extLst>
          </p:cNvPr>
          <p:cNvPicPr>
            <a:picLocks noChangeAspect="1"/>
          </p:cNvPicPr>
          <p:nvPr userDrawn="1"/>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325995" y="10351817"/>
            <a:ext cx="4224383" cy="833510"/>
          </a:xfrm>
          <a:prstGeom prst="rect">
            <a:avLst/>
          </a:prstGeom>
        </p:spPr>
      </p:pic>
      <p:sp>
        <p:nvSpPr>
          <p:cNvPr id="36" name="Título 10">
            <a:extLst>
              <a:ext uri="{FF2B5EF4-FFF2-40B4-BE49-F238E27FC236}">
                <a16:creationId xmlns:a16="http://schemas.microsoft.com/office/drawing/2014/main" id="{7140EAB5-7829-CB43-936B-557CE79573EE}"/>
              </a:ext>
            </a:extLst>
          </p:cNvPr>
          <p:cNvSpPr>
            <a:spLocks noGrp="1"/>
          </p:cNvSpPr>
          <p:nvPr>
            <p:ph type="title" hasCustomPrompt="1"/>
          </p:nvPr>
        </p:nvSpPr>
        <p:spPr>
          <a:xfrm>
            <a:off x="1321990" y="8235994"/>
            <a:ext cx="6048240" cy="2324921"/>
          </a:xfrm>
        </p:spPr>
        <p:txBody>
          <a:bodyPr/>
          <a:lstStyle>
            <a:lvl1pPr>
              <a:defRPr sz="5400"/>
            </a:lvl1pPr>
          </a:lstStyle>
          <a:p>
            <a:r>
              <a:rPr lang="es-ES" dirty="0"/>
              <a:t>LOREM IPSUM</a:t>
            </a:r>
            <a:endParaRPr lang="es-CL" dirty="0"/>
          </a:p>
        </p:txBody>
      </p:sp>
      <p:cxnSp>
        <p:nvCxnSpPr>
          <p:cNvPr id="37" name="Conector recto 36">
            <a:extLst>
              <a:ext uri="{FF2B5EF4-FFF2-40B4-BE49-F238E27FC236}">
                <a16:creationId xmlns:a16="http://schemas.microsoft.com/office/drawing/2014/main" id="{C449199B-DCF6-1A40-8D03-DB7D15F657CF}"/>
              </a:ext>
            </a:extLst>
          </p:cNvPr>
          <p:cNvCxnSpPr>
            <a:cxnSpLocks/>
          </p:cNvCxnSpPr>
          <p:nvPr userDrawn="1"/>
        </p:nvCxnSpPr>
        <p:spPr>
          <a:xfrm>
            <a:off x="7842250" y="7864475"/>
            <a:ext cx="0" cy="2696441"/>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Marcador de texto 3">
            <a:extLst>
              <a:ext uri="{FF2B5EF4-FFF2-40B4-BE49-F238E27FC236}">
                <a16:creationId xmlns:a16="http://schemas.microsoft.com/office/drawing/2014/main" id="{0AD29CB1-6305-974E-AD7B-98DA797B8979}"/>
              </a:ext>
            </a:extLst>
          </p:cNvPr>
          <p:cNvSpPr>
            <a:spLocks noGrp="1"/>
          </p:cNvSpPr>
          <p:nvPr>
            <p:ph type="body" sz="quarter" idx="10"/>
          </p:nvPr>
        </p:nvSpPr>
        <p:spPr>
          <a:xfrm>
            <a:off x="8314271" y="8170445"/>
            <a:ext cx="11193563" cy="1903830"/>
          </a:xfrm>
        </p:spPr>
        <p:txBody>
          <a:bodyPr/>
          <a:lstStyle>
            <a:lvl1pPr>
              <a:defRPr>
                <a:latin typeface="Arial" panose="020B0604020202020204" pitchFamily="34" charset="0"/>
                <a:cs typeface="Arial" panose="020B0604020202020204" pitchFamily="34" charset="0"/>
              </a:defRPr>
            </a:lvl1pPr>
          </a:lstStyle>
          <a:p>
            <a:r>
              <a:rPr lang="es-ES"/>
              <a:t>Editar los estilos de texto del patrón
Segundo nivel
Tercer nivel
Cuarto nivel
Quinto nivel</a:t>
            </a:r>
            <a:endParaRPr lang="es-CL"/>
          </a:p>
        </p:txBody>
      </p:sp>
    </p:spTree>
    <p:extLst>
      <p:ext uri="{BB962C8B-B14F-4D97-AF65-F5344CB8AC3E}">
        <p14:creationId xmlns:p14="http://schemas.microsoft.com/office/powerpoint/2010/main" val="905795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880393" y="2411901"/>
            <a:ext cx="3956050" cy="1331595"/>
          </a:xfrm>
          <a:prstGeom prst="rect">
            <a:avLst/>
          </a:prstGeom>
        </p:spPr>
        <p:txBody>
          <a:bodyPr wrap="square" lIns="0" tIns="0" rIns="0" bIns="0">
            <a:spAutoFit/>
          </a:bodyPr>
          <a:lstStyle>
            <a:lvl1pPr>
              <a:defRPr sz="855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11/26/2022</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6" r:id="rId2"/>
    <p:sldLayoutId id="2147483662" r:id="rId3"/>
    <p:sldLayoutId id="2147483663" r:id="rId4"/>
    <p:sldLayoutId id="2147483664" r:id="rId5"/>
    <p:sldLayoutId id="2147483665"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5" Type="http://schemas.microsoft.com/office/2007/relationships/hdphoto" Target="../media/hdphoto1.wdp"/><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30352212-10B1-B041-82C3-4A69660904EC}"/>
              </a:ext>
            </a:extLst>
          </p:cNvPr>
          <p:cNvSpPr>
            <a:spLocks noGrp="1"/>
          </p:cNvSpPr>
          <p:nvPr>
            <p:ph type="body" sz="quarter" idx="10"/>
          </p:nvPr>
        </p:nvSpPr>
        <p:spPr/>
        <p:txBody>
          <a:bodyPr wrap="square" lIns="0" tIns="0" rIns="0" bIns="0" anchor="t">
            <a:spAutoFit/>
          </a:bodyPr>
          <a:lstStyle/>
          <a:p>
            <a:r>
              <a:rPr lang="es-CL" dirty="0">
                <a:latin typeface="Arial"/>
                <a:cs typeface="Arial"/>
              </a:rPr>
              <a:t>Árboles de Decisión</a:t>
            </a:r>
          </a:p>
        </p:txBody>
      </p:sp>
      <p:sp>
        <p:nvSpPr>
          <p:cNvPr id="3" name="Marcador de texto 2">
            <a:extLst>
              <a:ext uri="{FF2B5EF4-FFF2-40B4-BE49-F238E27FC236}">
                <a16:creationId xmlns:a16="http://schemas.microsoft.com/office/drawing/2014/main" id="{5F413BE3-4FA4-D84B-A70D-F6C2A6DF6B7F}"/>
              </a:ext>
            </a:extLst>
          </p:cNvPr>
          <p:cNvSpPr>
            <a:spLocks noGrp="1"/>
          </p:cNvSpPr>
          <p:nvPr>
            <p:ph type="body" sz="quarter" idx="11"/>
          </p:nvPr>
        </p:nvSpPr>
        <p:spPr>
          <a:xfrm>
            <a:off x="1060450" y="5246440"/>
            <a:ext cx="17983200" cy="1154870"/>
          </a:xfrm>
        </p:spPr>
        <p:txBody>
          <a:bodyPr/>
          <a:lstStyle/>
          <a:p>
            <a:r>
              <a:rPr lang="es-CL" dirty="0"/>
              <a:t>FUNDAMENTOS DE MACHINE LEARNING</a:t>
            </a:r>
          </a:p>
        </p:txBody>
      </p:sp>
    </p:spTree>
    <p:extLst>
      <p:ext uri="{BB962C8B-B14F-4D97-AF65-F5344CB8AC3E}">
        <p14:creationId xmlns:p14="http://schemas.microsoft.com/office/powerpoint/2010/main" val="41222615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9603DA2E-324C-2D49-98F4-B3B677F4C008}"/>
              </a:ext>
            </a:extLst>
          </p:cNvPr>
          <p:cNvSpPr>
            <a:spLocks noGrp="1"/>
          </p:cNvSpPr>
          <p:nvPr>
            <p:ph type="title"/>
          </p:nvPr>
        </p:nvSpPr>
        <p:spPr>
          <a:xfrm>
            <a:off x="1321990" y="8235994"/>
            <a:ext cx="6048240" cy="830997"/>
          </a:xfrm>
        </p:spPr>
        <p:txBody>
          <a:bodyPr/>
          <a:lstStyle/>
          <a:p>
            <a:r>
              <a:rPr lang="es-CL" dirty="0"/>
              <a:t>RESUMEN</a:t>
            </a:r>
          </a:p>
        </p:txBody>
      </p:sp>
      <p:sp>
        <p:nvSpPr>
          <p:cNvPr id="5" name="Marcador de texto 4">
            <a:extLst>
              <a:ext uri="{FF2B5EF4-FFF2-40B4-BE49-F238E27FC236}">
                <a16:creationId xmlns:a16="http://schemas.microsoft.com/office/drawing/2014/main" id="{4CB6D1FD-E903-2649-A9B2-75783A6DD76D}"/>
              </a:ext>
            </a:extLst>
          </p:cNvPr>
          <p:cNvSpPr>
            <a:spLocks noGrp="1"/>
          </p:cNvSpPr>
          <p:nvPr>
            <p:ph type="body" sz="quarter" idx="10"/>
          </p:nvPr>
        </p:nvSpPr>
        <p:spPr>
          <a:xfrm>
            <a:off x="8352497" y="7692715"/>
            <a:ext cx="11193563" cy="1477328"/>
          </a:xfrm>
        </p:spPr>
        <p:txBody>
          <a:bodyPr/>
          <a:lstStyle/>
          <a:p>
            <a:pPr marL="285750" indent="-285750">
              <a:buFont typeface="Wingdings" panose="05000000000000000000" pitchFamily="2" charset="2"/>
              <a:buChar char="§"/>
            </a:pPr>
            <a:r>
              <a:rPr lang="es-CL" sz="3200" dirty="0"/>
              <a:t>Árboles de Decisión</a:t>
            </a:r>
          </a:p>
          <a:p>
            <a:pPr marL="285750" indent="-285750">
              <a:buFont typeface="Wingdings" panose="05000000000000000000" pitchFamily="2" charset="2"/>
              <a:buChar char="§"/>
            </a:pPr>
            <a:endParaRPr lang="es-CL" sz="3200" dirty="0"/>
          </a:p>
          <a:p>
            <a:pPr marL="285750" indent="-285750">
              <a:buFont typeface="Wingdings" panose="05000000000000000000" pitchFamily="2" charset="2"/>
              <a:buChar char="§"/>
            </a:pPr>
            <a:r>
              <a:rPr lang="es-CL" sz="3200" dirty="0"/>
              <a:t>Clasificación con árboles de decisión</a:t>
            </a:r>
          </a:p>
        </p:txBody>
      </p:sp>
    </p:spTree>
    <p:extLst>
      <p:ext uri="{BB962C8B-B14F-4D97-AF65-F5344CB8AC3E}">
        <p14:creationId xmlns:p14="http://schemas.microsoft.com/office/powerpoint/2010/main" val="1313017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147739"/>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Los árboles de decisión son representaciones gráficas de posibles soluciones a una </a:t>
            </a:r>
            <a:r>
              <a:rPr lang="es-ES" sz="2800" i="1" dirty="0">
                <a:solidFill>
                  <a:srgbClr val="000000"/>
                </a:solidFill>
                <a:latin typeface="Source Sans Pro"/>
              </a:rPr>
              <a:t>decisión basadas en ciertas condiciones</a:t>
            </a:r>
            <a:r>
              <a:rPr lang="es-ES" sz="2800" b="0" dirty="0">
                <a:solidFill>
                  <a:srgbClr val="000000"/>
                </a:solidFill>
                <a:latin typeface="Source Sans Pro"/>
              </a:rPr>
              <a:t>.</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r>
              <a:rPr lang="es-ES" sz="2800" b="0" dirty="0">
                <a:solidFill>
                  <a:srgbClr val="000000"/>
                </a:solidFill>
                <a:latin typeface="Source Sans Pro"/>
              </a:rPr>
              <a:t>Es uno de los algoritmos de aprendizaje supervisado más utilizados en Machine Learning y </a:t>
            </a:r>
            <a:r>
              <a:rPr lang="es-ES" sz="2800" i="1" dirty="0">
                <a:solidFill>
                  <a:srgbClr val="000000"/>
                </a:solidFill>
                <a:latin typeface="Source Sans Pro"/>
              </a:rPr>
              <a:t>pueden realizar tareas de clasificación o regresión.</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p:txBody>
      </p:sp>
      <p:pic>
        <p:nvPicPr>
          <p:cNvPr id="3" name="Gráfico 2" descr="Robot contorno">
            <a:extLst>
              <a:ext uri="{FF2B5EF4-FFF2-40B4-BE49-F238E27FC236}">
                <a16:creationId xmlns:a16="http://schemas.microsoft.com/office/drawing/2014/main" id="{EDA1968B-0D4E-5574-9C7E-3FCE9ED4D5A6}"/>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02705" y="2707246"/>
            <a:ext cx="1236292" cy="1236292"/>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Tree>
    <p:extLst>
      <p:ext uri="{BB962C8B-B14F-4D97-AF65-F5344CB8AC3E}">
        <p14:creationId xmlns:p14="http://schemas.microsoft.com/office/powerpoint/2010/main" val="2531329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4544449"/>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Los árboles de decisión tienen un </a:t>
            </a:r>
            <a:r>
              <a:rPr lang="es-ES" sz="2800" i="1" dirty="0">
                <a:solidFill>
                  <a:srgbClr val="000000"/>
                </a:solidFill>
                <a:latin typeface="Source Sans Pro"/>
              </a:rPr>
              <a:t>primer nodo llamado raíz</a:t>
            </a:r>
            <a:r>
              <a:rPr lang="es-ES" sz="2800" b="0" dirty="0">
                <a:solidFill>
                  <a:srgbClr val="000000"/>
                </a:solidFill>
                <a:latin typeface="Source Sans Pro"/>
              </a:rPr>
              <a:t> (root) y luego se descomponen el resto de atributos de entrada en dos o más ramas planteando una condición que puede ser cierta o falsa. </a:t>
            </a:r>
          </a:p>
          <a:p>
            <a:pPr marL="46355" marR="5080" algn="just">
              <a:lnSpc>
                <a:spcPct val="101499"/>
              </a:lnSpc>
              <a:spcBef>
                <a:spcPts val="345"/>
              </a:spcBef>
            </a:pPr>
            <a:endParaRPr lang="es-ES" sz="2800" b="0" dirty="0">
              <a:solidFill>
                <a:srgbClr val="000000"/>
              </a:solidFill>
              <a:latin typeface="Source Sans Pro"/>
            </a:endParaRPr>
          </a:p>
          <a:p>
            <a:pPr marL="46355" marR="5080" algn="just">
              <a:lnSpc>
                <a:spcPct val="101499"/>
              </a:lnSpc>
              <a:spcBef>
                <a:spcPts val="345"/>
              </a:spcBef>
            </a:pPr>
            <a:r>
              <a:rPr lang="es-ES" sz="2800" b="0" dirty="0">
                <a:solidFill>
                  <a:srgbClr val="000000"/>
                </a:solidFill>
                <a:latin typeface="Source Sans Pro"/>
              </a:rPr>
              <a:t>Cada nodo se vuelve a subdividir hasta llegar a las hojas que son los nodos finales y que equivalen a respuestas a la solución: Si/No, Comprar/Vender, o lo que sea que estemos clasificando.</a:t>
            </a:r>
          </a:p>
          <a:p>
            <a:pPr marL="46355" marR="5080" algn="just">
              <a:lnSpc>
                <a:spcPct val="101499"/>
              </a:lnSpc>
              <a:spcBef>
                <a:spcPts val="345"/>
              </a:spcBef>
            </a:pPr>
            <a:endParaRPr lang="es-CL" sz="2800" b="0" dirty="0">
              <a:solidFill>
                <a:srgbClr val="000000"/>
              </a:solidFill>
              <a:latin typeface="Source Sans Pro"/>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pic>
        <p:nvPicPr>
          <p:cNvPr id="1026" name="Picture 2">
            <a:extLst>
              <a:ext uri="{FF2B5EF4-FFF2-40B4-BE49-F238E27FC236}">
                <a16:creationId xmlns:a16="http://schemas.microsoft.com/office/drawing/2014/main" id="{E169A0F2-5DC6-81DF-0967-D5598ED643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51" y="5350869"/>
            <a:ext cx="8070245" cy="4190006"/>
          </a:xfrm>
          <a:prstGeom prst="rect">
            <a:avLst/>
          </a:prstGeom>
          <a:noFill/>
          <a:extLst>
            <a:ext uri="{909E8E84-426E-40DD-AFC4-6F175D3DCCD1}">
              <a14:hiddenFill xmlns:a14="http://schemas.microsoft.com/office/drawing/2010/main">
                <a:solidFill>
                  <a:srgbClr val="FFFFFF"/>
                </a:solidFill>
              </a14:hiddenFill>
            </a:ext>
          </a:extLst>
        </p:spPr>
      </p:pic>
      <p:sp>
        <p:nvSpPr>
          <p:cNvPr id="4" name="CuadroTexto 3">
            <a:extLst>
              <a:ext uri="{FF2B5EF4-FFF2-40B4-BE49-F238E27FC236}">
                <a16:creationId xmlns:a16="http://schemas.microsoft.com/office/drawing/2014/main" id="{6DFB178C-8E7E-D8C1-99D4-183589D77B44}"/>
              </a:ext>
            </a:extLst>
          </p:cNvPr>
          <p:cNvSpPr txBox="1"/>
          <p:nvPr/>
        </p:nvSpPr>
        <p:spPr>
          <a:xfrm>
            <a:off x="8147050" y="10299195"/>
            <a:ext cx="10049932" cy="923330"/>
          </a:xfrm>
          <a:prstGeom prst="rect">
            <a:avLst/>
          </a:prstGeom>
          <a:noFill/>
        </p:spPr>
        <p:txBody>
          <a:bodyPr wrap="square">
            <a:spAutoFit/>
          </a:bodyPr>
          <a:lstStyle/>
          <a:p>
            <a:pPr rtl="0">
              <a:spcBef>
                <a:spcPts val="0"/>
              </a:spcBef>
              <a:spcAft>
                <a:spcPts val="0"/>
              </a:spcAft>
            </a:pPr>
            <a:r>
              <a:rPr lang="es-ES" sz="1800" b="0" i="0" u="none" strike="noStrike" dirty="0">
                <a:solidFill>
                  <a:srgbClr val="000000"/>
                </a:solidFill>
                <a:effectLst/>
                <a:latin typeface="Arial" panose="020B0604020202020204" pitchFamily="34" charset="0"/>
              </a:rPr>
              <a:t>https://vincentblog.xyz/posts/decision-</a:t>
            </a:r>
          </a:p>
          <a:p>
            <a:pPr rtl="0">
              <a:spcBef>
                <a:spcPts val="0"/>
              </a:spcBef>
              <a:spcAft>
                <a:spcPts val="0"/>
              </a:spcAft>
            </a:pPr>
            <a:r>
              <a:rPr lang="es-ES" sz="1800" b="0" i="0" u="none" strike="noStrike" dirty="0" err="1">
                <a:solidFill>
                  <a:srgbClr val="000000"/>
                </a:solidFill>
                <a:effectLst/>
                <a:latin typeface="Arial" panose="020B0604020202020204" pitchFamily="34" charset="0"/>
              </a:rPr>
              <a:t>trees</a:t>
            </a:r>
            <a:r>
              <a:rPr lang="es-ES" sz="1800" b="0" i="0" u="none" strike="noStrike" dirty="0">
                <a:solidFill>
                  <a:srgbClr val="000000"/>
                </a:solidFill>
                <a:effectLst/>
                <a:latin typeface="Arial" panose="020B0604020202020204" pitchFamily="34" charset="0"/>
              </a:rPr>
              <a:t>-arboles-de-</a:t>
            </a:r>
            <a:r>
              <a:rPr lang="es-ES" sz="1800" b="0" i="0" u="none" strike="noStrike" dirty="0" err="1">
                <a:solidFill>
                  <a:srgbClr val="000000"/>
                </a:solidFill>
                <a:effectLst/>
                <a:latin typeface="Arial" panose="020B0604020202020204" pitchFamily="34" charset="0"/>
              </a:rPr>
              <a:t>decision</a:t>
            </a:r>
            <a:r>
              <a:rPr lang="es-ES" sz="1800" b="0" i="0" u="none" strike="noStrike" dirty="0">
                <a:solidFill>
                  <a:srgbClr val="000000"/>
                </a:solidFill>
                <a:effectLst/>
                <a:latin typeface="Arial" panose="020B0604020202020204" pitchFamily="34" charset="0"/>
              </a:rPr>
              <a:t>-para-</a:t>
            </a:r>
          </a:p>
          <a:p>
            <a:pPr rtl="0">
              <a:spcBef>
                <a:spcPts val="0"/>
              </a:spcBef>
              <a:spcAft>
                <a:spcPts val="0"/>
              </a:spcAft>
            </a:pPr>
            <a:r>
              <a:rPr lang="es-ES" sz="1800" b="0" i="0" u="none" strike="noStrike" dirty="0">
                <a:solidFill>
                  <a:srgbClr val="000000"/>
                </a:solidFill>
                <a:effectLst/>
                <a:latin typeface="Arial" panose="020B0604020202020204" pitchFamily="34" charset="0"/>
              </a:rPr>
              <a:t>clasificar-en-</a:t>
            </a:r>
            <a:r>
              <a:rPr lang="es-ES" sz="1800" b="0" i="0" u="none" strike="noStrike" dirty="0" err="1">
                <a:solidFill>
                  <a:srgbClr val="000000"/>
                </a:solidFill>
                <a:effectLst/>
                <a:latin typeface="Arial" panose="020B0604020202020204" pitchFamily="34" charset="0"/>
              </a:rPr>
              <a:t>python</a:t>
            </a:r>
            <a:endParaRPr lang="es-CL" dirty="0"/>
          </a:p>
        </p:txBody>
      </p:sp>
    </p:spTree>
    <p:extLst>
      <p:ext uri="{BB962C8B-B14F-4D97-AF65-F5344CB8AC3E}">
        <p14:creationId xmlns:p14="http://schemas.microsoft.com/office/powerpoint/2010/main" val="263485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94756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ES" sz="2800" b="0" dirty="0">
                <a:solidFill>
                  <a:srgbClr val="000000"/>
                </a:solidFill>
                <a:latin typeface="Source Sans Pro"/>
              </a:rPr>
              <a:t>Ejemplo de árbol de decisión de clasificación para tareas de elegibilidad de otorgamiento de crédito:</a:t>
            </a:r>
            <a:endParaRPr lang="es-CL" sz="2800" b="0" dirty="0">
              <a:solidFill>
                <a:srgbClr val="000000"/>
              </a:solidFill>
              <a:latin typeface="Source Sans Pro"/>
            </a:endParaRPr>
          </a:p>
        </p:txBody>
      </p:sp>
      <p:pic>
        <p:nvPicPr>
          <p:cNvPr id="17" name="Gráfico 16" descr="Investigación con relleno sólido">
            <a:extLst>
              <a:ext uri="{FF2B5EF4-FFF2-40B4-BE49-F238E27FC236}">
                <a16:creationId xmlns:a16="http://schemas.microsoft.com/office/drawing/2014/main" id="{22CD187A-C4F4-9953-3731-21FC853A5C32}"/>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927850" y="2911475"/>
            <a:ext cx="1066800" cy="1066800"/>
          </a:xfrm>
          <a:prstGeom prst="rect">
            <a:avLst/>
          </a:prstGeom>
        </p:spPr>
      </p:pic>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4" name="CuadroTexto 3">
            <a:extLst>
              <a:ext uri="{FF2B5EF4-FFF2-40B4-BE49-F238E27FC236}">
                <a16:creationId xmlns:a16="http://schemas.microsoft.com/office/drawing/2014/main" id="{6DFB178C-8E7E-D8C1-99D4-183589D77B44}"/>
              </a:ext>
            </a:extLst>
          </p:cNvPr>
          <p:cNvSpPr txBox="1"/>
          <p:nvPr/>
        </p:nvSpPr>
        <p:spPr>
          <a:xfrm>
            <a:off x="6927850" y="10192634"/>
            <a:ext cx="5486400" cy="923330"/>
          </a:xfrm>
          <a:prstGeom prst="rect">
            <a:avLst/>
          </a:prstGeom>
          <a:noFill/>
        </p:spPr>
        <p:txBody>
          <a:bodyPr wrap="square">
            <a:spAutoFit/>
          </a:bodyPr>
          <a:lstStyle/>
          <a:p>
            <a:pPr rtl="0">
              <a:spcBef>
                <a:spcPts val="0"/>
              </a:spcBef>
              <a:spcAft>
                <a:spcPts val="0"/>
              </a:spcAft>
            </a:pPr>
            <a:r>
              <a:rPr lang="es-CL" sz="1800" b="0" i="0" u="none" strike="noStrike" dirty="0">
                <a:solidFill>
                  <a:srgbClr val="000000"/>
                </a:solidFill>
                <a:effectLst/>
                <a:latin typeface="Arial" panose="020B0604020202020204" pitchFamily="34" charset="0"/>
              </a:rPr>
              <a:t>https://www.researchgate.net/figure/Example-of-a-Decision-Tree-Classier-for-the-Task-of-Credit-Eligibility-Identication_fig16_319669462</a:t>
            </a:r>
            <a:endParaRPr lang="es-CL" dirty="0"/>
          </a:p>
        </p:txBody>
      </p:sp>
      <p:pic>
        <p:nvPicPr>
          <p:cNvPr id="3" name="Imagen 2">
            <a:extLst>
              <a:ext uri="{FF2B5EF4-FFF2-40B4-BE49-F238E27FC236}">
                <a16:creationId xmlns:a16="http://schemas.microsoft.com/office/drawing/2014/main" id="{6E8D9A55-D3F1-F75C-E7C8-592739182BAA}"/>
              </a:ext>
            </a:extLst>
          </p:cNvPr>
          <p:cNvPicPr>
            <a:picLocks noChangeAspect="1"/>
          </p:cNvPicPr>
          <p:nvPr/>
        </p:nvPicPr>
        <p:blipFill>
          <a:blip r:embed="rId4"/>
          <a:stretch>
            <a:fillRect/>
          </a:stretch>
        </p:blipFill>
        <p:spPr>
          <a:xfrm>
            <a:off x="7465331" y="4280984"/>
            <a:ext cx="9597119" cy="5793286"/>
          </a:xfrm>
          <a:prstGeom prst="rect">
            <a:avLst/>
          </a:prstGeom>
        </p:spPr>
      </p:pic>
    </p:spTree>
    <p:extLst>
      <p:ext uri="{BB962C8B-B14F-4D97-AF65-F5344CB8AC3E}">
        <p14:creationId xmlns:p14="http://schemas.microsoft.com/office/powerpoint/2010/main" val="246084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204375"/>
            <a:ext cx="9225915" cy="2688300"/>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CL" sz="2800" b="0" dirty="0">
                <a:solidFill>
                  <a:srgbClr val="000000"/>
                </a:solidFill>
                <a:latin typeface="Source Sans Pro"/>
              </a:rPr>
              <a:t>Cuando la </a:t>
            </a:r>
            <a:r>
              <a:rPr lang="es-CL" sz="2800" i="1" dirty="0">
                <a:solidFill>
                  <a:srgbClr val="000000"/>
                </a:solidFill>
                <a:latin typeface="Source Sans Pro"/>
              </a:rPr>
              <a:t>variable a predecir es categórica </a:t>
            </a:r>
            <a:r>
              <a:rPr lang="es-CL" sz="2800" b="0" dirty="0">
                <a:solidFill>
                  <a:srgbClr val="000000"/>
                </a:solidFill>
                <a:latin typeface="Source Sans Pro"/>
              </a:rPr>
              <a:t>(dos clases para clasificación binaria o más de dos para multiclase),  el algoritmo genera recursivamente particiones en el espacio de variables explicativas, con el objetivo de obtener los nodos más puros posibles, es decir, que el nodo quede lo más concentrado posible en una sola clase.</a:t>
            </a: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71">
            <a:extLst>
              <a:ext uri="{FF2B5EF4-FFF2-40B4-BE49-F238E27FC236}">
                <a16:creationId xmlns:a16="http://schemas.microsoft.com/office/drawing/2014/main" id="{EE2719AB-06E0-FE24-9F8B-E06AA0597D61}"/>
              </a:ext>
            </a:extLst>
          </p:cNvPr>
          <p:cNvSpPr>
            <a:spLocks noGrp="1"/>
          </p:cNvSpPr>
          <p:nvPr>
            <p:ph type="body" sz="quarter" idx="12"/>
          </p:nvPr>
        </p:nvSpPr>
        <p:spPr>
          <a:xfrm>
            <a:off x="574674" y="2911475"/>
            <a:ext cx="4981575" cy="492443"/>
          </a:xfrm>
        </p:spPr>
        <p:txBody>
          <a:bodyPr/>
          <a:lstStyle/>
          <a:p>
            <a:r>
              <a:rPr lang="es-CL" sz="3200" dirty="0"/>
              <a:t>Clasificación</a:t>
            </a:r>
          </a:p>
        </p:txBody>
      </p:sp>
      <p:pic>
        <p:nvPicPr>
          <p:cNvPr id="5" name="Gráfico 4" descr="Robot contorno">
            <a:extLst>
              <a:ext uri="{FF2B5EF4-FFF2-40B4-BE49-F238E27FC236}">
                <a16:creationId xmlns:a16="http://schemas.microsoft.com/office/drawing/2014/main" id="{2795377B-7645-85FC-EEA1-23AD06E0F0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674457"/>
            <a:ext cx="1236292" cy="1236292"/>
          </a:xfrm>
          <a:prstGeom prst="rect">
            <a:avLst/>
          </a:prstGeom>
        </p:spPr>
      </p:pic>
      <p:pic>
        <p:nvPicPr>
          <p:cNvPr id="7" name="Imagen 6">
            <a:extLst>
              <a:ext uri="{FF2B5EF4-FFF2-40B4-BE49-F238E27FC236}">
                <a16:creationId xmlns:a16="http://schemas.microsoft.com/office/drawing/2014/main" id="{6DBA625E-534B-141F-0BB7-882F2FB5BCA6}"/>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59000"/>
                    </a14:imgEffect>
                  </a14:imgLayer>
                </a14:imgProps>
              </a:ext>
            </a:extLst>
          </a:blip>
          <a:stretch>
            <a:fillRect/>
          </a:stretch>
        </p:blipFill>
        <p:spPr>
          <a:xfrm>
            <a:off x="7613650" y="5032608"/>
            <a:ext cx="11570322" cy="5193788"/>
          </a:xfrm>
          <a:prstGeom prst="rect">
            <a:avLst/>
          </a:prstGeom>
        </p:spPr>
      </p:pic>
      <p:sp>
        <p:nvSpPr>
          <p:cNvPr id="9" name="CuadroTexto 8">
            <a:extLst>
              <a:ext uri="{FF2B5EF4-FFF2-40B4-BE49-F238E27FC236}">
                <a16:creationId xmlns:a16="http://schemas.microsoft.com/office/drawing/2014/main" id="{DBCB75A4-115C-B075-3061-993FBE8F3B88}"/>
              </a:ext>
            </a:extLst>
          </p:cNvPr>
          <p:cNvSpPr txBox="1"/>
          <p:nvPr/>
        </p:nvSpPr>
        <p:spPr>
          <a:xfrm>
            <a:off x="6927850" y="10531475"/>
            <a:ext cx="5486400" cy="646331"/>
          </a:xfrm>
          <a:prstGeom prst="rect">
            <a:avLst/>
          </a:prstGeom>
          <a:noFill/>
        </p:spPr>
        <p:txBody>
          <a:bodyPr wrap="square">
            <a:spAutoFit/>
          </a:bodyPr>
          <a:lstStyle/>
          <a:p>
            <a:pPr rtl="0">
              <a:spcBef>
                <a:spcPts val="0"/>
              </a:spcBef>
              <a:spcAft>
                <a:spcPts val="0"/>
              </a:spcAft>
            </a:pPr>
            <a:r>
              <a:rPr lang="es-CL" sz="1800" b="0" i="0" u="none" strike="noStrike" dirty="0">
                <a:solidFill>
                  <a:srgbClr val="000000"/>
                </a:solidFill>
                <a:effectLst/>
                <a:latin typeface="Arial" panose="020B0604020202020204" pitchFamily="34" charset="0"/>
              </a:rPr>
              <a:t>https://towardsdatascience.com/decision-tree-overview-with-no-maths-66b256281e2b</a:t>
            </a:r>
            <a:endParaRPr lang="es-CL" dirty="0"/>
          </a:p>
        </p:txBody>
      </p:sp>
    </p:spTree>
    <p:extLst>
      <p:ext uri="{BB962C8B-B14F-4D97-AF65-F5344CB8AC3E}">
        <p14:creationId xmlns:p14="http://schemas.microsoft.com/office/powerpoint/2010/main" val="2344881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7066615"/>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CL" sz="2800" b="0" dirty="0">
                <a:solidFill>
                  <a:srgbClr val="000000"/>
                </a:solidFill>
                <a:latin typeface="Source Sans Pro"/>
              </a:rPr>
              <a:t>Para generar el árbol debemos :</a:t>
            </a:r>
          </a:p>
          <a:p>
            <a:pPr marL="46355" marR="5080" algn="just">
              <a:lnSpc>
                <a:spcPct val="101499"/>
              </a:lnSpc>
              <a:spcBef>
                <a:spcPts val="345"/>
              </a:spcBef>
            </a:pPr>
            <a:endParaRPr lang="es-CL" sz="2800" b="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CL" sz="2800" b="0" dirty="0">
                <a:solidFill>
                  <a:srgbClr val="000000"/>
                </a:solidFill>
                <a:latin typeface="Source Sans Pro"/>
              </a:rPr>
              <a:t>Elegir un predictor</a:t>
            </a:r>
          </a:p>
          <a:p>
            <a:pPr marL="503555" marR="5080" indent="-457200" algn="just">
              <a:lnSpc>
                <a:spcPct val="101499"/>
              </a:lnSpc>
              <a:spcBef>
                <a:spcPts val="345"/>
              </a:spcBef>
              <a:buFont typeface="Wingdings" panose="05000000000000000000" pitchFamily="2" charset="2"/>
              <a:buChar char="§"/>
            </a:pPr>
            <a:endParaRPr lang="es-CL" sz="2800" b="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CL" sz="2800" b="0" dirty="0">
                <a:solidFill>
                  <a:srgbClr val="000000"/>
                </a:solidFill>
                <a:latin typeface="Source Sans Pro"/>
              </a:rPr>
              <a:t>Encontrar un punto de división de las ramas que reduzca la entropía o impureza (índice de Gini)</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También, debemos considerar que la división puede forzarse a detenerse  a través de:</a:t>
            </a:r>
          </a:p>
          <a:p>
            <a:pPr marL="46355" marR="5080" algn="just">
              <a:lnSpc>
                <a:spcPct val="101499"/>
              </a:lnSpc>
              <a:spcBef>
                <a:spcPts val="345"/>
              </a:spcBef>
            </a:pPr>
            <a:endParaRPr lang="es-CL" sz="2800" b="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CL" sz="2800" b="0" dirty="0">
                <a:solidFill>
                  <a:srgbClr val="000000"/>
                </a:solidFill>
                <a:latin typeface="Source Sans Pro"/>
              </a:rPr>
              <a:t>Fijar una profundidad máxima</a:t>
            </a:r>
          </a:p>
          <a:p>
            <a:pPr marL="503555" marR="5080" indent="-457200" algn="just">
              <a:lnSpc>
                <a:spcPct val="101499"/>
              </a:lnSpc>
              <a:spcBef>
                <a:spcPts val="345"/>
              </a:spcBef>
              <a:buFont typeface="Wingdings" panose="05000000000000000000" pitchFamily="2" charset="2"/>
              <a:buChar char="§"/>
            </a:pPr>
            <a:endParaRPr lang="es-CL" sz="2800" b="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CL" sz="2800" b="0" dirty="0">
                <a:solidFill>
                  <a:srgbClr val="000000"/>
                </a:solidFill>
                <a:latin typeface="Source Sans Pro"/>
              </a:rPr>
              <a:t>Determinar un valor para índice de impureza</a:t>
            </a:r>
          </a:p>
          <a:p>
            <a:pPr marL="503555" marR="5080" indent="-457200" algn="just">
              <a:lnSpc>
                <a:spcPct val="101499"/>
              </a:lnSpc>
              <a:spcBef>
                <a:spcPts val="345"/>
              </a:spcBef>
              <a:buFont typeface="Wingdings" panose="05000000000000000000" pitchFamily="2" charset="2"/>
              <a:buChar char="§"/>
            </a:pPr>
            <a:endParaRPr lang="es-CL" sz="2800" b="0" dirty="0">
              <a:solidFill>
                <a:srgbClr val="000000"/>
              </a:solidFill>
              <a:latin typeface="Source Sans Pro"/>
            </a:endParaRPr>
          </a:p>
          <a:p>
            <a:pPr marL="503555" marR="5080" indent="-457200" algn="just">
              <a:lnSpc>
                <a:spcPct val="101499"/>
              </a:lnSpc>
              <a:spcBef>
                <a:spcPts val="345"/>
              </a:spcBef>
              <a:buFont typeface="Wingdings" panose="05000000000000000000" pitchFamily="2" charset="2"/>
              <a:buChar char="§"/>
            </a:pPr>
            <a:r>
              <a:rPr lang="es-CL" sz="2800" b="0" dirty="0">
                <a:solidFill>
                  <a:srgbClr val="000000"/>
                </a:solidFill>
                <a:latin typeface="Source Sans Pro"/>
              </a:rPr>
              <a:t>Determinar el número de muestras en cada nodo terminal</a:t>
            </a: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71">
            <a:extLst>
              <a:ext uri="{FF2B5EF4-FFF2-40B4-BE49-F238E27FC236}">
                <a16:creationId xmlns:a16="http://schemas.microsoft.com/office/drawing/2014/main" id="{EE2719AB-06E0-FE24-9F8B-E06AA0597D61}"/>
              </a:ext>
            </a:extLst>
          </p:cNvPr>
          <p:cNvSpPr>
            <a:spLocks noGrp="1"/>
          </p:cNvSpPr>
          <p:nvPr>
            <p:ph type="body" sz="quarter" idx="12"/>
          </p:nvPr>
        </p:nvSpPr>
        <p:spPr>
          <a:xfrm>
            <a:off x="574674" y="2911475"/>
            <a:ext cx="4981575" cy="492443"/>
          </a:xfrm>
        </p:spPr>
        <p:txBody>
          <a:bodyPr/>
          <a:lstStyle/>
          <a:p>
            <a:r>
              <a:rPr lang="es-CL" sz="3200" dirty="0"/>
              <a:t>Clasificación</a:t>
            </a:r>
          </a:p>
        </p:txBody>
      </p:sp>
      <p:pic>
        <p:nvPicPr>
          <p:cNvPr id="5" name="Gráfico 4" descr="Robot contorno">
            <a:extLst>
              <a:ext uri="{FF2B5EF4-FFF2-40B4-BE49-F238E27FC236}">
                <a16:creationId xmlns:a16="http://schemas.microsoft.com/office/drawing/2014/main" id="{2795377B-7645-85FC-EEA1-23AD06E0F0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674457"/>
            <a:ext cx="1236292" cy="1236292"/>
          </a:xfrm>
          <a:prstGeom prst="rect">
            <a:avLst/>
          </a:prstGeom>
        </p:spPr>
      </p:pic>
    </p:spTree>
    <p:extLst>
      <p:ext uri="{BB962C8B-B14F-4D97-AF65-F5344CB8AC3E}">
        <p14:creationId xmlns:p14="http://schemas.microsoft.com/office/powerpoint/2010/main" val="1323568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7066615"/>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CL" sz="2800" b="0" dirty="0">
                <a:solidFill>
                  <a:srgbClr val="000000"/>
                </a:solidFill>
                <a:latin typeface="Source Sans Pro"/>
              </a:rPr>
              <a:t>El atributo Gini de un nodo mide su impureza: un nodo es puro si su índice de Gini es igual a cero.</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Para calcular este índice se usa la siguiente ecuación:</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Donde Pmk es la proporción de observaciones de entrenamiento en la m-</a:t>
            </a:r>
            <a:r>
              <a:rPr lang="es-CL" sz="2800" b="0" dirty="0" err="1">
                <a:solidFill>
                  <a:srgbClr val="000000"/>
                </a:solidFill>
                <a:latin typeface="Source Sans Pro"/>
              </a:rPr>
              <a:t>ésima</a:t>
            </a:r>
            <a:r>
              <a:rPr lang="es-CL" sz="2800" b="0" dirty="0">
                <a:solidFill>
                  <a:srgbClr val="000000"/>
                </a:solidFill>
                <a:latin typeface="Source Sans Pro"/>
              </a:rPr>
              <a:t> región de la k-clase.</a:t>
            </a:r>
          </a:p>
          <a:p>
            <a:pPr marL="46355" marR="5080" algn="just">
              <a:lnSpc>
                <a:spcPct val="101499"/>
              </a:lnSpc>
              <a:spcBef>
                <a:spcPts val="345"/>
              </a:spcBef>
            </a:pPr>
            <a:endParaRPr lang="es-CL" sz="2800" b="0" dirty="0">
              <a:solidFill>
                <a:srgbClr val="000000"/>
              </a:solidFill>
              <a:latin typeface="Source Sans Pro"/>
            </a:endParaRP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71">
            <a:extLst>
              <a:ext uri="{FF2B5EF4-FFF2-40B4-BE49-F238E27FC236}">
                <a16:creationId xmlns:a16="http://schemas.microsoft.com/office/drawing/2014/main" id="{EE2719AB-06E0-FE24-9F8B-E06AA0597D61}"/>
              </a:ext>
            </a:extLst>
          </p:cNvPr>
          <p:cNvSpPr>
            <a:spLocks noGrp="1"/>
          </p:cNvSpPr>
          <p:nvPr>
            <p:ph type="body" sz="quarter" idx="12"/>
          </p:nvPr>
        </p:nvSpPr>
        <p:spPr>
          <a:xfrm>
            <a:off x="574674" y="2911475"/>
            <a:ext cx="4981575" cy="492443"/>
          </a:xfrm>
        </p:spPr>
        <p:txBody>
          <a:bodyPr/>
          <a:lstStyle/>
          <a:p>
            <a:r>
              <a:rPr lang="es-CL" sz="3200" dirty="0"/>
              <a:t>Índice de Gini</a:t>
            </a:r>
          </a:p>
        </p:txBody>
      </p:sp>
      <p:pic>
        <p:nvPicPr>
          <p:cNvPr id="5" name="Gráfico 4" descr="Robot contorno">
            <a:extLst>
              <a:ext uri="{FF2B5EF4-FFF2-40B4-BE49-F238E27FC236}">
                <a16:creationId xmlns:a16="http://schemas.microsoft.com/office/drawing/2014/main" id="{2795377B-7645-85FC-EEA1-23AD06E0F0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674457"/>
            <a:ext cx="1236292" cy="1236292"/>
          </a:xfrm>
          <a:prstGeom prst="rect">
            <a:avLst/>
          </a:prstGeom>
        </p:spPr>
      </p:pic>
      <p:pic>
        <p:nvPicPr>
          <p:cNvPr id="3074" name="Picture 2">
            <a:extLst>
              <a:ext uri="{FF2B5EF4-FFF2-40B4-BE49-F238E27FC236}">
                <a16:creationId xmlns:a16="http://schemas.microsoft.com/office/drawing/2014/main" id="{E4E63B21-EC18-B7F6-B3CF-0D0558413D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7650" y="4879956"/>
            <a:ext cx="7290055" cy="2707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8824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7936981"/>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CL" sz="2800" b="0" dirty="0">
                <a:solidFill>
                  <a:srgbClr val="000000"/>
                </a:solidFill>
                <a:latin typeface="Source Sans Pro"/>
              </a:rPr>
              <a:t>Otra forma de medir impureza es ocupar el nivel de entropía. La entropía de un conjunto es cero cuando contiene instancias de una clase.</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La impureza de Gini es ligeramente más rápida de procesar. Mientras que la entropía produce árboles más equilibrados.</a:t>
            </a: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endParaRPr lang="es-CL" sz="2800" b="0" dirty="0">
              <a:solidFill>
                <a:srgbClr val="000000"/>
              </a:solidFill>
              <a:latin typeface="Source Sans Pro"/>
            </a:endParaRPr>
          </a:p>
          <a:p>
            <a:pPr marL="46355" marR="5080" algn="just">
              <a:lnSpc>
                <a:spcPct val="101499"/>
              </a:lnSpc>
              <a:spcBef>
                <a:spcPts val="345"/>
              </a:spcBef>
            </a:pPr>
            <a:r>
              <a:rPr lang="es-CL" sz="2800" b="0" dirty="0">
                <a:solidFill>
                  <a:srgbClr val="000000"/>
                </a:solidFill>
                <a:latin typeface="Source Sans Pro"/>
              </a:rPr>
              <a:t>Donde Pmk es la proporción de observaciones de entrenamiento en la m-</a:t>
            </a:r>
            <a:r>
              <a:rPr lang="es-CL" sz="2800" b="0" dirty="0" err="1">
                <a:solidFill>
                  <a:srgbClr val="000000"/>
                </a:solidFill>
                <a:latin typeface="Source Sans Pro"/>
              </a:rPr>
              <a:t>ésima</a:t>
            </a:r>
            <a:r>
              <a:rPr lang="es-CL" sz="2800" b="0" dirty="0">
                <a:solidFill>
                  <a:srgbClr val="000000"/>
                </a:solidFill>
                <a:latin typeface="Source Sans Pro"/>
              </a:rPr>
              <a:t> región de la k-clase.</a:t>
            </a:r>
          </a:p>
          <a:p>
            <a:pPr marL="46355" marR="5080" algn="just">
              <a:lnSpc>
                <a:spcPct val="101499"/>
              </a:lnSpc>
              <a:spcBef>
                <a:spcPts val="345"/>
              </a:spcBef>
            </a:pPr>
            <a:endParaRPr lang="es-CL" sz="2800" b="0" dirty="0">
              <a:solidFill>
                <a:srgbClr val="000000"/>
              </a:solidFill>
              <a:latin typeface="Source Sans Pro"/>
            </a:endParaRP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71">
            <a:extLst>
              <a:ext uri="{FF2B5EF4-FFF2-40B4-BE49-F238E27FC236}">
                <a16:creationId xmlns:a16="http://schemas.microsoft.com/office/drawing/2014/main" id="{EE2719AB-06E0-FE24-9F8B-E06AA0597D61}"/>
              </a:ext>
            </a:extLst>
          </p:cNvPr>
          <p:cNvSpPr>
            <a:spLocks noGrp="1"/>
          </p:cNvSpPr>
          <p:nvPr>
            <p:ph type="body" sz="quarter" idx="12"/>
          </p:nvPr>
        </p:nvSpPr>
        <p:spPr>
          <a:xfrm>
            <a:off x="574674" y="2911475"/>
            <a:ext cx="4981575" cy="492443"/>
          </a:xfrm>
        </p:spPr>
        <p:txBody>
          <a:bodyPr/>
          <a:lstStyle/>
          <a:p>
            <a:r>
              <a:rPr lang="es-CL" sz="3200" dirty="0"/>
              <a:t>Entropía de </a:t>
            </a:r>
            <a:r>
              <a:rPr lang="es-CL" sz="3200" dirty="0" err="1"/>
              <a:t>Shanon</a:t>
            </a:r>
            <a:endParaRPr lang="es-CL" sz="3200" dirty="0"/>
          </a:p>
        </p:txBody>
      </p:sp>
      <p:pic>
        <p:nvPicPr>
          <p:cNvPr id="5" name="Gráfico 4" descr="Robot contorno">
            <a:extLst>
              <a:ext uri="{FF2B5EF4-FFF2-40B4-BE49-F238E27FC236}">
                <a16:creationId xmlns:a16="http://schemas.microsoft.com/office/drawing/2014/main" id="{2795377B-7645-85FC-EEA1-23AD06E0F0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674457"/>
            <a:ext cx="1236292" cy="1236292"/>
          </a:xfrm>
          <a:prstGeom prst="rect">
            <a:avLst/>
          </a:prstGeom>
        </p:spPr>
      </p:pic>
      <p:pic>
        <p:nvPicPr>
          <p:cNvPr id="5122" name="Picture 2">
            <a:extLst>
              <a:ext uri="{FF2B5EF4-FFF2-40B4-BE49-F238E27FC236}">
                <a16:creationId xmlns:a16="http://schemas.microsoft.com/office/drawing/2014/main" id="{D78BBC07-9B43-AE68-C80C-52F5F011FE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71049" y="5691815"/>
            <a:ext cx="6518553" cy="25536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333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88190" y="1082954"/>
            <a:ext cx="10097859" cy="738664"/>
          </a:xfrm>
        </p:spPr>
        <p:txBody>
          <a:bodyPr/>
          <a:lstStyle/>
          <a:p>
            <a:r>
              <a:rPr lang="es-CL" dirty="0"/>
              <a:t>Árboles de Decisión</a:t>
            </a:r>
          </a:p>
        </p:txBody>
      </p:sp>
      <p:sp>
        <p:nvSpPr>
          <p:cNvPr id="8" name="object 15">
            <a:extLst>
              <a:ext uri="{FF2B5EF4-FFF2-40B4-BE49-F238E27FC236}">
                <a16:creationId xmlns:a16="http://schemas.microsoft.com/office/drawing/2014/main" id="{8F62137C-BDC9-C949-9AC3-E19A910779E2}"/>
              </a:ext>
            </a:extLst>
          </p:cNvPr>
          <p:cNvSpPr txBox="1">
            <a:spLocks/>
          </p:cNvSpPr>
          <p:nvPr/>
        </p:nvSpPr>
        <p:spPr>
          <a:xfrm>
            <a:off x="8316437" y="2707246"/>
            <a:ext cx="9225915" cy="947567"/>
          </a:xfrm>
          <a:prstGeom prst="rect">
            <a:avLst/>
          </a:prstGeom>
        </p:spPr>
        <p:txBody>
          <a:bodyPr vert="horz" wrap="square" lIns="0" tIns="91440" rIns="0" bIns="0" rtlCol="0" anchor="t">
            <a:spAutoFit/>
          </a:bodyPr>
          <a:lstStyle>
            <a:lvl1pPr>
              <a:defRPr sz="8550" b="1" i="0">
                <a:solidFill>
                  <a:schemeClr val="tx1"/>
                </a:solidFill>
                <a:latin typeface="Arial"/>
                <a:ea typeface="+mj-ea"/>
                <a:cs typeface="Arial"/>
              </a:defRPr>
            </a:lvl1pPr>
          </a:lstStyle>
          <a:p>
            <a:pPr marL="46355" marR="5080" algn="just">
              <a:lnSpc>
                <a:spcPct val="101499"/>
              </a:lnSpc>
              <a:spcBef>
                <a:spcPts val="345"/>
              </a:spcBef>
            </a:pPr>
            <a:r>
              <a:rPr lang="es-CL" sz="2800" b="0" dirty="0">
                <a:solidFill>
                  <a:srgbClr val="000000"/>
                </a:solidFill>
                <a:latin typeface="Source Sans Pro"/>
              </a:rPr>
              <a:t>Los conceptos anteriores nos permiten manejar algunos hiperparámetros del árbol de decisión:</a:t>
            </a:r>
          </a:p>
        </p:txBody>
      </p:sp>
      <p:sp>
        <p:nvSpPr>
          <p:cNvPr id="10" name="Marcador de texto 11">
            <a:extLst>
              <a:ext uri="{FF2B5EF4-FFF2-40B4-BE49-F238E27FC236}">
                <a16:creationId xmlns:a16="http://schemas.microsoft.com/office/drawing/2014/main" id="{4B91F47D-D7D1-A24B-97C2-AEE4BD2DCDBC}"/>
              </a:ext>
            </a:extLst>
          </p:cNvPr>
          <p:cNvSpPr>
            <a:spLocks noGrp="1"/>
          </p:cNvSpPr>
          <p:nvPr>
            <p:ph type="body" sz="quarter" idx="10"/>
          </p:nvPr>
        </p:nvSpPr>
        <p:spPr>
          <a:xfrm>
            <a:off x="527050" y="1082954"/>
            <a:ext cx="4191000" cy="738664"/>
          </a:xfrm>
        </p:spPr>
        <p:txBody>
          <a:bodyPr/>
          <a:lstStyle/>
          <a:p>
            <a:pPr algn="r"/>
            <a:r>
              <a:rPr lang="es-CL" dirty="0"/>
              <a:t>FMY0100</a:t>
            </a:r>
          </a:p>
        </p:txBody>
      </p:sp>
      <p:sp>
        <p:nvSpPr>
          <p:cNvPr id="2" name="Marcador de texto 71">
            <a:extLst>
              <a:ext uri="{FF2B5EF4-FFF2-40B4-BE49-F238E27FC236}">
                <a16:creationId xmlns:a16="http://schemas.microsoft.com/office/drawing/2014/main" id="{EE2719AB-06E0-FE24-9F8B-E06AA0597D61}"/>
              </a:ext>
            </a:extLst>
          </p:cNvPr>
          <p:cNvSpPr>
            <a:spLocks noGrp="1"/>
          </p:cNvSpPr>
          <p:nvPr>
            <p:ph type="body" sz="quarter" idx="12"/>
          </p:nvPr>
        </p:nvSpPr>
        <p:spPr>
          <a:xfrm>
            <a:off x="574674" y="2911475"/>
            <a:ext cx="4981575" cy="492443"/>
          </a:xfrm>
        </p:spPr>
        <p:txBody>
          <a:bodyPr/>
          <a:lstStyle/>
          <a:p>
            <a:r>
              <a:rPr lang="es-CL" sz="3200" dirty="0"/>
              <a:t>Hiperparámetros</a:t>
            </a:r>
          </a:p>
        </p:txBody>
      </p:sp>
      <p:pic>
        <p:nvPicPr>
          <p:cNvPr id="5" name="Gráfico 4" descr="Robot contorno">
            <a:extLst>
              <a:ext uri="{FF2B5EF4-FFF2-40B4-BE49-F238E27FC236}">
                <a16:creationId xmlns:a16="http://schemas.microsoft.com/office/drawing/2014/main" id="{2795377B-7645-85FC-EEA1-23AD06E0F0E4}"/>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1650" y="2674457"/>
            <a:ext cx="1236292" cy="1236292"/>
          </a:xfrm>
          <a:prstGeom prst="rect">
            <a:avLst/>
          </a:prstGeom>
        </p:spPr>
      </p:pic>
      <p:pic>
        <p:nvPicPr>
          <p:cNvPr id="6146" name="Picture 2">
            <a:extLst>
              <a:ext uri="{FF2B5EF4-FFF2-40B4-BE49-F238E27FC236}">
                <a16:creationId xmlns:a16="http://schemas.microsoft.com/office/drawing/2014/main" id="{E06518C4-F638-E24A-353D-40F3177EB2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56450" y="5044017"/>
            <a:ext cx="11338846" cy="3558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10605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1E2458228B949B479C0D95B74764B8CE" ma:contentTypeVersion="10" ma:contentTypeDescription="Crear nuevo documento." ma:contentTypeScope="" ma:versionID="734068bfad1b7fc3056ebe1a84daf5c5">
  <xsd:schema xmlns:xsd="http://www.w3.org/2001/XMLSchema" xmlns:xs="http://www.w3.org/2001/XMLSchema" xmlns:p="http://schemas.microsoft.com/office/2006/metadata/properties" xmlns:ns2="73c13b64-88fd-4eb7-a3bf-975b07d582db" xmlns:ns3="de7ac4cf-e23f-48fa-9529-c41e75b23430" targetNamespace="http://schemas.microsoft.com/office/2006/metadata/properties" ma:root="true" ma:fieldsID="f2d0ee4cb06e4d99530d64254e1556c3" ns2:_="" ns3:_="">
    <xsd:import namespace="73c13b64-88fd-4eb7-a3bf-975b07d582db"/>
    <xsd:import namespace="de7ac4cf-e23f-48fa-9529-c41e75b2343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c13b64-88fd-4eb7-a3bf-975b07d582d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e7ac4cf-e23f-48fa-9529-c41e75b23430"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22e0ce2e-47fc-4cfd-b901-939069886bd0}" ma:internalName="TaxCatchAll" ma:showField="CatchAllData" ma:web="de7ac4cf-e23f-48fa-9529-c41e75b2343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de7ac4cf-e23f-48fa-9529-c41e75b23430" xsi:nil="true"/>
    <lcf76f155ced4ddcb4097134ff3c332f xmlns="73c13b64-88fd-4eb7-a3bf-975b07d582d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583F0A7-7662-4660-B058-12D1EAB18B27}">
  <ds:schemaRefs>
    <ds:schemaRef ds:uri="http://schemas.microsoft.com/sharepoint/v3/contenttype/forms"/>
  </ds:schemaRefs>
</ds:datastoreItem>
</file>

<file path=customXml/itemProps2.xml><?xml version="1.0" encoding="utf-8"?>
<ds:datastoreItem xmlns:ds="http://schemas.openxmlformats.org/officeDocument/2006/customXml" ds:itemID="{79978920-EC1E-4F7F-9674-A762EB861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3c13b64-88fd-4eb7-a3bf-975b07d582db"/>
    <ds:schemaRef ds:uri="de7ac4cf-e23f-48fa-9529-c41e75b2343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00A64F5-C04B-4FDE-9289-FEC6D6F8A495}">
  <ds:schemaRefs>
    <ds:schemaRef ds:uri="http://purl.org/dc/terms/"/>
    <ds:schemaRef ds:uri="http://schemas.microsoft.com/office/2006/documentManagement/types"/>
    <ds:schemaRef ds:uri="http://purl.org/dc/dcmitype/"/>
    <ds:schemaRef ds:uri="73c13b64-88fd-4eb7-a3bf-975b07d582db"/>
    <ds:schemaRef ds:uri="http://purl.org/dc/elements/1.1/"/>
    <ds:schemaRef ds:uri="de7ac4cf-e23f-48fa-9529-c41e75b23430"/>
    <ds:schemaRef ds:uri="http://schemas.openxmlformats.org/package/2006/metadata/core-properties"/>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1365</TotalTime>
  <Words>472</Words>
  <Application>Microsoft Office PowerPoint</Application>
  <PresentationFormat>Personalizado</PresentationFormat>
  <Paragraphs>78</Paragraphs>
  <Slides>10</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Arial</vt:lpstr>
      <vt:lpstr>Calibri</vt:lpstr>
      <vt:lpstr>Source Sans Pro</vt:lpstr>
      <vt:lpstr>Wingdings</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RESUMEN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03</dc:title>
  <cp:lastModifiedBy>guillermo pinto</cp:lastModifiedBy>
  <cp:revision>204</cp:revision>
  <dcterms:created xsi:type="dcterms:W3CDTF">2021-04-02T01:36:00Z</dcterms:created>
  <dcterms:modified xsi:type="dcterms:W3CDTF">2022-11-27T02:09:05Z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2021-03-30T00:00:00Z</vt:filetime>
  </property>
  <property fmtid="{D5CDD505-2E9C-101B-9397-08002B2CF9AE}" pid="3" name="Creator">
    <vt:lpwstr>Adobe Illustrator 25.2 (Macintosh)</vt:lpwstr>
  </property>
  <property fmtid="{D5CDD505-2E9C-101B-9397-08002B2CF9AE}" pid="4" name="LastSaved">
    <vt:filetime>2021-04-02T00:00:00Z</vt:filetime>
  </property>
  <property fmtid="{D5CDD505-2E9C-101B-9397-08002B2CF9AE}" pid="5" name="ContentTypeId">
    <vt:lpwstr>0x0101001E2458228B949B479C0D95B74764B8CE</vt:lpwstr>
  </property>
  <property fmtid="{D5CDD505-2E9C-101B-9397-08002B2CF9AE}" pid="6" name="MediaServiceImageTags">
    <vt:lpwstr/>
  </property>
</Properties>
</file>