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13"/>
  </p:handoutMasterIdLst>
  <p:sldIdLst>
    <p:sldId id="267" r:id="rId5"/>
    <p:sldId id="274" r:id="rId6"/>
    <p:sldId id="286" r:id="rId7"/>
    <p:sldId id="271" r:id="rId8"/>
    <p:sldId id="287" r:id="rId9"/>
    <p:sldId id="288" r:id="rId10"/>
    <p:sldId id="289" r:id="rId11"/>
    <p:sldId id="276" r:id="rId12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4383B-EB01-4B58-BB07-1400CD3FF97F}" v="5" dt="2022-11-17T06:10:42.886"/>
    <p1510:client id="{82323C6D-FE58-41D7-AB8C-BF4D6E9703DE}" v="335" dt="2022-11-11T01:10:40.990"/>
    <p1510:client id="{C70EA60E-4CA4-4BD9-807C-31124DEDCB6F}" v="65" dt="2022-11-11T01:15:25.317"/>
    <p1510:client id="{E3066BA2-2D00-4032-BFE1-F0F655717A95}" v="611" dt="2022-11-10T18:20:31.3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92" autoAdjust="0"/>
    <p:restoredTop sz="94607"/>
  </p:normalViewPr>
  <p:slideViewPr>
    <p:cSldViewPr>
      <p:cViewPr varScale="1">
        <p:scale>
          <a:sx n="45" d="100"/>
          <a:sy n="45" d="100"/>
        </p:scale>
        <p:origin x="34" y="1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alejandra Bustamante Vera" userId="S::cl.bustamantev@profesor.duoc.cl::40b044c9-fab8-430e-a737-6e3ff4ae30c9" providerId="AD" clId="Web-{82323C6D-FE58-41D7-AB8C-BF4D6E9703DE}"/>
    <pc:docChg chg="modSld">
      <pc:chgData name="Claudiaalejandra Bustamante Vera" userId="S::cl.bustamantev@profesor.duoc.cl::40b044c9-fab8-430e-a737-6e3ff4ae30c9" providerId="AD" clId="Web-{82323C6D-FE58-41D7-AB8C-BF4D6E9703DE}" dt="2022-11-11T01:10:40.990" v="187" actId="1076"/>
      <pc:docMkLst>
        <pc:docMk/>
      </pc:docMkLst>
      <pc:sldChg chg="modSp">
        <pc:chgData name="Claudiaalejandra Bustamante Vera" userId="S::cl.bustamantev@profesor.duoc.cl::40b044c9-fab8-430e-a737-6e3ff4ae30c9" providerId="AD" clId="Web-{82323C6D-FE58-41D7-AB8C-BF4D6E9703DE}" dt="2022-11-11T00:53:00.895" v="91" actId="20577"/>
        <pc:sldMkLst>
          <pc:docMk/>
          <pc:sldMk cId="1317273675" sldId="27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2:02.115" v="85" actId="1076"/>
          <ac:spMkLst>
            <pc:docMk/>
            <pc:sldMk cId="1317273675" sldId="272"/>
            <ac:spMk id="4" creationId="{4B136286-6BA1-8D41-97A9-9E7FF40CC893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31" v="87" actId="1076"/>
          <ac:spMkLst>
            <pc:docMk/>
            <pc:sldMk cId="1317273675" sldId="272"/>
            <ac:spMk id="5" creationId="{EFF923BD-7896-FD48-AA2F-150A0BB6EC02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15" v="86" actId="1076"/>
          <ac:spMkLst>
            <pc:docMk/>
            <pc:sldMk cId="1317273675" sldId="272"/>
            <ac:spMk id="6" creationId="{246D6E84-F22F-B44C-9C93-4FB0A7027970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3:00.895" v="91" actId="20577"/>
          <ac:spMkLst>
            <pc:docMk/>
            <pc:sldMk cId="1317273675" sldId="272"/>
            <ac:spMk id="28" creationId="{675DC4BC-6192-D249-B77B-2A0528C6B189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59.301" v="71"/>
          <ac:spMkLst>
            <pc:docMk/>
            <pc:sldMk cId="1317273675" sldId="272"/>
            <ac:spMk id="29" creationId="{B46DF3A4-4197-1947-94B9-6ACB2DE1F605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0T23:52:02.084" v="82" actId="1076"/>
          <ac:picMkLst>
            <pc:docMk/>
            <pc:sldMk cId="1317273675" sldId="272"/>
            <ac:picMk id="31" creationId="{272BDD89-D705-9D1D-CB03-941A7FAE30DB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84" v="83" actId="1076"/>
          <ac:picMkLst>
            <pc:docMk/>
            <pc:sldMk cId="1317273675" sldId="272"/>
            <ac:picMk id="33" creationId="{DCE79E5E-11A9-29F5-03B9-D189F64E6087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99" v="84" actId="1076"/>
          <ac:picMkLst>
            <pc:docMk/>
            <pc:sldMk cId="1317273675" sldId="272"/>
            <ac:picMk id="35" creationId="{3A57AA82-E451-323C-0906-B1BF27A9D8D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3:40.569" v="93" actId="1076"/>
        <pc:sldMkLst>
          <pc:docMk/>
          <pc:sldMk cId="3330055882" sldId="27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3:40.569" v="93" actId="1076"/>
          <ac:spMkLst>
            <pc:docMk/>
            <pc:sldMk cId="3330055882" sldId="273"/>
            <ac:spMk id="3" creationId="{8D22996F-310D-2E48-EFF0-BEBF6BB8514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2:54.020" v="89" actId="20577"/>
          <ac:spMkLst>
            <pc:docMk/>
            <pc:sldMk cId="3330055882" sldId="273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0:53:34.256" v="92" actId="14100"/>
          <ac:picMkLst>
            <pc:docMk/>
            <pc:sldMk cId="3330055882" sldId="273"/>
            <ac:picMk id="73" creationId="{AB8D2CB4-60B8-DC8D-D910-12C595508EF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40.990" v="187" actId="1076"/>
        <pc:sldMkLst>
          <pc:docMk/>
          <pc:sldMk cId="1313017540" sldId="27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10:40.990" v="187" actId="1076"/>
          <ac:spMkLst>
            <pc:docMk/>
            <pc:sldMk cId="1313017540" sldId="276"/>
            <ac:spMk id="5" creationId="{4CB6D1FD-E903-2649-A9B2-75783A6DD76D}"/>
          </ac:spMkLst>
        </pc:sp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0:55:17.790" v="111" actId="20577"/>
        <pc:sldMkLst>
          <pc:docMk/>
          <pc:sldMk cId="3052091959" sldId="27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4:54.321" v="104" actId="20577"/>
          <ac:spMkLst>
            <pc:docMk/>
            <pc:sldMk cId="3052091959" sldId="278"/>
            <ac:spMk id="5" creationId="{ADCB258E-6E88-9C2C-9353-ACD14B41781B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4:58.180" v="105" actId="1076"/>
          <ac:spMkLst>
            <pc:docMk/>
            <pc:sldMk cId="3052091959" sldId="278"/>
            <ac:spMk id="6" creationId="{5CE097C7-30A5-A443-8497-023E81925E8A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0.806" v="107"/>
          <ac:spMkLst>
            <pc:docMk/>
            <pc:sldMk cId="3052091959" sldId="278"/>
            <ac:spMk id="8" creationId="{CFAFABEE-0E1A-42A9-45B0-6516D326C523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7.790" v="111" actId="20577"/>
          <ac:spMkLst>
            <pc:docMk/>
            <pc:sldMk cId="3052091959" sldId="278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0:54:28.742" v="97" actId="1076"/>
          <ac:picMkLst>
            <pc:docMk/>
            <pc:sldMk cId="3052091959" sldId="278"/>
            <ac:picMk id="4" creationId="{EC6E14B6-8CDD-9295-E6A5-92B79EE7757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19.344" v="127" actId="20577"/>
        <pc:sldMkLst>
          <pc:docMk/>
          <pc:sldMk cId="4179458057" sldId="27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19.344" v="127" actId="20577"/>
          <ac:spMkLst>
            <pc:docMk/>
            <pc:sldMk cId="4179458057" sldId="279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6:09.417" v="126" actId="1076"/>
          <ac:spMkLst>
            <pc:docMk/>
            <pc:sldMk cId="4179458057" sldId="279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5:34.884" v="125" actId="20577"/>
          <ac:spMkLst>
            <pc:docMk/>
            <pc:sldMk cId="4179458057" sldId="279"/>
            <ac:spMk id="71" creationId="{A9945F73-F8EA-C142-9F3D-56506C8007DD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44.314" v="13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30.392" v="128" actId="20577"/>
          <ac:spMkLst>
            <pc:docMk/>
            <pc:sldMk cId="2851328478" sldId="280"/>
            <ac:spMk id="4" creationId="{BB46875E-6F07-A11F-2BCE-EFA4F14A6B28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44.314" v="131" actId="20577"/>
          <ac:spMkLst>
            <pc:docMk/>
            <pc:sldMk cId="2851328478" sldId="280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1:03.051" v="137" actId="14100"/>
        <pc:sldMkLst>
          <pc:docMk/>
          <pc:sldMk cId="3639806369" sldId="281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0:23.940" v="134" actId="1076"/>
          <ac:spMkLst>
            <pc:docMk/>
            <pc:sldMk cId="3639806369" sldId="281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58.861" v="133" actId="20577"/>
          <ac:spMkLst>
            <pc:docMk/>
            <pc:sldMk cId="3639806369" sldId="281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1:03.051" v="137" actId="14100"/>
          <ac:picMkLst>
            <pc:docMk/>
            <pc:sldMk cId="3639806369" sldId="281"/>
            <ac:picMk id="3" creationId="{FACA7221-0D20-D1A5-7953-52007C30AD86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01:49.380" v="142" actId="1076"/>
        <pc:sldMkLst>
          <pc:docMk/>
          <pc:sldMk cId="468616466" sldId="28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1:37.286" v="141" actId="20577"/>
          <ac:spMkLst>
            <pc:docMk/>
            <pc:sldMk cId="468616466" sldId="282"/>
            <ac:spMk id="3" creationId="{E8FA0D03-5131-B2B9-9AD6-6FDA9184C56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49.380" v="142" actId="1076"/>
          <ac:spMkLst>
            <pc:docMk/>
            <pc:sldMk cId="468616466" sldId="282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16.567" v="139" actId="20577"/>
          <ac:spMkLst>
            <pc:docMk/>
            <pc:sldMk cId="468616466" sldId="282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5:23.918" v="161" actId="20577"/>
        <pc:sldMkLst>
          <pc:docMk/>
          <pc:sldMk cId="536509124" sldId="28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2:22.428" v="148" actId="20577"/>
          <ac:spMkLst>
            <pc:docMk/>
            <pc:sldMk cId="536509124" sldId="283"/>
            <ac:spMk id="2" creationId="{006F03D5-E6F4-4B98-6732-C6931091603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2:37.022" v="149" actId="1076"/>
          <ac:spMkLst>
            <pc:docMk/>
            <pc:sldMk cId="536509124" sldId="283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5:23.918" v="161" actId="20577"/>
          <ac:spMkLst>
            <pc:docMk/>
            <pc:sldMk cId="536509124" sldId="283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5:12.668" v="156" actId="1076"/>
          <ac:picMkLst>
            <pc:docMk/>
            <pc:sldMk cId="536509124" sldId="283"/>
            <ac:picMk id="3" creationId="{CE7AB171-C68E-44BF-A677-81AE78065878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1:07:54.438" v="167" actId="1076"/>
        <pc:sldMkLst>
          <pc:docMk/>
          <pc:sldMk cId="1102372411" sldId="284"/>
        </pc:sldMkLst>
        <pc:spChg chg="add del mod">
          <ac:chgData name="Claudiaalejandra Bustamante Vera" userId="S::cl.bustamantev@profesor.duoc.cl::40b044c9-fab8-430e-a737-6e3ff4ae30c9" providerId="AD" clId="Web-{82323C6D-FE58-41D7-AB8C-BF4D6E9703DE}" dt="2022-11-11T01:05:11.589" v="155"/>
          <ac:spMkLst>
            <pc:docMk/>
            <pc:sldMk cId="1102372411" sldId="284"/>
            <ac:spMk id="5" creationId="{5ACD1D83-BF76-F4AD-77D6-11EAEFB30AE2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1:06:22.842" v="162" actId="20577"/>
          <ac:spMkLst>
            <pc:docMk/>
            <pc:sldMk cId="1102372411" sldId="284"/>
            <ac:spMk id="71" creationId="{A9945F73-F8EA-C142-9F3D-56506C8007DD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6:27.623" v="163" actId="1076"/>
          <ac:spMkLst>
            <pc:docMk/>
            <pc:sldMk cId="1102372411" sldId="284"/>
            <ac:spMk id="72" creationId="{A338B78E-6AD7-7844-BF74-8EB9C1EAE5E6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7:54.438" v="167" actId="1076"/>
          <ac:picMkLst>
            <pc:docMk/>
            <pc:sldMk cId="1102372411" sldId="284"/>
            <ac:picMk id="6" creationId="{5B0D7A4E-0751-BF7C-B5FD-A3D777EDD94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26.787" v="186" actId="1076"/>
        <pc:sldMkLst>
          <pc:docMk/>
          <pc:sldMk cId="2058960490" sldId="285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9:48.192" v="182" actId="20577"/>
          <ac:spMkLst>
            <pc:docMk/>
            <pc:sldMk cId="2058960490" sldId="285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6.787" v="186" actId="1076"/>
          <ac:spMkLst>
            <pc:docMk/>
            <pc:sldMk cId="2058960490" sldId="285"/>
            <ac:spMk id="4" creationId="{C87EFE6A-9028-F394-3C75-02870CCB1F11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1.240" v="184" actId="1076"/>
          <ac:spMkLst>
            <pc:docMk/>
            <pc:sldMk cId="2058960490" sldId="285"/>
            <ac:spMk id="11" creationId="{D5BF221F-D624-F8ED-1F95-0C19DCADDBF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8:59.721" v="169" actId="20577"/>
          <ac:spMkLst>
            <pc:docMk/>
            <pc:sldMk cId="2058960490" sldId="285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1:10:15.974" v="183" actId="1076"/>
          <ac:picMkLst>
            <pc:docMk/>
            <pc:sldMk cId="2058960490" sldId="285"/>
            <ac:picMk id="8" creationId="{18805D85-3A9E-F8B3-5AD9-423D023A35E5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1T01:10:23.911" v="185" actId="14100"/>
          <ac:picMkLst>
            <pc:docMk/>
            <pc:sldMk cId="2058960490" sldId="285"/>
            <ac:picMk id="10" creationId="{AAC3E68B-8B68-070A-094F-1B0BF0B75F6D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5:43.120" v="5" actId="1076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5:43.120" v="5" actId="1076"/>
          <ac:spMkLst>
            <pc:docMk/>
            <pc:sldMk cId="2473752520" sldId="286"/>
            <ac:spMk id="5" creationId="{3F4592E0-FA1B-C244-A3E8-ACDB2D412B6E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15:37.386" v="2" actId="1076"/>
          <ac:spMkLst>
            <pc:docMk/>
            <pc:sldMk cId="2473752520" sldId="286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01.372" v="64" actId="20577"/>
        <pc:sldMkLst>
          <pc:docMk/>
          <pc:sldMk cId="229144779" sldId="287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01.372" v="64" actId="20577"/>
          <ac:spMkLst>
            <pc:docMk/>
            <pc:sldMk cId="229144779" sldId="287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48.545" v="67" actId="20577"/>
        <pc:sldMkLst>
          <pc:docMk/>
          <pc:sldMk cId="2010131463" sldId="28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48.545" v="67" actId="20577"/>
          <ac:spMkLst>
            <pc:docMk/>
            <pc:sldMk cId="2010131463" sldId="288"/>
            <ac:spMk id="5" creationId="{0D99F098-4828-0339-8F24-7B0E14099C3C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50:48.347" v="70" actId="1076"/>
        <pc:sldMkLst>
          <pc:docMk/>
          <pc:sldMk cId="1037490222" sldId="28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0:48.347" v="70" actId="1076"/>
          <ac:spMkLst>
            <pc:docMk/>
            <pc:sldMk cId="1037490222" sldId="289"/>
            <ac:spMk id="2" creationId="{4C87F505-FD08-7C44-8508-897D3FF57D8F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33.222" v="69" actId="1076"/>
          <ac:spMkLst>
            <pc:docMk/>
            <pc:sldMk cId="1037490222" sldId="289"/>
            <ac:spMk id="5" creationId="{0D99F098-4828-0339-8F24-7B0E14099C3C}"/>
          </ac:spMkLst>
        </pc:spChg>
      </pc:sldChg>
    </pc:docChg>
  </pc:docChgLst>
  <pc:docChgLst>
    <pc:chgData name="Guillermoeugenio Pinto Fuentes" userId="S::gu.pintof@profesor.duoc.cl::a24796d0-b5dc-46cd-8a15-c3d2b641a60a" providerId="AD" clId="Web-{C70EA60E-4CA4-4BD9-807C-31124DEDCB6F}"/>
    <pc:docChg chg="modSld">
      <pc:chgData name="Guillermoeugenio Pinto Fuentes" userId="S::gu.pintof@profesor.duoc.cl::a24796d0-b5dc-46cd-8a15-c3d2b641a60a" providerId="AD" clId="Web-{C70EA60E-4CA4-4BD9-807C-31124DEDCB6F}" dt="2022-11-11T01:15:24.802" v="31" actId="20577"/>
      <pc:docMkLst>
        <pc:docMk/>
      </pc:docMkLst>
      <pc:sldChg chg="modSp">
        <pc:chgData name="Guillermoeugenio Pinto Fuentes" userId="S::gu.pintof@profesor.duoc.cl::a24796d0-b5dc-46cd-8a15-c3d2b641a60a" providerId="AD" clId="Web-{C70EA60E-4CA4-4BD9-807C-31124DEDCB6F}" dt="2022-11-11T01:15:24.802" v="31" actId="20577"/>
        <pc:sldMkLst>
          <pc:docMk/>
          <pc:sldMk cId="4179458057" sldId="279"/>
        </pc:sldMkLst>
        <pc:spChg chg="mod">
          <ac:chgData name="Guillermoeugenio Pinto Fuentes" userId="S::gu.pintof@profesor.duoc.cl::a24796d0-b5dc-46cd-8a15-c3d2b641a60a" providerId="AD" clId="Web-{C70EA60E-4CA4-4BD9-807C-31124DEDCB6F}" dt="2022-11-11T01:15:24.802" v="31" actId="20577"/>
          <ac:spMkLst>
            <pc:docMk/>
            <pc:sldMk cId="4179458057" sldId="279"/>
            <ac:spMk id="2" creationId="{949ED6E0-24F7-4699-E88F-24958FF37316}"/>
          </ac:spMkLst>
        </pc:spChg>
      </pc:sldChg>
    </pc:docChg>
  </pc:docChgLst>
  <pc:docChgLst>
    <pc:chgData name="Claudiaalejandra Bustamante Vera" userId="S::cl.bustamantev@profesor.duoc.cl::40b044c9-fab8-430e-a737-6e3ff4ae30c9" providerId="AD" clId="Web-{E3066BA2-2D00-4032-BFE1-F0F655717A95}"/>
    <pc:docChg chg="modSld">
      <pc:chgData name="Claudiaalejandra Bustamante Vera" userId="S::cl.bustamantev@profesor.duoc.cl::40b044c9-fab8-430e-a737-6e3ff4ae30c9" providerId="AD" clId="Web-{E3066BA2-2D00-4032-BFE1-F0F655717A95}" dt="2022-11-10T18:20:31.320" v="306" actId="14100"/>
      <pc:docMkLst>
        <pc:docMk/>
      </pc:docMkLst>
      <pc:sldChg chg="modSp">
        <pc:chgData name="Claudiaalejandra Bustamante Vera" userId="S::cl.bustamantev@profesor.duoc.cl::40b044c9-fab8-430e-a737-6e3ff4ae30c9" providerId="AD" clId="Web-{E3066BA2-2D00-4032-BFE1-F0F655717A95}" dt="2022-11-10T17:56:23.312" v="0" actId="20577"/>
        <pc:sldMkLst>
          <pc:docMk/>
          <pc:sldMk cId="4122261599" sldId="26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23.312" v="0" actId="20577"/>
          <ac:spMkLst>
            <pc:docMk/>
            <pc:sldMk cId="4122261599" sldId="267"/>
            <ac:spMk id="2" creationId="{30352212-10B1-B041-82C3-4A69660904EC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6:21.734" v="209" actId="20577"/>
        <pc:sldMkLst>
          <pc:docMk/>
          <pc:sldMk cId="1161221054" sldId="269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3:22.636" v="123" actId="20577"/>
          <ac:spMkLst>
            <pc:docMk/>
            <pc:sldMk cId="1161221054" sldId="269"/>
            <ac:spMk id="4" creationId="{07F45AFB-1376-9947-A512-CE2C17B62EC0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4:23.934" v="142" actId="20577"/>
          <ac:spMkLst>
            <pc:docMk/>
            <pc:sldMk cId="1161221054" sldId="269"/>
            <ac:spMk id="7" creationId="{039F57FA-276E-7F4D-822A-86F75FEDC323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15.094" v="207" actId="20577"/>
          <ac:spMkLst>
            <pc:docMk/>
            <pc:sldMk cId="1161221054" sldId="269"/>
            <ac:spMk id="10" creationId="{C4B496F9-B980-2640-8BB9-DFC5915FEA5F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21.734" v="209" actId="20577"/>
          <ac:spMkLst>
            <pc:docMk/>
            <pc:sldMk cId="1161221054" sldId="269"/>
            <ac:spMk id="14" creationId="{2BC51CB7-184D-3D03-5E90-21F8C15877EF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8:06.003" v="258" actId="20577"/>
        <pc:sldMkLst>
          <pc:docMk/>
          <pc:sldMk cId="3940723885" sldId="271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6:35.141" v="211" actId="20577"/>
          <ac:spMkLst>
            <pc:docMk/>
            <pc:sldMk cId="3940723885" sldId="271"/>
            <ac:spMk id="4" creationId="{257B07CB-5E0C-C349-98D4-230C531FF574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8:06.003" v="258" actId="20577"/>
          <ac:spMkLst>
            <pc:docMk/>
            <pc:sldMk cId="3940723885" sldId="271"/>
            <ac:spMk id="5" creationId="{1D134B7D-1E89-7940-9327-8F5039B48E40}"/>
          </ac:spMkLst>
        </pc:sp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7:59:49.333" v="52" actId="1076"/>
        <pc:sldMkLst>
          <pc:docMk/>
          <pc:sldMk cId="2531329642" sldId="274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54.782" v="2" actId="20577"/>
          <ac:spMkLst>
            <pc:docMk/>
            <pc:sldMk cId="2531329642" sldId="274"/>
            <ac:spMk id="8" creationId="{8F62137C-BDC9-C949-9AC3-E19A910779E2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7:59:43.661" v="51" actId="20577"/>
          <ac:spMkLst>
            <pc:docMk/>
            <pc:sldMk cId="2531329642" sldId="274"/>
            <ac:spMk id="9" creationId="{9960FC2D-3887-1646-A0CD-D2FB86584638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7:58:27.065" v="12" actId="1076"/>
          <ac:picMkLst>
            <pc:docMk/>
            <pc:sldMk cId="2531329642" sldId="274"/>
            <ac:picMk id="2" creationId="{6FF4CFDF-B244-15E9-93B7-E57ED32368FC}"/>
          </ac:picMkLst>
        </pc:picChg>
        <pc:picChg chg="mod">
          <ac:chgData name="Claudiaalejandra Bustamante Vera" userId="S::cl.bustamantev@profesor.duoc.cl::40b044c9-fab8-430e-a737-6e3ff4ae30c9" providerId="AD" clId="Web-{E3066BA2-2D00-4032-BFE1-F0F655717A95}" dt="2022-11-10T17:59:49.333" v="52" actId="1076"/>
          <ac:picMkLst>
            <pc:docMk/>
            <pc:sldMk cId="2531329642" sldId="274"/>
            <ac:picMk id="17" creationId="{22CD187A-C4F4-9953-3731-21FC853A5C32}"/>
          </ac:picMkLst>
        </pc:pic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0:41.819" v="63" actId="20577"/>
        <pc:sldMkLst>
          <pc:docMk/>
          <pc:sldMk cId="2683658010" sldId="27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0:41.819" v="63" actId="20577"/>
          <ac:spMkLst>
            <pc:docMk/>
            <pc:sldMk cId="2683658010" sldId="277"/>
            <ac:spMk id="8" creationId="{8F62137C-BDC9-C949-9AC3-E19A910779E2}"/>
          </ac:spMkLst>
        </pc:spChg>
        <pc:picChg chg="mod">
          <ac:chgData name="Claudiaalejandra Bustamante Vera" userId="S::cl.bustamantev@profesor.duoc.cl::40b044c9-fab8-430e-a737-6e3ff4ae30c9" providerId="AD" clId="Web-{E3066BA2-2D00-4032-BFE1-F0F655717A95}" dt="2022-11-10T18:00:10.224" v="53" actId="1076"/>
          <ac:picMkLst>
            <pc:docMk/>
            <pc:sldMk cId="2683658010" sldId="277"/>
            <ac:picMk id="2" creationId="{6ED91887-270C-35AC-8CD1-A72F618488B8}"/>
          </ac:picMkLst>
        </pc:pic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8:20:31.320" v="306" actId="14100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20:23.945" v="303" actId="20577"/>
          <ac:spMkLst>
            <pc:docMk/>
            <pc:sldMk cId="2473752520" sldId="286"/>
            <ac:spMk id="8" creationId="{8F62137C-BDC9-C949-9AC3-E19A910779E2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8:20:31.320" v="306" actId="14100"/>
          <ac:picMkLst>
            <pc:docMk/>
            <pc:sldMk cId="2473752520" sldId="286"/>
            <ac:picMk id="3" creationId="{501F8801-85F8-6B3C-34F8-E768B5925817}"/>
          </ac:picMkLst>
        </pc:picChg>
      </pc:sldChg>
    </pc:docChg>
  </pc:docChgLst>
  <pc:docChgLst>
    <pc:chgData name="Claudiaalejandra Bustamante Vera" userId="S::cl.bustamantev@profesor.duoc.cl::40b044c9-fab8-430e-a737-6e3ff4ae30c9" providerId="AD" clId="Web-{57B4383B-EB01-4B58-BB07-1400CD3FF97F}"/>
    <pc:docChg chg="modSld">
      <pc:chgData name="Claudiaalejandra Bustamante Vera" userId="S::cl.bustamantev@profesor.duoc.cl::40b044c9-fab8-430e-a737-6e3ff4ae30c9" providerId="AD" clId="Web-{57B4383B-EB01-4B58-BB07-1400CD3FF97F}" dt="2022-11-17T06:10:42.151" v="1" actId="20577"/>
      <pc:docMkLst>
        <pc:docMk/>
      </pc:docMkLst>
      <pc:sldChg chg="modSp">
        <pc:chgData name="Claudiaalejandra Bustamante Vera" userId="S::cl.bustamantev@profesor.duoc.cl::40b044c9-fab8-430e-a737-6e3ff4ae30c9" providerId="AD" clId="Web-{57B4383B-EB01-4B58-BB07-1400CD3FF97F}" dt="2022-11-17T06:10:42.151" v="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57B4383B-EB01-4B58-BB07-1400CD3FF97F}" dt="2022-11-17T06:10:42.151" v="1" actId="20577"/>
          <ac:spMkLst>
            <pc:docMk/>
            <pc:sldMk cId="2851328478" sldId="280"/>
            <ac:spMk id="4" creationId="{BB46875E-6F07-A11F-2BCE-EFA4F14A6B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27-11-2022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Random Forest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Algoritmos Ensamblados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793890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Los algoritmos consistentes en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una combinación de algoritmos simples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, se denominan “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ensamblados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”.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esta combinación,  los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algoritmos al trabajar en conjunto se potencian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Se debe considerar que esta combinación de algoritmos, presente diversidad: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  <a:ea typeface="+mj-ea"/>
              <a:cs typeface="Arial"/>
            </a:endParaRP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Es decir, que haya heterogeneidad entre los algoritmos individuales.</a:t>
            </a:r>
          </a:p>
          <a:p>
            <a:pPr marR="5080" lvl="1" indent="-45720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kern="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Que la diversidad sea implícita o explícita.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Uno de los algoritmos de ensamblado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más conocidos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es el de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BAGGING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pic>
        <p:nvPicPr>
          <p:cNvPr id="17" name="Gráfico 16" descr="Investigación con relleno sólido">
            <a:extLst>
              <a:ext uri="{FF2B5EF4-FFF2-40B4-BE49-F238E27FC236}">
                <a16:creationId xmlns:a16="http://schemas.microsoft.com/office/drawing/2014/main" id="{22CD187A-C4F4-9953-3731-21FC853A5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7451" y="5426075"/>
            <a:ext cx="1066800" cy="1066800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Algoritmos Ensamblados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299450" y="2301875"/>
            <a:ext cx="9225915" cy="363311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BAGGING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busca que los errores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de los algoritmos individuales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se minimicen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, es decir, su objetivo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es la reducción de la varianza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Para ello, cada modelo se entrena con subconjuntos del conjunto de datos de entrenamiento. Estos subconjuntos, se forman eligiendo muestras aleatoriamente (con repetición) del conjunto de entrenamiento.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3672FA-70CE-EC5D-0F9C-3372018ACBB9}"/>
              </a:ext>
            </a:extLst>
          </p:cNvPr>
          <p:cNvSpPr txBox="1"/>
          <p:nvPr/>
        </p:nvSpPr>
        <p:spPr>
          <a:xfrm>
            <a:off x="7455789" y="10397126"/>
            <a:ext cx="480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https://www.iartificial.net/ensembles-voting-bagging-boosting-stacking/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17CAB-A9CB-855F-60CF-C3824844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065" y="6151518"/>
            <a:ext cx="88773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3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RANDOM</a:t>
            </a:r>
            <a:br>
              <a:rPr lang="es-CL" dirty="0"/>
            </a:br>
            <a:r>
              <a:rPr lang="es-CL" dirty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Random Forest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156450" y="2301875"/>
            <a:ext cx="11125200" cy="402212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Random Forrest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es una modificación sustancial de bagging que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construye una gran colección de árboles no correlacionados y luego los promedia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Cada árbol da una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clasificación (vota por una clase).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El resultado es la clase con mayor número de votos en todo el bosque (forest).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Para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 regresión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, se toma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el promedio de las salidas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(predicciones) de todos los árboles.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6250" y="2454275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3672FA-70CE-EC5D-0F9C-3372018ACBB9}"/>
              </a:ext>
            </a:extLst>
          </p:cNvPr>
          <p:cNvSpPr txBox="1"/>
          <p:nvPr/>
        </p:nvSpPr>
        <p:spPr>
          <a:xfrm>
            <a:off x="7455789" y="10397126"/>
            <a:ext cx="480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https://bookdown.org/content/2031/ensambladores-random-forest-parte-i.html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B65731-DD45-B7F8-C41D-606F13C63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04" y="5349875"/>
            <a:ext cx="10396538" cy="43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5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Random Forest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156450" y="2301875"/>
            <a:ext cx="11125200" cy="8715719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Random Forrest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funciona así:</a:t>
            </a:r>
          </a:p>
          <a:p>
            <a:pPr marL="457200" indent="-457200" algn="just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Dado que el número de casos en el conjunto de entrenamiento es N. Una muestra de esos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N casos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 se toma aleatoriamente pero 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CON REEMPLAZO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 Esta muestra será el conjunto de entrenamiento para construir el árbol i.</a:t>
            </a:r>
          </a:p>
          <a:p>
            <a:pPr marL="457200" indent="-457200" algn="just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Si existen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M variables de entrada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, un número m&lt;M se especifica tal que para cada nodo, m variables se seleccionan aleatoriamente de M. La mejor división de estos m atributos es usado para ramificar el árbol. El valor m se mantiene constante durante la generación de todo el bosque.</a:t>
            </a:r>
          </a:p>
          <a:p>
            <a:pPr marL="457200" indent="-457200" algn="just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Cada árbol crece hasta su máxima extensión posible y 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NO hay proceso de poda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57200" indent="-457200" algn="just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Nuevas instancias se predicen a partir de la agregación de las predicciones de los x árboles (i.e., mayoría de votos para clasificación, promedio para regresión)</a:t>
            </a:r>
          </a:p>
          <a:p>
            <a:pPr algn="just" fontAlgn="base">
              <a:spcBef>
                <a:spcPts val="1000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6250" y="2454275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3672FA-70CE-EC5D-0F9C-3372018ACBB9}"/>
              </a:ext>
            </a:extLst>
          </p:cNvPr>
          <p:cNvSpPr txBox="1"/>
          <p:nvPr/>
        </p:nvSpPr>
        <p:spPr>
          <a:xfrm>
            <a:off x="7455789" y="10397126"/>
            <a:ext cx="480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https://bookdown.org/content/2031/ensambladores-random-forest-parte-i.html</a:t>
            </a:r>
            <a:endParaRPr lang="es-CL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843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Random Forest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156450" y="2301875"/>
            <a:ext cx="11125200" cy="2503249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El proceso de muestreo de los datos con reemplazo se denomina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 bootstrap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Un tercio de los datos no se usan para el entrenamiento y pueden ser usados para test.</a:t>
            </a:r>
          </a:p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Este conjunto se denomina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out of bag (OOB )samples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6250" y="2454275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40ED1E-C945-CB0A-47CE-DADB3864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59" y="4926213"/>
            <a:ext cx="10826591" cy="5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52497" y="7692715"/>
            <a:ext cx="11193563" cy="14773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Algoritmos Ensamblados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purl.org/dc/terms/"/>
    <ds:schemaRef ds:uri="http://schemas.microsoft.com/office/2006/documentManagement/types"/>
    <ds:schemaRef ds:uri="http://purl.org/dc/dcmitype/"/>
    <ds:schemaRef ds:uri="73c13b64-88fd-4eb7-a3bf-975b07d582db"/>
    <ds:schemaRef ds:uri="http://purl.org/dc/elements/1.1/"/>
    <ds:schemaRef ds:uri="de7ac4cf-e23f-48fa-9529-c41e75b2343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458</Words>
  <Application>Microsoft Office PowerPoint</Application>
  <PresentationFormat>Personalizado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RANDOM FOREST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205</cp:revision>
  <dcterms:created xsi:type="dcterms:W3CDTF">2021-04-02T01:36:00Z</dcterms:created>
  <dcterms:modified xsi:type="dcterms:W3CDTF">2022-11-27T15:15:52Z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