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13"/>
  </p:handoutMasterIdLst>
  <p:sldIdLst>
    <p:sldId id="267" r:id="rId5"/>
    <p:sldId id="274" r:id="rId6"/>
    <p:sldId id="290" r:id="rId7"/>
    <p:sldId id="291" r:id="rId8"/>
    <p:sldId id="293" r:id="rId9"/>
    <p:sldId id="292" r:id="rId10"/>
    <p:sldId id="294" r:id="rId11"/>
    <p:sldId id="276" r:id="rId12"/>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4383B-EB01-4B58-BB07-1400CD3FF97F}" v="5" dt="2022-11-17T06:10:42.886"/>
    <p1510:client id="{82323C6D-FE58-41D7-AB8C-BF4D6E9703DE}" v="335" dt="2022-11-11T01:10:40.990"/>
    <p1510:client id="{C70EA60E-4CA4-4BD9-807C-31124DEDCB6F}" v="65" dt="2022-11-11T01:15:25.317"/>
    <p1510:client id="{E3066BA2-2D00-4032-BFE1-F0F655717A95}" v="611" dt="2022-11-10T18:20:31.3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92" autoAdjust="0"/>
    <p:restoredTop sz="94607"/>
  </p:normalViewPr>
  <p:slideViewPr>
    <p:cSldViewPr>
      <p:cViewPr varScale="1">
        <p:scale>
          <a:sx n="45" d="100"/>
          <a:sy n="45" d="100"/>
        </p:scale>
        <p:origin x="34" y="158"/>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alejandra Bustamante Vera" userId="S::cl.bustamantev@profesor.duoc.cl::40b044c9-fab8-430e-a737-6e3ff4ae30c9" providerId="AD" clId="Web-{82323C6D-FE58-41D7-AB8C-BF4D6E9703DE}"/>
    <pc:docChg chg="modSld">
      <pc:chgData name="Claudiaalejandra Bustamante Vera" userId="S::cl.bustamantev@profesor.duoc.cl::40b044c9-fab8-430e-a737-6e3ff4ae30c9" providerId="AD" clId="Web-{82323C6D-FE58-41D7-AB8C-BF4D6E9703DE}" dt="2022-11-11T01:10:40.990" v="187" actId="1076"/>
      <pc:docMkLst>
        <pc:docMk/>
      </pc:docMkLst>
      <pc:sldChg chg="modSp">
        <pc:chgData name="Claudiaalejandra Bustamante Vera" userId="S::cl.bustamantev@profesor.duoc.cl::40b044c9-fab8-430e-a737-6e3ff4ae30c9" providerId="AD" clId="Web-{82323C6D-FE58-41D7-AB8C-BF4D6E9703DE}" dt="2022-11-11T00:53:00.895" v="91" actId="20577"/>
        <pc:sldMkLst>
          <pc:docMk/>
          <pc:sldMk cId="1317273675" sldId="272"/>
        </pc:sldMkLst>
        <pc:spChg chg="mod">
          <ac:chgData name="Claudiaalejandra Bustamante Vera" userId="S::cl.bustamantev@profesor.duoc.cl::40b044c9-fab8-430e-a737-6e3ff4ae30c9" providerId="AD" clId="Web-{82323C6D-FE58-41D7-AB8C-BF4D6E9703DE}" dt="2022-11-10T23:52:02.115" v="85" actId="1076"/>
          <ac:spMkLst>
            <pc:docMk/>
            <pc:sldMk cId="1317273675" sldId="272"/>
            <ac:spMk id="4" creationId="{4B136286-6BA1-8D41-97A9-9E7FF40CC893}"/>
          </ac:spMkLst>
        </pc:spChg>
        <pc:spChg chg="mod">
          <ac:chgData name="Claudiaalejandra Bustamante Vera" userId="S::cl.bustamantev@profesor.duoc.cl::40b044c9-fab8-430e-a737-6e3ff4ae30c9" providerId="AD" clId="Web-{82323C6D-FE58-41D7-AB8C-BF4D6E9703DE}" dt="2022-11-10T23:52:02.131" v="87" actId="1076"/>
          <ac:spMkLst>
            <pc:docMk/>
            <pc:sldMk cId="1317273675" sldId="272"/>
            <ac:spMk id="5" creationId="{EFF923BD-7896-FD48-AA2F-150A0BB6EC02}"/>
          </ac:spMkLst>
        </pc:spChg>
        <pc:spChg chg="mod">
          <ac:chgData name="Claudiaalejandra Bustamante Vera" userId="S::cl.bustamantev@profesor.duoc.cl::40b044c9-fab8-430e-a737-6e3ff4ae30c9" providerId="AD" clId="Web-{82323C6D-FE58-41D7-AB8C-BF4D6E9703DE}" dt="2022-11-10T23:52:02.115" v="86" actId="1076"/>
          <ac:spMkLst>
            <pc:docMk/>
            <pc:sldMk cId="1317273675" sldId="272"/>
            <ac:spMk id="6" creationId="{246D6E84-F22F-B44C-9C93-4FB0A7027970}"/>
          </ac:spMkLst>
        </pc:spChg>
        <pc:spChg chg="mod">
          <ac:chgData name="Claudiaalejandra Bustamante Vera" userId="S::cl.bustamantev@profesor.duoc.cl::40b044c9-fab8-430e-a737-6e3ff4ae30c9" providerId="AD" clId="Web-{82323C6D-FE58-41D7-AB8C-BF4D6E9703DE}" dt="2022-11-11T00:53:00.895" v="91" actId="20577"/>
          <ac:spMkLst>
            <pc:docMk/>
            <pc:sldMk cId="1317273675" sldId="272"/>
            <ac:spMk id="28" creationId="{675DC4BC-6192-D249-B77B-2A0528C6B189}"/>
          </ac:spMkLst>
        </pc:spChg>
        <pc:spChg chg="mod">
          <ac:chgData name="Claudiaalejandra Bustamante Vera" userId="S::cl.bustamantev@profesor.duoc.cl::40b044c9-fab8-430e-a737-6e3ff4ae30c9" providerId="AD" clId="Web-{82323C6D-FE58-41D7-AB8C-BF4D6E9703DE}" dt="2022-11-10T23:50:59.301" v="71"/>
          <ac:spMkLst>
            <pc:docMk/>
            <pc:sldMk cId="1317273675" sldId="272"/>
            <ac:spMk id="29" creationId="{B46DF3A4-4197-1947-94B9-6ACB2DE1F605}"/>
          </ac:spMkLst>
        </pc:spChg>
        <pc:picChg chg="mod">
          <ac:chgData name="Claudiaalejandra Bustamante Vera" userId="S::cl.bustamantev@profesor.duoc.cl::40b044c9-fab8-430e-a737-6e3ff4ae30c9" providerId="AD" clId="Web-{82323C6D-FE58-41D7-AB8C-BF4D6E9703DE}" dt="2022-11-10T23:52:02.084" v="82" actId="1076"/>
          <ac:picMkLst>
            <pc:docMk/>
            <pc:sldMk cId="1317273675" sldId="272"/>
            <ac:picMk id="31" creationId="{272BDD89-D705-9D1D-CB03-941A7FAE30DB}"/>
          </ac:picMkLst>
        </pc:picChg>
        <pc:picChg chg="mod">
          <ac:chgData name="Claudiaalejandra Bustamante Vera" userId="S::cl.bustamantev@profesor.duoc.cl::40b044c9-fab8-430e-a737-6e3ff4ae30c9" providerId="AD" clId="Web-{82323C6D-FE58-41D7-AB8C-BF4D6E9703DE}" dt="2022-11-10T23:52:02.084" v="83" actId="1076"/>
          <ac:picMkLst>
            <pc:docMk/>
            <pc:sldMk cId="1317273675" sldId="272"/>
            <ac:picMk id="33" creationId="{DCE79E5E-11A9-29F5-03B9-D189F64E6087}"/>
          </ac:picMkLst>
        </pc:picChg>
        <pc:picChg chg="mod">
          <ac:chgData name="Claudiaalejandra Bustamante Vera" userId="S::cl.bustamantev@profesor.duoc.cl::40b044c9-fab8-430e-a737-6e3ff4ae30c9" providerId="AD" clId="Web-{82323C6D-FE58-41D7-AB8C-BF4D6E9703DE}" dt="2022-11-10T23:52:02.099" v="84" actId="1076"/>
          <ac:picMkLst>
            <pc:docMk/>
            <pc:sldMk cId="1317273675" sldId="272"/>
            <ac:picMk id="35" creationId="{3A57AA82-E451-323C-0906-B1BF27A9D8D9}"/>
          </ac:picMkLst>
        </pc:picChg>
      </pc:sldChg>
      <pc:sldChg chg="modSp">
        <pc:chgData name="Claudiaalejandra Bustamante Vera" userId="S::cl.bustamantev@profesor.duoc.cl::40b044c9-fab8-430e-a737-6e3ff4ae30c9" providerId="AD" clId="Web-{82323C6D-FE58-41D7-AB8C-BF4D6E9703DE}" dt="2022-11-11T00:53:40.569" v="93" actId="1076"/>
        <pc:sldMkLst>
          <pc:docMk/>
          <pc:sldMk cId="3330055882" sldId="273"/>
        </pc:sldMkLst>
        <pc:spChg chg="mod">
          <ac:chgData name="Claudiaalejandra Bustamante Vera" userId="S::cl.bustamantev@profesor.duoc.cl::40b044c9-fab8-430e-a737-6e3ff4ae30c9" providerId="AD" clId="Web-{82323C6D-FE58-41D7-AB8C-BF4D6E9703DE}" dt="2022-11-11T00:53:40.569" v="93" actId="1076"/>
          <ac:spMkLst>
            <pc:docMk/>
            <pc:sldMk cId="3330055882" sldId="273"/>
            <ac:spMk id="3" creationId="{8D22996F-310D-2E48-EFF0-BEBF6BB85146}"/>
          </ac:spMkLst>
        </pc:spChg>
        <pc:spChg chg="mod">
          <ac:chgData name="Claudiaalejandra Bustamante Vera" userId="S::cl.bustamantev@profesor.duoc.cl::40b044c9-fab8-430e-a737-6e3ff4ae30c9" providerId="AD" clId="Web-{82323C6D-FE58-41D7-AB8C-BF4D6E9703DE}" dt="2022-11-11T00:52:54.020" v="89" actId="20577"/>
          <ac:spMkLst>
            <pc:docMk/>
            <pc:sldMk cId="3330055882" sldId="273"/>
            <ac:spMk id="71" creationId="{A9945F73-F8EA-C142-9F3D-56506C8007DD}"/>
          </ac:spMkLst>
        </pc:spChg>
        <pc:picChg chg="mod">
          <ac:chgData name="Claudiaalejandra Bustamante Vera" userId="S::cl.bustamantev@profesor.duoc.cl::40b044c9-fab8-430e-a737-6e3ff4ae30c9" providerId="AD" clId="Web-{82323C6D-FE58-41D7-AB8C-BF4D6E9703DE}" dt="2022-11-11T00:53:34.256" v="92" actId="14100"/>
          <ac:picMkLst>
            <pc:docMk/>
            <pc:sldMk cId="3330055882" sldId="273"/>
            <ac:picMk id="73" creationId="{AB8D2CB4-60B8-DC8D-D910-12C595508EF9}"/>
          </ac:picMkLst>
        </pc:picChg>
      </pc:sldChg>
      <pc:sldChg chg="modSp">
        <pc:chgData name="Claudiaalejandra Bustamante Vera" userId="S::cl.bustamantev@profesor.duoc.cl::40b044c9-fab8-430e-a737-6e3ff4ae30c9" providerId="AD" clId="Web-{82323C6D-FE58-41D7-AB8C-BF4D6E9703DE}" dt="2022-11-11T01:10:40.990" v="187" actId="1076"/>
        <pc:sldMkLst>
          <pc:docMk/>
          <pc:sldMk cId="1313017540" sldId="276"/>
        </pc:sldMkLst>
        <pc:spChg chg="mod">
          <ac:chgData name="Claudiaalejandra Bustamante Vera" userId="S::cl.bustamantev@profesor.duoc.cl::40b044c9-fab8-430e-a737-6e3ff4ae30c9" providerId="AD" clId="Web-{82323C6D-FE58-41D7-AB8C-BF4D6E9703DE}" dt="2022-11-11T01:10:40.990" v="187" actId="1076"/>
          <ac:spMkLst>
            <pc:docMk/>
            <pc:sldMk cId="1313017540" sldId="276"/>
            <ac:spMk id="5" creationId="{4CB6D1FD-E903-2649-A9B2-75783A6DD76D}"/>
          </ac:spMkLst>
        </pc:spChg>
      </pc:sldChg>
      <pc:sldChg chg="addSp delSp modSp">
        <pc:chgData name="Claudiaalejandra Bustamante Vera" userId="S::cl.bustamantev@profesor.duoc.cl::40b044c9-fab8-430e-a737-6e3ff4ae30c9" providerId="AD" clId="Web-{82323C6D-FE58-41D7-AB8C-BF4D6E9703DE}" dt="2022-11-11T00:55:17.790" v="111" actId="20577"/>
        <pc:sldMkLst>
          <pc:docMk/>
          <pc:sldMk cId="3052091959" sldId="278"/>
        </pc:sldMkLst>
        <pc:spChg chg="mod">
          <ac:chgData name="Claudiaalejandra Bustamante Vera" userId="S::cl.bustamantev@profesor.duoc.cl::40b044c9-fab8-430e-a737-6e3ff4ae30c9" providerId="AD" clId="Web-{82323C6D-FE58-41D7-AB8C-BF4D6E9703DE}" dt="2022-11-11T00:54:54.321" v="104" actId="20577"/>
          <ac:spMkLst>
            <pc:docMk/>
            <pc:sldMk cId="3052091959" sldId="278"/>
            <ac:spMk id="5" creationId="{ADCB258E-6E88-9C2C-9353-ACD14B41781B}"/>
          </ac:spMkLst>
        </pc:spChg>
        <pc:spChg chg="mod">
          <ac:chgData name="Claudiaalejandra Bustamante Vera" userId="S::cl.bustamantev@profesor.duoc.cl::40b044c9-fab8-430e-a737-6e3ff4ae30c9" providerId="AD" clId="Web-{82323C6D-FE58-41D7-AB8C-BF4D6E9703DE}" dt="2022-11-11T00:54:58.180" v="105" actId="1076"/>
          <ac:spMkLst>
            <pc:docMk/>
            <pc:sldMk cId="3052091959" sldId="278"/>
            <ac:spMk id="6" creationId="{5CE097C7-30A5-A443-8497-023E81925E8A}"/>
          </ac:spMkLst>
        </pc:spChg>
        <pc:spChg chg="add del mod">
          <ac:chgData name="Claudiaalejandra Bustamante Vera" userId="S::cl.bustamantev@profesor.duoc.cl::40b044c9-fab8-430e-a737-6e3ff4ae30c9" providerId="AD" clId="Web-{82323C6D-FE58-41D7-AB8C-BF4D6E9703DE}" dt="2022-11-11T00:55:10.806" v="107"/>
          <ac:spMkLst>
            <pc:docMk/>
            <pc:sldMk cId="3052091959" sldId="278"/>
            <ac:spMk id="8" creationId="{CFAFABEE-0E1A-42A9-45B0-6516D326C523}"/>
          </ac:spMkLst>
        </pc:spChg>
        <pc:spChg chg="add del mod">
          <ac:chgData name="Claudiaalejandra Bustamante Vera" userId="S::cl.bustamantev@profesor.duoc.cl::40b044c9-fab8-430e-a737-6e3ff4ae30c9" providerId="AD" clId="Web-{82323C6D-FE58-41D7-AB8C-BF4D6E9703DE}" dt="2022-11-11T00:55:17.790" v="111" actId="20577"/>
          <ac:spMkLst>
            <pc:docMk/>
            <pc:sldMk cId="3052091959" sldId="278"/>
            <ac:spMk id="71" creationId="{A9945F73-F8EA-C142-9F3D-56506C8007DD}"/>
          </ac:spMkLst>
        </pc:spChg>
        <pc:picChg chg="add mod">
          <ac:chgData name="Claudiaalejandra Bustamante Vera" userId="S::cl.bustamantev@profesor.duoc.cl::40b044c9-fab8-430e-a737-6e3ff4ae30c9" providerId="AD" clId="Web-{82323C6D-FE58-41D7-AB8C-BF4D6E9703DE}" dt="2022-11-11T00:54:28.742" v="97" actId="1076"/>
          <ac:picMkLst>
            <pc:docMk/>
            <pc:sldMk cId="3052091959" sldId="278"/>
            <ac:picMk id="4" creationId="{EC6E14B6-8CDD-9295-E6A5-92B79EE7757E}"/>
          </ac:picMkLst>
        </pc:picChg>
      </pc:sldChg>
      <pc:sldChg chg="modSp">
        <pc:chgData name="Claudiaalejandra Bustamante Vera" userId="S::cl.bustamantev@profesor.duoc.cl::40b044c9-fab8-430e-a737-6e3ff4ae30c9" providerId="AD" clId="Web-{82323C6D-FE58-41D7-AB8C-BF4D6E9703DE}" dt="2022-11-11T00:59:19.344" v="127" actId="20577"/>
        <pc:sldMkLst>
          <pc:docMk/>
          <pc:sldMk cId="4179458057" sldId="279"/>
        </pc:sldMkLst>
        <pc:spChg chg="mod">
          <ac:chgData name="Claudiaalejandra Bustamante Vera" userId="S::cl.bustamantev@profesor.duoc.cl::40b044c9-fab8-430e-a737-6e3ff4ae30c9" providerId="AD" clId="Web-{82323C6D-FE58-41D7-AB8C-BF4D6E9703DE}" dt="2022-11-11T00:59:19.344" v="127" actId="20577"/>
          <ac:spMkLst>
            <pc:docMk/>
            <pc:sldMk cId="4179458057" sldId="279"/>
            <ac:spMk id="2" creationId="{949ED6E0-24F7-4699-E88F-24958FF37316}"/>
          </ac:spMkLst>
        </pc:spChg>
        <pc:spChg chg="mod">
          <ac:chgData name="Claudiaalejandra Bustamante Vera" userId="S::cl.bustamantev@profesor.duoc.cl::40b044c9-fab8-430e-a737-6e3ff4ae30c9" providerId="AD" clId="Web-{82323C6D-FE58-41D7-AB8C-BF4D6E9703DE}" dt="2022-11-11T00:56:09.417" v="126" actId="1076"/>
          <ac:spMkLst>
            <pc:docMk/>
            <pc:sldMk cId="4179458057" sldId="279"/>
            <ac:spMk id="9" creationId="{A8EBB4F8-9672-5E2B-F3F5-277F922445BA}"/>
          </ac:spMkLst>
        </pc:spChg>
        <pc:spChg chg="mod">
          <ac:chgData name="Claudiaalejandra Bustamante Vera" userId="S::cl.bustamantev@profesor.duoc.cl::40b044c9-fab8-430e-a737-6e3ff4ae30c9" providerId="AD" clId="Web-{82323C6D-FE58-41D7-AB8C-BF4D6E9703DE}" dt="2022-11-11T00:55:34.884" v="125" actId="20577"/>
          <ac:spMkLst>
            <pc:docMk/>
            <pc:sldMk cId="4179458057" sldId="279"/>
            <ac:spMk id="71" creationId="{A9945F73-F8EA-C142-9F3D-56506C8007DD}"/>
          </ac:spMkLst>
        </pc:spChg>
      </pc:sldChg>
      <pc:sldChg chg="modSp">
        <pc:chgData name="Claudiaalejandra Bustamante Vera" userId="S::cl.bustamantev@profesor.duoc.cl::40b044c9-fab8-430e-a737-6e3ff4ae30c9" providerId="AD" clId="Web-{82323C6D-FE58-41D7-AB8C-BF4D6E9703DE}" dt="2022-11-11T00:59:44.314" v="131" actId="20577"/>
        <pc:sldMkLst>
          <pc:docMk/>
          <pc:sldMk cId="2851328478" sldId="280"/>
        </pc:sldMkLst>
        <pc:spChg chg="mod">
          <ac:chgData name="Claudiaalejandra Bustamante Vera" userId="S::cl.bustamantev@profesor.duoc.cl::40b044c9-fab8-430e-a737-6e3ff4ae30c9" providerId="AD" clId="Web-{82323C6D-FE58-41D7-AB8C-BF4D6E9703DE}" dt="2022-11-11T00:59:30.392" v="128" actId="20577"/>
          <ac:spMkLst>
            <pc:docMk/>
            <pc:sldMk cId="2851328478" sldId="280"/>
            <ac:spMk id="4" creationId="{BB46875E-6F07-A11F-2BCE-EFA4F14A6B28}"/>
          </ac:spMkLst>
        </pc:spChg>
        <pc:spChg chg="mod">
          <ac:chgData name="Claudiaalejandra Bustamante Vera" userId="S::cl.bustamantev@profesor.duoc.cl::40b044c9-fab8-430e-a737-6e3ff4ae30c9" providerId="AD" clId="Web-{82323C6D-FE58-41D7-AB8C-BF4D6E9703DE}" dt="2022-11-11T00:59:44.314" v="131" actId="20577"/>
          <ac:spMkLst>
            <pc:docMk/>
            <pc:sldMk cId="2851328478" sldId="280"/>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1:03.051" v="137" actId="14100"/>
        <pc:sldMkLst>
          <pc:docMk/>
          <pc:sldMk cId="3639806369" sldId="281"/>
        </pc:sldMkLst>
        <pc:spChg chg="mod">
          <ac:chgData name="Claudiaalejandra Bustamante Vera" userId="S::cl.bustamantev@profesor.duoc.cl::40b044c9-fab8-430e-a737-6e3ff4ae30c9" providerId="AD" clId="Web-{82323C6D-FE58-41D7-AB8C-BF4D6E9703DE}" dt="2022-11-11T01:00:23.940" v="134" actId="1076"/>
          <ac:spMkLst>
            <pc:docMk/>
            <pc:sldMk cId="3639806369" sldId="281"/>
            <ac:spMk id="9" creationId="{A8EBB4F8-9672-5E2B-F3F5-277F922445BA}"/>
          </ac:spMkLst>
        </pc:spChg>
        <pc:spChg chg="mod">
          <ac:chgData name="Claudiaalejandra Bustamante Vera" userId="S::cl.bustamantev@profesor.duoc.cl::40b044c9-fab8-430e-a737-6e3ff4ae30c9" providerId="AD" clId="Web-{82323C6D-FE58-41D7-AB8C-BF4D6E9703DE}" dt="2022-11-11T00:59:58.861" v="133" actId="20577"/>
          <ac:spMkLst>
            <pc:docMk/>
            <pc:sldMk cId="3639806369" sldId="281"/>
            <ac:spMk id="71" creationId="{A9945F73-F8EA-C142-9F3D-56506C8007DD}"/>
          </ac:spMkLst>
        </pc:spChg>
        <pc:picChg chg="add mod">
          <ac:chgData name="Claudiaalejandra Bustamante Vera" userId="S::cl.bustamantev@profesor.duoc.cl::40b044c9-fab8-430e-a737-6e3ff4ae30c9" providerId="AD" clId="Web-{82323C6D-FE58-41D7-AB8C-BF4D6E9703DE}" dt="2022-11-11T01:01:03.051" v="137" actId="14100"/>
          <ac:picMkLst>
            <pc:docMk/>
            <pc:sldMk cId="3639806369" sldId="281"/>
            <ac:picMk id="3" creationId="{FACA7221-0D20-D1A5-7953-52007C30AD86}"/>
          </ac:picMkLst>
        </pc:picChg>
      </pc:sldChg>
      <pc:sldChg chg="modSp">
        <pc:chgData name="Claudiaalejandra Bustamante Vera" userId="S::cl.bustamantev@profesor.duoc.cl::40b044c9-fab8-430e-a737-6e3ff4ae30c9" providerId="AD" clId="Web-{82323C6D-FE58-41D7-AB8C-BF4D6E9703DE}" dt="2022-11-11T01:01:49.380" v="142" actId="1076"/>
        <pc:sldMkLst>
          <pc:docMk/>
          <pc:sldMk cId="468616466" sldId="282"/>
        </pc:sldMkLst>
        <pc:spChg chg="mod">
          <ac:chgData name="Claudiaalejandra Bustamante Vera" userId="S::cl.bustamantev@profesor.duoc.cl::40b044c9-fab8-430e-a737-6e3ff4ae30c9" providerId="AD" clId="Web-{82323C6D-FE58-41D7-AB8C-BF4D6E9703DE}" dt="2022-11-11T01:01:37.286" v="141" actId="20577"/>
          <ac:spMkLst>
            <pc:docMk/>
            <pc:sldMk cId="468616466" sldId="282"/>
            <ac:spMk id="3" creationId="{E8FA0D03-5131-B2B9-9AD6-6FDA9184C566}"/>
          </ac:spMkLst>
        </pc:spChg>
        <pc:spChg chg="mod">
          <ac:chgData name="Claudiaalejandra Bustamante Vera" userId="S::cl.bustamantev@profesor.duoc.cl::40b044c9-fab8-430e-a737-6e3ff4ae30c9" providerId="AD" clId="Web-{82323C6D-FE58-41D7-AB8C-BF4D6E9703DE}" dt="2022-11-11T01:01:49.380" v="142" actId="1076"/>
          <ac:spMkLst>
            <pc:docMk/>
            <pc:sldMk cId="468616466" sldId="282"/>
            <ac:spMk id="6" creationId="{5CE097C7-30A5-A443-8497-023E81925E8A}"/>
          </ac:spMkLst>
        </pc:spChg>
        <pc:spChg chg="mod">
          <ac:chgData name="Claudiaalejandra Bustamante Vera" userId="S::cl.bustamantev@profesor.duoc.cl::40b044c9-fab8-430e-a737-6e3ff4ae30c9" providerId="AD" clId="Web-{82323C6D-FE58-41D7-AB8C-BF4D6E9703DE}" dt="2022-11-11T01:01:16.567" v="139" actId="20577"/>
          <ac:spMkLst>
            <pc:docMk/>
            <pc:sldMk cId="468616466" sldId="282"/>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5:23.918" v="161" actId="20577"/>
        <pc:sldMkLst>
          <pc:docMk/>
          <pc:sldMk cId="536509124" sldId="283"/>
        </pc:sldMkLst>
        <pc:spChg chg="mod">
          <ac:chgData name="Claudiaalejandra Bustamante Vera" userId="S::cl.bustamantev@profesor.duoc.cl::40b044c9-fab8-430e-a737-6e3ff4ae30c9" providerId="AD" clId="Web-{82323C6D-FE58-41D7-AB8C-BF4D6E9703DE}" dt="2022-11-11T01:02:22.428" v="148" actId="20577"/>
          <ac:spMkLst>
            <pc:docMk/>
            <pc:sldMk cId="536509124" sldId="283"/>
            <ac:spMk id="2" creationId="{006F03D5-E6F4-4B98-6732-C6931091603A}"/>
          </ac:spMkLst>
        </pc:spChg>
        <pc:spChg chg="mod">
          <ac:chgData name="Claudiaalejandra Bustamante Vera" userId="S::cl.bustamantev@profesor.duoc.cl::40b044c9-fab8-430e-a737-6e3ff4ae30c9" providerId="AD" clId="Web-{82323C6D-FE58-41D7-AB8C-BF4D6E9703DE}" dt="2022-11-11T01:02:37.022" v="149" actId="1076"/>
          <ac:spMkLst>
            <pc:docMk/>
            <pc:sldMk cId="536509124" sldId="283"/>
            <ac:spMk id="6" creationId="{5CE097C7-30A5-A443-8497-023E81925E8A}"/>
          </ac:spMkLst>
        </pc:spChg>
        <pc:spChg chg="mod">
          <ac:chgData name="Claudiaalejandra Bustamante Vera" userId="S::cl.bustamantev@profesor.duoc.cl::40b044c9-fab8-430e-a737-6e3ff4ae30c9" providerId="AD" clId="Web-{82323C6D-FE58-41D7-AB8C-BF4D6E9703DE}" dt="2022-11-11T01:05:23.918" v="161" actId="20577"/>
          <ac:spMkLst>
            <pc:docMk/>
            <pc:sldMk cId="536509124" sldId="283"/>
            <ac:spMk id="71" creationId="{A9945F73-F8EA-C142-9F3D-56506C8007DD}"/>
          </ac:spMkLst>
        </pc:spChg>
        <pc:picChg chg="add mod">
          <ac:chgData name="Claudiaalejandra Bustamante Vera" userId="S::cl.bustamantev@profesor.duoc.cl::40b044c9-fab8-430e-a737-6e3ff4ae30c9" providerId="AD" clId="Web-{82323C6D-FE58-41D7-AB8C-BF4D6E9703DE}" dt="2022-11-11T01:05:12.668" v="156" actId="1076"/>
          <ac:picMkLst>
            <pc:docMk/>
            <pc:sldMk cId="536509124" sldId="283"/>
            <ac:picMk id="3" creationId="{CE7AB171-C68E-44BF-A677-81AE78065878}"/>
          </ac:picMkLst>
        </pc:picChg>
      </pc:sldChg>
      <pc:sldChg chg="addSp delSp modSp">
        <pc:chgData name="Claudiaalejandra Bustamante Vera" userId="S::cl.bustamantev@profesor.duoc.cl::40b044c9-fab8-430e-a737-6e3ff4ae30c9" providerId="AD" clId="Web-{82323C6D-FE58-41D7-AB8C-BF4D6E9703DE}" dt="2022-11-11T01:07:54.438" v="167" actId="1076"/>
        <pc:sldMkLst>
          <pc:docMk/>
          <pc:sldMk cId="1102372411" sldId="284"/>
        </pc:sldMkLst>
        <pc:spChg chg="add del mod">
          <ac:chgData name="Claudiaalejandra Bustamante Vera" userId="S::cl.bustamantev@profesor.duoc.cl::40b044c9-fab8-430e-a737-6e3ff4ae30c9" providerId="AD" clId="Web-{82323C6D-FE58-41D7-AB8C-BF4D6E9703DE}" dt="2022-11-11T01:05:11.589" v="155"/>
          <ac:spMkLst>
            <pc:docMk/>
            <pc:sldMk cId="1102372411" sldId="284"/>
            <ac:spMk id="5" creationId="{5ACD1D83-BF76-F4AD-77D6-11EAEFB30AE2}"/>
          </ac:spMkLst>
        </pc:spChg>
        <pc:spChg chg="add del mod">
          <ac:chgData name="Claudiaalejandra Bustamante Vera" userId="S::cl.bustamantev@profesor.duoc.cl::40b044c9-fab8-430e-a737-6e3ff4ae30c9" providerId="AD" clId="Web-{82323C6D-FE58-41D7-AB8C-BF4D6E9703DE}" dt="2022-11-11T01:06:22.842" v="162" actId="20577"/>
          <ac:spMkLst>
            <pc:docMk/>
            <pc:sldMk cId="1102372411" sldId="284"/>
            <ac:spMk id="71" creationId="{A9945F73-F8EA-C142-9F3D-56506C8007DD}"/>
          </ac:spMkLst>
        </pc:spChg>
        <pc:spChg chg="mod">
          <ac:chgData name="Claudiaalejandra Bustamante Vera" userId="S::cl.bustamantev@profesor.duoc.cl::40b044c9-fab8-430e-a737-6e3ff4ae30c9" providerId="AD" clId="Web-{82323C6D-FE58-41D7-AB8C-BF4D6E9703DE}" dt="2022-11-11T01:06:27.623" v="163" actId="1076"/>
          <ac:spMkLst>
            <pc:docMk/>
            <pc:sldMk cId="1102372411" sldId="284"/>
            <ac:spMk id="72" creationId="{A338B78E-6AD7-7844-BF74-8EB9C1EAE5E6}"/>
          </ac:spMkLst>
        </pc:spChg>
        <pc:picChg chg="add mod">
          <ac:chgData name="Claudiaalejandra Bustamante Vera" userId="S::cl.bustamantev@profesor.duoc.cl::40b044c9-fab8-430e-a737-6e3ff4ae30c9" providerId="AD" clId="Web-{82323C6D-FE58-41D7-AB8C-BF4D6E9703DE}" dt="2022-11-11T01:07:54.438" v="167" actId="1076"/>
          <ac:picMkLst>
            <pc:docMk/>
            <pc:sldMk cId="1102372411" sldId="284"/>
            <ac:picMk id="6" creationId="{5B0D7A4E-0751-BF7C-B5FD-A3D777EDD94E}"/>
          </ac:picMkLst>
        </pc:picChg>
      </pc:sldChg>
      <pc:sldChg chg="modSp">
        <pc:chgData name="Claudiaalejandra Bustamante Vera" userId="S::cl.bustamantev@profesor.duoc.cl::40b044c9-fab8-430e-a737-6e3ff4ae30c9" providerId="AD" clId="Web-{82323C6D-FE58-41D7-AB8C-BF4D6E9703DE}" dt="2022-11-11T01:10:26.787" v="186" actId="1076"/>
        <pc:sldMkLst>
          <pc:docMk/>
          <pc:sldMk cId="2058960490" sldId="285"/>
        </pc:sldMkLst>
        <pc:spChg chg="mod">
          <ac:chgData name="Claudiaalejandra Bustamante Vera" userId="S::cl.bustamantev@profesor.duoc.cl::40b044c9-fab8-430e-a737-6e3ff4ae30c9" providerId="AD" clId="Web-{82323C6D-FE58-41D7-AB8C-BF4D6E9703DE}" dt="2022-11-11T01:09:48.192" v="182" actId="20577"/>
          <ac:spMkLst>
            <pc:docMk/>
            <pc:sldMk cId="2058960490" sldId="285"/>
            <ac:spMk id="2" creationId="{949ED6E0-24F7-4699-E88F-24958FF37316}"/>
          </ac:spMkLst>
        </pc:spChg>
        <pc:spChg chg="mod">
          <ac:chgData name="Claudiaalejandra Bustamante Vera" userId="S::cl.bustamantev@profesor.duoc.cl::40b044c9-fab8-430e-a737-6e3ff4ae30c9" providerId="AD" clId="Web-{82323C6D-FE58-41D7-AB8C-BF4D6E9703DE}" dt="2022-11-11T01:10:26.787" v="186" actId="1076"/>
          <ac:spMkLst>
            <pc:docMk/>
            <pc:sldMk cId="2058960490" sldId="285"/>
            <ac:spMk id="4" creationId="{C87EFE6A-9028-F394-3C75-02870CCB1F11}"/>
          </ac:spMkLst>
        </pc:spChg>
        <pc:spChg chg="mod">
          <ac:chgData name="Claudiaalejandra Bustamante Vera" userId="S::cl.bustamantev@profesor.duoc.cl::40b044c9-fab8-430e-a737-6e3ff4ae30c9" providerId="AD" clId="Web-{82323C6D-FE58-41D7-AB8C-BF4D6E9703DE}" dt="2022-11-11T01:10:21.240" v="184" actId="1076"/>
          <ac:spMkLst>
            <pc:docMk/>
            <pc:sldMk cId="2058960490" sldId="285"/>
            <ac:spMk id="11" creationId="{D5BF221F-D624-F8ED-1F95-0C19DCADDBFA}"/>
          </ac:spMkLst>
        </pc:spChg>
        <pc:spChg chg="mod">
          <ac:chgData name="Claudiaalejandra Bustamante Vera" userId="S::cl.bustamantev@profesor.duoc.cl::40b044c9-fab8-430e-a737-6e3ff4ae30c9" providerId="AD" clId="Web-{82323C6D-FE58-41D7-AB8C-BF4D6E9703DE}" dt="2022-11-11T01:08:59.721" v="169" actId="20577"/>
          <ac:spMkLst>
            <pc:docMk/>
            <pc:sldMk cId="2058960490" sldId="285"/>
            <ac:spMk id="71" creationId="{A9945F73-F8EA-C142-9F3D-56506C8007DD}"/>
          </ac:spMkLst>
        </pc:spChg>
        <pc:picChg chg="mod">
          <ac:chgData name="Claudiaalejandra Bustamante Vera" userId="S::cl.bustamantev@profesor.duoc.cl::40b044c9-fab8-430e-a737-6e3ff4ae30c9" providerId="AD" clId="Web-{82323C6D-FE58-41D7-AB8C-BF4D6E9703DE}" dt="2022-11-11T01:10:15.974" v="183" actId="1076"/>
          <ac:picMkLst>
            <pc:docMk/>
            <pc:sldMk cId="2058960490" sldId="285"/>
            <ac:picMk id="8" creationId="{18805D85-3A9E-F8B3-5AD9-423D023A35E5}"/>
          </ac:picMkLst>
        </pc:picChg>
        <pc:picChg chg="mod">
          <ac:chgData name="Claudiaalejandra Bustamante Vera" userId="S::cl.bustamantev@profesor.duoc.cl::40b044c9-fab8-430e-a737-6e3ff4ae30c9" providerId="AD" clId="Web-{82323C6D-FE58-41D7-AB8C-BF4D6E9703DE}" dt="2022-11-11T01:10:23.911" v="185" actId="14100"/>
          <ac:picMkLst>
            <pc:docMk/>
            <pc:sldMk cId="2058960490" sldId="285"/>
            <ac:picMk id="10" creationId="{AAC3E68B-8B68-070A-094F-1B0BF0B75F6D}"/>
          </ac:picMkLst>
        </pc:picChg>
      </pc:sldChg>
      <pc:sldChg chg="modSp">
        <pc:chgData name="Claudiaalejandra Bustamante Vera" userId="S::cl.bustamantev@profesor.duoc.cl::40b044c9-fab8-430e-a737-6e3ff4ae30c9" providerId="AD" clId="Web-{82323C6D-FE58-41D7-AB8C-BF4D6E9703DE}" dt="2022-11-10T23:15:43.120" v="5" actId="1076"/>
        <pc:sldMkLst>
          <pc:docMk/>
          <pc:sldMk cId="2473752520" sldId="286"/>
        </pc:sldMkLst>
        <pc:spChg chg="mod">
          <ac:chgData name="Claudiaalejandra Bustamante Vera" userId="S::cl.bustamantev@profesor.duoc.cl::40b044c9-fab8-430e-a737-6e3ff4ae30c9" providerId="AD" clId="Web-{82323C6D-FE58-41D7-AB8C-BF4D6E9703DE}" dt="2022-11-10T23:15:43.120" v="5" actId="1076"/>
          <ac:spMkLst>
            <pc:docMk/>
            <pc:sldMk cId="2473752520" sldId="286"/>
            <ac:spMk id="5" creationId="{3F4592E0-FA1B-C244-A3E8-ACDB2D412B6E}"/>
          </ac:spMkLst>
        </pc:spChg>
        <pc:spChg chg="mod">
          <ac:chgData name="Claudiaalejandra Bustamante Vera" userId="S::cl.bustamantev@profesor.duoc.cl::40b044c9-fab8-430e-a737-6e3ff4ae30c9" providerId="AD" clId="Web-{82323C6D-FE58-41D7-AB8C-BF4D6E9703DE}" dt="2022-11-10T23:15:37.386" v="2" actId="1076"/>
          <ac:spMkLst>
            <pc:docMk/>
            <pc:sldMk cId="2473752520" sldId="286"/>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01.372" v="64" actId="20577"/>
        <pc:sldMkLst>
          <pc:docMk/>
          <pc:sldMk cId="229144779" sldId="287"/>
        </pc:sldMkLst>
        <pc:spChg chg="mod">
          <ac:chgData name="Claudiaalejandra Bustamante Vera" userId="S::cl.bustamantev@profesor.duoc.cl::40b044c9-fab8-430e-a737-6e3ff4ae30c9" providerId="AD" clId="Web-{82323C6D-FE58-41D7-AB8C-BF4D6E9703DE}" dt="2022-11-10T23:17:01.372" v="64" actId="20577"/>
          <ac:spMkLst>
            <pc:docMk/>
            <pc:sldMk cId="229144779" sldId="287"/>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48.545" v="67" actId="20577"/>
        <pc:sldMkLst>
          <pc:docMk/>
          <pc:sldMk cId="2010131463" sldId="288"/>
        </pc:sldMkLst>
        <pc:spChg chg="mod">
          <ac:chgData name="Claudiaalejandra Bustamante Vera" userId="S::cl.bustamantev@profesor.duoc.cl::40b044c9-fab8-430e-a737-6e3ff4ae30c9" providerId="AD" clId="Web-{82323C6D-FE58-41D7-AB8C-BF4D6E9703DE}" dt="2022-11-10T23:17:48.545" v="67" actId="20577"/>
          <ac:spMkLst>
            <pc:docMk/>
            <pc:sldMk cId="2010131463" sldId="288"/>
            <ac:spMk id="5" creationId="{0D99F098-4828-0339-8F24-7B0E14099C3C}"/>
          </ac:spMkLst>
        </pc:spChg>
      </pc:sldChg>
      <pc:sldChg chg="modSp">
        <pc:chgData name="Claudiaalejandra Bustamante Vera" userId="S::cl.bustamantev@profesor.duoc.cl::40b044c9-fab8-430e-a737-6e3ff4ae30c9" providerId="AD" clId="Web-{82323C6D-FE58-41D7-AB8C-BF4D6E9703DE}" dt="2022-11-10T23:50:48.347" v="70" actId="1076"/>
        <pc:sldMkLst>
          <pc:docMk/>
          <pc:sldMk cId="1037490222" sldId="289"/>
        </pc:sldMkLst>
        <pc:spChg chg="mod">
          <ac:chgData name="Claudiaalejandra Bustamante Vera" userId="S::cl.bustamantev@profesor.duoc.cl::40b044c9-fab8-430e-a737-6e3ff4ae30c9" providerId="AD" clId="Web-{82323C6D-FE58-41D7-AB8C-BF4D6E9703DE}" dt="2022-11-10T23:50:48.347" v="70" actId="1076"/>
          <ac:spMkLst>
            <pc:docMk/>
            <pc:sldMk cId="1037490222" sldId="289"/>
            <ac:spMk id="2" creationId="{4C87F505-FD08-7C44-8508-897D3FF57D8F}"/>
          </ac:spMkLst>
        </pc:spChg>
        <pc:spChg chg="mod">
          <ac:chgData name="Claudiaalejandra Bustamante Vera" userId="S::cl.bustamantev@profesor.duoc.cl::40b044c9-fab8-430e-a737-6e3ff4ae30c9" providerId="AD" clId="Web-{82323C6D-FE58-41D7-AB8C-BF4D6E9703DE}" dt="2022-11-10T23:50:33.222" v="69" actId="1076"/>
          <ac:spMkLst>
            <pc:docMk/>
            <pc:sldMk cId="1037490222" sldId="289"/>
            <ac:spMk id="5" creationId="{0D99F098-4828-0339-8F24-7B0E14099C3C}"/>
          </ac:spMkLst>
        </pc:spChg>
      </pc:sldChg>
    </pc:docChg>
  </pc:docChgLst>
  <pc:docChgLst>
    <pc:chgData name="Guillermoeugenio Pinto Fuentes" userId="S::gu.pintof@profesor.duoc.cl::a24796d0-b5dc-46cd-8a15-c3d2b641a60a" providerId="AD" clId="Web-{C70EA60E-4CA4-4BD9-807C-31124DEDCB6F}"/>
    <pc:docChg chg="modSld">
      <pc:chgData name="Guillermoeugenio Pinto Fuentes" userId="S::gu.pintof@profesor.duoc.cl::a24796d0-b5dc-46cd-8a15-c3d2b641a60a" providerId="AD" clId="Web-{C70EA60E-4CA4-4BD9-807C-31124DEDCB6F}" dt="2022-11-11T01:15:24.802" v="31" actId="20577"/>
      <pc:docMkLst>
        <pc:docMk/>
      </pc:docMkLst>
      <pc:sldChg chg="modSp">
        <pc:chgData name="Guillermoeugenio Pinto Fuentes" userId="S::gu.pintof@profesor.duoc.cl::a24796d0-b5dc-46cd-8a15-c3d2b641a60a" providerId="AD" clId="Web-{C70EA60E-4CA4-4BD9-807C-31124DEDCB6F}" dt="2022-11-11T01:15:24.802" v="31" actId="20577"/>
        <pc:sldMkLst>
          <pc:docMk/>
          <pc:sldMk cId="4179458057" sldId="279"/>
        </pc:sldMkLst>
        <pc:spChg chg="mod">
          <ac:chgData name="Guillermoeugenio Pinto Fuentes" userId="S::gu.pintof@profesor.duoc.cl::a24796d0-b5dc-46cd-8a15-c3d2b641a60a" providerId="AD" clId="Web-{C70EA60E-4CA4-4BD9-807C-31124DEDCB6F}" dt="2022-11-11T01:15:24.802" v="31" actId="20577"/>
          <ac:spMkLst>
            <pc:docMk/>
            <pc:sldMk cId="4179458057" sldId="279"/>
            <ac:spMk id="2" creationId="{949ED6E0-24F7-4699-E88F-24958FF37316}"/>
          </ac:spMkLst>
        </pc:spChg>
      </pc:sldChg>
    </pc:docChg>
  </pc:docChgLst>
  <pc:docChgLst>
    <pc:chgData name="Claudiaalejandra Bustamante Vera" userId="S::cl.bustamantev@profesor.duoc.cl::40b044c9-fab8-430e-a737-6e3ff4ae30c9" providerId="AD" clId="Web-{E3066BA2-2D00-4032-BFE1-F0F655717A95}"/>
    <pc:docChg chg="modSld">
      <pc:chgData name="Claudiaalejandra Bustamante Vera" userId="S::cl.bustamantev@profesor.duoc.cl::40b044c9-fab8-430e-a737-6e3ff4ae30c9" providerId="AD" clId="Web-{E3066BA2-2D00-4032-BFE1-F0F655717A95}" dt="2022-11-10T18:20:31.320" v="306" actId="14100"/>
      <pc:docMkLst>
        <pc:docMk/>
      </pc:docMkLst>
      <pc:sldChg chg="modSp">
        <pc:chgData name="Claudiaalejandra Bustamante Vera" userId="S::cl.bustamantev@profesor.duoc.cl::40b044c9-fab8-430e-a737-6e3ff4ae30c9" providerId="AD" clId="Web-{E3066BA2-2D00-4032-BFE1-F0F655717A95}" dt="2022-11-10T17:56:23.312" v="0" actId="20577"/>
        <pc:sldMkLst>
          <pc:docMk/>
          <pc:sldMk cId="4122261599" sldId="267"/>
        </pc:sldMkLst>
        <pc:spChg chg="mod">
          <ac:chgData name="Claudiaalejandra Bustamante Vera" userId="S::cl.bustamantev@profesor.duoc.cl::40b044c9-fab8-430e-a737-6e3ff4ae30c9" providerId="AD" clId="Web-{E3066BA2-2D00-4032-BFE1-F0F655717A95}" dt="2022-11-10T17:56:23.312" v="0" actId="20577"/>
          <ac:spMkLst>
            <pc:docMk/>
            <pc:sldMk cId="4122261599" sldId="267"/>
            <ac:spMk id="2" creationId="{30352212-10B1-B041-82C3-4A69660904EC}"/>
          </ac:spMkLst>
        </pc:spChg>
      </pc:sldChg>
      <pc:sldChg chg="modSp">
        <pc:chgData name="Claudiaalejandra Bustamante Vera" userId="S::cl.bustamantev@profesor.duoc.cl::40b044c9-fab8-430e-a737-6e3ff4ae30c9" providerId="AD" clId="Web-{E3066BA2-2D00-4032-BFE1-F0F655717A95}" dt="2022-11-10T18:06:21.734" v="209" actId="20577"/>
        <pc:sldMkLst>
          <pc:docMk/>
          <pc:sldMk cId="1161221054" sldId="269"/>
        </pc:sldMkLst>
        <pc:spChg chg="mod">
          <ac:chgData name="Claudiaalejandra Bustamante Vera" userId="S::cl.bustamantev@profesor.duoc.cl::40b044c9-fab8-430e-a737-6e3ff4ae30c9" providerId="AD" clId="Web-{E3066BA2-2D00-4032-BFE1-F0F655717A95}" dt="2022-11-10T18:03:22.636" v="123" actId="20577"/>
          <ac:spMkLst>
            <pc:docMk/>
            <pc:sldMk cId="1161221054" sldId="269"/>
            <ac:spMk id="4" creationId="{07F45AFB-1376-9947-A512-CE2C17B62EC0}"/>
          </ac:spMkLst>
        </pc:spChg>
        <pc:spChg chg="mod">
          <ac:chgData name="Claudiaalejandra Bustamante Vera" userId="S::cl.bustamantev@profesor.duoc.cl::40b044c9-fab8-430e-a737-6e3ff4ae30c9" providerId="AD" clId="Web-{E3066BA2-2D00-4032-BFE1-F0F655717A95}" dt="2022-11-10T18:04:23.934" v="142" actId="20577"/>
          <ac:spMkLst>
            <pc:docMk/>
            <pc:sldMk cId="1161221054" sldId="269"/>
            <ac:spMk id="7" creationId="{039F57FA-276E-7F4D-822A-86F75FEDC323}"/>
          </ac:spMkLst>
        </pc:spChg>
        <pc:spChg chg="mod">
          <ac:chgData name="Claudiaalejandra Bustamante Vera" userId="S::cl.bustamantev@profesor.duoc.cl::40b044c9-fab8-430e-a737-6e3ff4ae30c9" providerId="AD" clId="Web-{E3066BA2-2D00-4032-BFE1-F0F655717A95}" dt="2022-11-10T18:06:15.094" v="207" actId="20577"/>
          <ac:spMkLst>
            <pc:docMk/>
            <pc:sldMk cId="1161221054" sldId="269"/>
            <ac:spMk id="10" creationId="{C4B496F9-B980-2640-8BB9-DFC5915FEA5F}"/>
          </ac:spMkLst>
        </pc:spChg>
        <pc:spChg chg="mod">
          <ac:chgData name="Claudiaalejandra Bustamante Vera" userId="S::cl.bustamantev@profesor.duoc.cl::40b044c9-fab8-430e-a737-6e3ff4ae30c9" providerId="AD" clId="Web-{E3066BA2-2D00-4032-BFE1-F0F655717A95}" dt="2022-11-10T18:06:21.734" v="209" actId="20577"/>
          <ac:spMkLst>
            <pc:docMk/>
            <pc:sldMk cId="1161221054" sldId="269"/>
            <ac:spMk id="14" creationId="{2BC51CB7-184D-3D03-5E90-21F8C15877EF}"/>
          </ac:spMkLst>
        </pc:spChg>
      </pc:sldChg>
      <pc:sldChg chg="modSp">
        <pc:chgData name="Claudiaalejandra Bustamante Vera" userId="S::cl.bustamantev@profesor.duoc.cl::40b044c9-fab8-430e-a737-6e3ff4ae30c9" providerId="AD" clId="Web-{E3066BA2-2D00-4032-BFE1-F0F655717A95}" dt="2022-11-10T18:08:06.003" v="258" actId="20577"/>
        <pc:sldMkLst>
          <pc:docMk/>
          <pc:sldMk cId="3940723885" sldId="271"/>
        </pc:sldMkLst>
        <pc:spChg chg="mod">
          <ac:chgData name="Claudiaalejandra Bustamante Vera" userId="S::cl.bustamantev@profesor.duoc.cl::40b044c9-fab8-430e-a737-6e3ff4ae30c9" providerId="AD" clId="Web-{E3066BA2-2D00-4032-BFE1-F0F655717A95}" dt="2022-11-10T18:06:35.141" v="211" actId="20577"/>
          <ac:spMkLst>
            <pc:docMk/>
            <pc:sldMk cId="3940723885" sldId="271"/>
            <ac:spMk id="4" creationId="{257B07CB-5E0C-C349-98D4-230C531FF574}"/>
          </ac:spMkLst>
        </pc:spChg>
        <pc:spChg chg="mod">
          <ac:chgData name="Claudiaalejandra Bustamante Vera" userId="S::cl.bustamantev@profesor.duoc.cl::40b044c9-fab8-430e-a737-6e3ff4ae30c9" providerId="AD" clId="Web-{E3066BA2-2D00-4032-BFE1-F0F655717A95}" dt="2022-11-10T18:08:06.003" v="258" actId="20577"/>
          <ac:spMkLst>
            <pc:docMk/>
            <pc:sldMk cId="3940723885" sldId="271"/>
            <ac:spMk id="5" creationId="{1D134B7D-1E89-7940-9327-8F5039B48E40}"/>
          </ac:spMkLst>
        </pc:spChg>
      </pc:sldChg>
      <pc:sldChg chg="addSp modSp">
        <pc:chgData name="Claudiaalejandra Bustamante Vera" userId="S::cl.bustamantev@profesor.duoc.cl::40b044c9-fab8-430e-a737-6e3ff4ae30c9" providerId="AD" clId="Web-{E3066BA2-2D00-4032-BFE1-F0F655717A95}" dt="2022-11-10T17:59:49.333" v="52" actId="1076"/>
        <pc:sldMkLst>
          <pc:docMk/>
          <pc:sldMk cId="2531329642" sldId="274"/>
        </pc:sldMkLst>
        <pc:spChg chg="mod">
          <ac:chgData name="Claudiaalejandra Bustamante Vera" userId="S::cl.bustamantev@profesor.duoc.cl::40b044c9-fab8-430e-a737-6e3ff4ae30c9" providerId="AD" clId="Web-{E3066BA2-2D00-4032-BFE1-F0F655717A95}" dt="2022-11-10T17:56:54.782" v="2" actId="20577"/>
          <ac:spMkLst>
            <pc:docMk/>
            <pc:sldMk cId="2531329642" sldId="274"/>
            <ac:spMk id="8" creationId="{8F62137C-BDC9-C949-9AC3-E19A910779E2}"/>
          </ac:spMkLst>
        </pc:spChg>
        <pc:spChg chg="mod">
          <ac:chgData name="Claudiaalejandra Bustamante Vera" userId="S::cl.bustamantev@profesor.duoc.cl::40b044c9-fab8-430e-a737-6e3ff4ae30c9" providerId="AD" clId="Web-{E3066BA2-2D00-4032-BFE1-F0F655717A95}" dt="2022-11-10T17:59:43.661" v="51" actId="20577"/>
          <ac:spMkLst>
            <pc:docMk/>
            <pc:sldMk cId="2531329642" sldId="274"/>
            <ac:spMk id="9" creationId="{9960FC2D-3887-1646-A0CD-D2FB86584638}"/>
          </ac:spMkLst>
        </pc:spChg>
        <pc:picChg chg="add mod">
          <ac:chgData name="Claudiaalejandra Bustamante Vera" userId="S::cl.bustamantev@profesor.duoc.cl::40b044c9-fab8-430e-a737-6e3ff4ae30c9" providerId="AD" clId="Web-{E3066BA2-2D00-4032-BFE1-F0F655717A95}" dt="2022-11-10T17:58:27.065" v="12" actId="1076"/>
          <ac:picMkLst>
            <pc:docMk/>
            <pc:sldMk cId="2531329642" sldId="274"/>
            <ac:picMk id="2" creationId="{6FF4CFDF-B244-15E9-93B7-E57ED32368FC}"/>
          </ac:picMkLst>
        </pc:picChg>
        <pc:picChg chg="mod">
          <ac:chgData name="Claudiaalejandra Bustamante Vera" userId="S::cl.bustamantev@profesor.duoc.cl::40b044c9-fab8-430e-a737-6e3ff4ae30c9" providerId="AD" clId="Web-{E3066BA2-2D00-4032-BFE1-F0F655717A95}" dt="2022-11-10T17:59:49.333" v="52" actId="1076"/>
          <ac:picMkLst>
            <pc:docMk/>
            <pc:sldMk cId="2531329642" sldId="274"/>
            <ac:picMk id="17" creationId="{22CD187A-C4F4-9953-3731-21FC853A5C32}"/>
          </ac:picMkLst>
        </pc:picChg>
      </pc:sldChg>
      <pc:sldChg chg="modSp">
        <pc:chgData name="Claudiaalejandra Bustamante Vera" userId="S::cl.bustamantev@profesor.duoc.cl::40b044c9-fab8-430e-a737-6e3ff4ae30c9" providerId="AD" clId="Web-{E3066BA2-2D00-4032-BFE1-F0F655717A95}" dt="2022-11-10T18:00:41.819" v="63" actId="20577"/>
        <pc:sldMkLst>
          <pc:docMk/>
          <pc:sldMk cId="2683658010" sldId="277"/>
        </pc:sldMkLst>
        <pc:spChg chg="mod">
          <ac:chgData name="Claudiaalejandra Bustamante Vera" userId="S::cl.bustamantev@profesor.duoc.cl::40b044c9-fab8-430e-a737-6e3ff4ae30c9" providerId="AD" clId="Web-{E3066BA2-2D00-4032-BFE1-F0F655717A95}" dt="2022-11-10T18:00:41.819" v="63" actId="20577"/>
          <ac:spMkLst>
            <pc:docMk/>
            <pc:sldMk cId="2683658010" sldId="277"/>
            <ac:spMk id="8" creationId="{8F62137C-BDC9-C949-9AC3-E19A910779E2}"/>
          </ac:spMkLst>
        </pc:spChg>
        <pc:picChg chg="mod">
          <ac:chgData name="Claudiaalejandra Bustamante Vera" userId="S::cl.bustamantev@profesor.duoc.cl::40b044c9-fab8-430e-a737-6e3ff4ae30c9" providerId="AD" clId="Web-{E3066BA2-2D00-4032-BFE1-F0F655717A95}" dt="2022-11-10T18:00:10.224" v="53" actId="1076"/>
          <ac:picMkLst>
            <pc:docMk/>
            <pc:sldMk cId="2683658010" sldId="277"/>
            <ac:picMk id="2" creationId="{6ED91887-270C-35AC-8CD1-A72F618488B8}"/>
          </ac:picMkLst>
        </pc:picChg>
      </pc:sldChg>
      <pc:sldChg chg="addSp modSp">
        <pc:chgData name="Claudiaalejandra Bustamante Vera" userId="S::cl.bustamantev@profesor.duoc.cl::40b044c9-fab8-430e-a737-6e3ff4ae30c9" providerId="AD" clId="Web-{E3066BA2-2D00-4032-BFE1-F0F655717A95}" dt="2022-11-10T18:20:31.320" v="306" actId="14100"/>
        <pc:sldMkLst>
          <pc:docMk/>
          <pc:sldMk cId="2473752520" sldId="286"/>
        </pc:sldMkLst>
        <pc:spChg chg="mod">
          <ac:chgData name="Claudiaalejandra Bustamante Vera" userId="S::cl.bustamantev@profesor.duoc.cl::40b044c9-fab8-430e-a737-6e3ff4ae30c9" providerId="AD" clId="Web-{E3066BA2-2D00-4032-BFE1-F0F655717A95}" dt="2022-11-10T18:20:23.945" v="303" actId="20577"/>
          <ac:spMkLst>
            <pc:docMk/>
            <pc:sldMk cId="2473752520" sldId="286"/>
            <ac:spMk id="8" creationId="{8F62137C-BDC9-C949-9AC3-E19A910779E2}"/>
          </ac:spMkLst>
        </pc:spChg>
        <pc:picChg chg="add mod">
          <ac:chgData name="Claudiaalejandra Bustamante Vera" userId="S::cl.bustamantev@profesor.duoc.cl::40b044c9-fab8-430e-a737-6e3ff4ae30c9" providerId="AD" clId="Web-{E3066BA2-2D00-4032-BFE1-F0F655717A95}" dt="2022-11-10T18:20:31.320" v="306" actId="14100"/>
          <ac:picMkLst>
            <pc:docMk/>
            <pc:sldMk cId="2473752520" sldId="286"/>
            <ac:picMk id="3" creationId="{501F8801-85F8-6B3C-34F8-E768B5925817}"/>
          </ac:picMkLst>
        </pc:picChg>
      </pc:sldChg>
    </pc:docChg>
  </pc:docChgLst>
  <pc:docChgLst>
    <pc:chgData name="Claudiaalejandra Bustamante Vera" userId="S::cl.bustamantev@profesor.duoc.cl::40b044c9-fab8-430e-a737-6e3ff4ae30c9" providerId="AD" clId="Web-{57B4383B-EB01-4B58-BB07-1400CD3FF97F}"/>
    <pc:docChg chg="modSld">
      <pc:chgData name="Claudiaalejandra Bustamante Vera" userId="S::cl.bustamantev@profesor.duoc.cl::40b044c9-fab8-430e-a737-6e3ff4ae30c9" providerId="AD" clId="Web-{57B4383B-EB01-4B58-BB07-1400CD3FF97F}" dt="2022-11-17T06:10:42.151" v="1" actId="20577"/>
      <pc:docMkLst>
        <pc:docMk/>
      </pc:docMkLst>
      <pc:sldChg chg="modSp">
        <pc:chgData name="Claudiaalejandra Bustamante Vera" userId="S::cl.bustamantev@profesor.duoc.cl::40b044c9-fab8-430e-a737-6e3ff4ae30c9" providerId="AD" clId="Web-{57B4383B-EB01-4B58-BB07-1400CD3FF97F}" dt="2022-11-17T06:10:42.151" v="1" actId="20577"/>
        <pc:sldMkLst>
          <pc:docMk/>
          <pc:sldMk cId="2851328478" sldId="280"/>
        </pc:sldMkLst>
        <pc:spChg chg="mod">
          <ac:chgData name="Claudiaalejandra Bustamante Vera" userId="S::cl.bustamantev@profesor.duoc.cl::40b044c9-fab8-430e-a737-6e3ff4ae30c9" providerId="AD" clId="Web-{57B4383B-EB01-4B58-BB07-1400CD3FF97F}" dt="2022-11-17T06:10:42.151" v="1" actId="20577"/>
          <ac:spMkLst>
            <pc:docMk/>
            <pc:sldMk cId="2851328478" sldId="280"/>
            <ac:spMk id="4" creationId="{BB46875E-6F07-A11F-2BCE-EFA4F14A6B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27-11-2022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K- Nearest Neighbor</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
        <p:nvSpPr>
          <p:cNvPr id="4" name="Marcador de texto 3">
            <a:extLst>
              <a:ext uri="{FF2B5EF4-FFF2-40B4-BE49-F238E27FC236}">
                <a16:creationId xmlns:a16="http://schemas.microsoft.com/office/drawing/2014/main" id="{85A9289A-646E-C14A-8DF6-E1D5AF4155DA}"/>
              </a:ext>
            </a:extLst>
          </p:cNvPr>
          <p:cNvSpPr>
            <a:spLocks noGrp="1"/>
          </p:cNvSpPr>
          <p:nvPr>
            <p:ph type="body" sz="quarter" idx="12"/>
          </p:nvPr>
        </p:nvSpPr>
        <p:spPr/>
        <p:txBody>
          <a:bodyPr/>
          <a:lstStyle/>
          <a:p>
            <a:r>
              <a:rPr lang="es-CL" dirty="0"/>
              <a:t>K Vecinos más Cercanos</a:t>
            </a:r>
          </a:p>
        </p:txBody>
      </p:sp>
    </p:spTree>
    <p:extLst>
      <p:ext uri="{BB962C8B-B14F-4D97-AF65-F5344CB8AC3E}">
        <p14:creationId xmlns:p14="http://schemas.microsoft.com/office/powerpoint/2010/main" val="412226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K Vecinos más Cercanos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596291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i="0" dirty="0">
                <a:solidFill>
                  <a:srgbClr val="000000"/>
                </a:solidFill>
                <a:effectLst/>
                <a:latin typeface="Source Sans Pro"/>
              </a:rPr>
              <a:t>K-Nearest</a:t>
            </a:r>
            <a:r>
              <a:rPr lang="es-ES" sz="2800" b="0" dirty="0">
                <a:solidFill>
                  <a:srgbClr val="000000"/>
                </a:solidFill>
                <a:latin typeface="Source Sans Pro"/>
              </a:rPr>
              <a:t>-Neighbor es un algoritmo basado en  instancia de </a:t>
            </a:r>
            <a:r>
              <a:rPr lang="es-ES" sz="2800" i="1" dirty="0">
                <a:solidFill>
                  <a:srgbClr val="000000"/>
                </a:solidFill>
                <a:latin typeface="Source Sans Pro"/>
              </a:rPr>
              <a:t>tipo supervisado de Machine Learning</a:t>
            </a:r>
            <a:r>
              <a:rPr lang="es-ES" sz="2800" b="0" dirty="0">
                <a:solidFill>
                  <a:srgbClr val="000000"/>
                </a:solidFill>
                <a:latin typeface="Source Sans Pro"/>
              </a:rPr>
              <a:t>.</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Puede usarse </a:t>
            </a:r>
            <a:r>
              <a:rPr lang="es-ES" sz="2800" i="1" kern="0" dirty="0">
                <a:solidFill>
                  <a:srgbClr val="000000"/>
                </a:solidFill>
                <a:latin typeface="Source Sans Pro"/>
              </a:rPr>
              <a:t>para clasificar </a:t>
            </a:r>
            <a:r>
              <a:rPr lang="es-ES" sz="2800" b="0" kern="0" dirty="0">
                <a:solidFill>
                  <a:srgbClr val="000000"/>
                </a:solidFill>
                <a:latin typeface="Source Sans Pro"/>
              </a:rPr>
              <a:t>muestras nuevas (valores discretos) o </a:t>
            </a:r>
            <a:r>
              <a:rPr lang="es-ES" sz="2800" i="1" kern="0" dirty="0">
                <a:solidFill>
                  <a:srgbClr val="000000"/>
                </a:solidFill>
                <a:latin typeface="Source Sans Pro"/>
              </a:rPr>
              <a:t>para predecir </a:t>
            </a:r>
            <a:r>
              <a:rPr lang="es-ES" sz="2800" b="0" kern="0" dirty="0">
                <a:solidFill>
                  <a:srgbClr val="000000"/>
                </a:solidFill>
                <a:latin typeface="Source Sans Pro"/>
              </a:rPr>
              <a:t>(regresión, valores continuos).</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Sirve, esencialmente, para clasificar valores buscando los puntos de datos “</a:t>
            </a:r>
            <a:r>
              <a:rPr lang="es-ES" sz="2800" i="1" kern="0" dirty="0">
                <a:solidFill>
                  <a:srgbClr val="000000"/>
                </a:solidFill>
                <a:latin typeface="Source Sans Pro"/>
              </a:rPr>
              <a:t>más similares</a:t>
            </a:r>
            <a:r>
              <a:rPr lang="es-ES" sz="2800" b="0" kern="0" dirty="0">
                <a:solidFill>
                  <a:srgbClr val="000000"/>
                </a:solidFill>
                <a:latin typeface="Source Sans Pro"/>
              </a:rPr>
              <a:t>” (por cercanía) aprendidos en la etapa de entrenamiento y haciendo conjeturas de nuevos puntos basado en esa clasificación.</a:t>
            </a:r>
          </a:p>
          <a:p>
            <a:pPr marL="46355" marR="5080" algn="just">
              <a:lnSpc>
                <a:spcPct val="101499"/>
              </a:lnSpc>
              <a:spcBef>
                <a:spcPts val="345"/>
              </a:spcBef>
            </a:pPr>
            <a:endParaRPr lang="es-ES" sz="2800" b="0" kern="0" dirty="0">
              <a:solidFill>
                <a:srgbClr val="000000"/>
              </a:solidFill>
              <a:latin typeface="Source Sans Pro"/>
            </a:endParaRPr>
          </a:p>
          <a:p>
            <a:pPr marL="46355" marR="5080" algn="just">
              <a:lnSpc>
                <a:spcPct val="101499"/>
              </a:lnSpc>
              <a:spcBef>
                <a:spcPts val="345"/>
              </a:spcBef>
            </a:pPr>
            <a:r>
              <a:rPr lang="es-ES" sz="2800" b="0" kern="0" dirty="0">
                <a:solidFill>
                  <a:srgbClr val="000000"/>
                </a:solidFill>
                <a:latin typeface="Source Sans Pro"/>
              </a:rPr>
              <a:t>Tiende a funcionar bien en datos pequeños con pocas características.</a:t>
            </a:r>
            <a:endParaRPr lang="es-CL" sz="7200" kern="0" dirty="0"/>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8914" y="54260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CuadroTexto 3">
            <a:extLst>
              <a:ext uri="{FF2B5EF4-FFF2-40B4-BE49-F238E27FC236}">
                <a16:creationId xmlns:a16="http://schemas.microsoft.com/office/drawing/2014/main" id="{5D5E1648-1AB5-1CC1-C48E-80F0846C9444}"/>
              </a:ext>
            </a:extLst>
          </p:cNvPr>
          <p:cNvSpPr txBox="1"/>
          <p:nvPr/>
        </p:nvSpPr>
        <p:spPr>
          <a:xfrm>
            <a:off x="7582314" y="10379075"/>
            <a:ext cx="2776914" cy="646331"/>
          </a:xfrm>
          <a:prstGeom prst="rect">
            <a:avLst/>
          </a:prstGeom>
          <a:noFill/>
        </p:spPr>
        <p:txBody>
          <a:bodyPr wrap="none" rtlCol="0">
            <a:spAutoFit/>
          </a:bodyPr>
          <a:lstStyle/>
          <a:p>
            <a:r>
              <a:rPr lang="es-CL" dirty="0"/>
              <a:t>Aprende Machine </a:t>
            </a:r>
            <a:r>
              <a:rPr lang="es-CL" dirty="0" err="1"/>
              <a:t>Learning</a:t>
            </a:r>
            <a:r>
              <a:rPr lang="es-CL" dirty="0"/>
              <a:t> </a:t>
            </a:r>
          </a:p>
          <a:p>
            <a:r>
              <a:rPr lang="es-CL" dirty="0"/>
              <a:t>J.I. </a:t>
            </a:r>
            <a:r>
              <a:rPr lang="es-CL" dirty="0" err="1"/>
              <a:t>Bagnato</a:t>
            </a:r>
            <a:endParaRPr lang="es-CL" dirty="0"/>
          </a:p>
        </p:txBody>
      </p:sp>
    </p:spTree>
    <p:extLst>
      <p:ext uri="{BB962C8B-B14F-4D97-AF65-F5344CB8AC3E}">
        <p14:creationId xmlns:p14="http://schemas.microsoft.com/office/powerpoint/2010/main" val="25313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K Vecinos más Cercanos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10097859" cy="6246710"/>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a:rPr>
              <a:t>El algoritmo KNN se encuentra bajo la categoría de métodos denominados Lazy Learning (Aprendizaje Vago).  Se llaman así, ya que este tipo de algoritmos no entrena un modelo, es decir, </a:t>
            </a:r>
            <a:r>
              <a:rPr lang="es-ES" sz="2800" i="1" dirty="0">
                <a:solidFill>
                  <a:srgbClr val="000000"/>
                </a:solidFill>
                <a:latin typeface="Source Sans Pro"/>
              </a:rPr>
              <a:t>no se optimizan unos pesos, sino que simplemente compara como de parecidos son los puntos que conocemos, con los puntos nuevos, para obtener así una predicción</a:t>
            </a:r>
            <a:r>
              <a:rPr lang="es-ES" sz="2800" b="0" dirty="0">
                <a:solidFill>
                  <a:srgbClr val="000000"/>
                </a:solidFill>
                <a:latin typeface="Source Sans Pro"/>
              </a:rPr>
              <a:t>.</a:t>
            </a:r>
          </a:p>
          <a:p>
            <a:pPr marL="46355" marR="5080" algn="just">
              <a:lnSpc>
                <a:spcPct val="101499"/>
              </a:lnSpc>
              <a:spcBef>
                <a:spcPts val="345"/>
              </a:spcBef>
            </a:pPr>
            <a:endParaRPr lang="es-ES" sz="2800" b="0" dirty="0">
              <a:solidFill>
                <a:srgbClr val="000000"/>
              </a:solidFill>
              <a:latin typeface="Source Sans Pro"/>
            </a:endParaRPr>
          </a:p>
          <a:p>
            <a:pPr marL="46355" marR="5080" algn="just">
              <a:lnSpc>
                <a:spcPct val="101499"/>
              </a:lnSpc>
              <a:spcBef>
                <a:spcPts val="345"/>
              </a:spcBef>
            </a:pPr>
            <a:r>
              <a:rPr lang="es-ES" sz="2800" b="0" dirty="0">
                <a:solidFill>
                  <a:srgbClr val="000000"/>
                </a:solidFill>
                <a:latin typeface="Source Sans Pro"/>
              </a:rPr>
              <a:t>El algoritmo requiere un método para calcular distancias entre los puntos.  La </a:t>
            </a:r>
            <a:r>
              <a:rPr lang="es-ES" sz="2800" i="1" dirty="0">
                <a:solidFill>
                  <a:srgbClr val="000000"/>
                </a:solidFill>
                <a:latin typeface="Source Sans Pro"/>
              </a:rPr>
              <a:t>distancia </a:t>
            </a:r>
            <a:r>
              <a:rPr lang="es-ES" sz="2800" i="1" dirty="0" err="1">
                <a:solidFill>
                  <a:srgbClr val="000000"/>
                </a:solidFill>
                <a:latin typeface="Source Sans Pro"/>
              </a:rPr>
              <a:t>euclídeana</a:t>
            </a:r>
            <a:r>
              <a:rPr lang="es-ES" sz="2800" i="1" dirty="0">
                <a:solidFill>
                  <a:srgbClr val="000000"/>
                </a:solidFill>
                <a:latin typeface="Source Sans Pro"/>
              </a:rPr>
              <a:t> </a:t>
            </a:r>
            <a:r>
              <a:rPr lang="es-ES" sz="2800" b="0" dirty="0">
                <a:solidFill>
                  <a:srgbClr val="000000"/>
                </a:solidFill>
                <a:latin typeface="Source Sans Pro"/>
              </a:rPr>
              <a:t>es una de las distancias más básicas, pero a la vez, de las más utilizadas en el mundo del Machine Learning. Esta distancia está pensada solo para variables numéricas. Si quisiéramos </a:t>
            </a:r>
            <a:r>
              <a:rPr lang="es-ES" sz="2800" i="1" dirty="0">
                <a:solidFill>
                  <a:srgbClr val="000000"/>
                </a:solidFill>
                <a:latin typeface="Source Sans Pro"/>
              </a:rPr>
              <a:t>utilizar una variable categórica, tendríamos que utilizar alguna técnica de encoding</a:t>
            </a:r>
            <a:r>
              <a:rPr lang="es-ES" sz="2800" b="0" dirty="0">
                <a:solidFill>
                  <a:srgbClr val="000000"/>
                </a:solidFill>
                <a:latin typeface="Source Sans Pro"/>
              </a:rPr>
              <a:t>, u otra distancia que sí permita este tipo de variables.</a:t>
            </a:r>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87451" y="6832413"/>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CuadroTexto 3">
            <a:extLst>
              <a:ext uri="{FF2B5EF4-FFF2-40B4-BE49-F238E27FC236}">
                <a16:creationId xmlns:a16="http://schemas.microsoft.com/office/drawing/2014/main" id="{5D5E1648-1AB5-1CC1-C48E-80F0846C9444}"/>
              </a:ext>
            </a:extLst>
          </p:cNvPr>
          <p:cNvSpPr txBox="1"/>
          <p:nvPr/>
        </p:nvSpPr>
        <p:spPr>
          <a:xfrm>
            <a:off x="7582314" y="10379075"/>
            <a:ext cx="3873304" cy="646331"/>
          </a:xfrm>
          <a:prstGeom prst="rect">
            <a:avLst/>
          </a:prstGeom>
          <a:noFill/>
        </p:spPr>
        <p:txBody>
          <a:bodyPr wrap="none" rtlCol="0">
            <a:spAutoFit/>
          </a:bodyPr>
          <a:lstStyle/>
          <a:p>
            <a:r>
              <a:rPr lang="es-CL" dirty="0"/>
              <a:t>https://www.themachinelearners.com/</a:t>
            </a:r>
          </a:p>
          <a:p>
            <a:r>
              <a:rPr lang="es-CL" dirty="0"/>
              <a:t>algoritmo-</a:t>
            </a:r>
            <a:r>
              <a:rPr lang="es-CL" dirty="0" err="1"/>
              <a:t>knn</a:t>
            </a:r>
            <a:r>
              <a:rPr lang="es-CL" dirty="0"/>
              <a:t>/</a:t>
            </a:r>
          </a:p>
        </p:txBody>
      </p:sp>
      <p:sp>
        <p:nvSpPr>
          <p:cNvPr id="2" name="Marcador de texto 71">
            <a:extLst>
              <a:ext uri="{FF2B5EF4-FFF2-40B4-BE49-F238E27FC236}">
                <a16:creationId xmlns:a16="http://schemas.microsoft.com/office/drawing/2014/main" id="{CB925204-BDF6-4C52-3E25-2FD4FBB6A256}"/>
              </a:ext>
            </a:extLst>
          </p:cNvPr>
          <p:cNvSpPr>
            <a:spLocks noGrp="1"/>
          </p:cNvSpPr>
          <p:nvPr>
            <p:ph type="body" sz="quarter" idx="12"/>
          </p:nvPr>
        </p:nvSpPr>
        <p:spPr>
          <a:xfrm>
            <a:off x="574674" y="2911475"/>
            <a:ext cx="4981575" cy="492443"/>
          </a:xfrm>
        </p:spPr>
        <p:txBody>
          <a:bodyPr/>
          <a:lstStyle/>
          <a:p>
            <a:r>
              <a:rPr lang="es-CL" sz="3200" dirty="0"/>
              <a:t>CONSIDERACIONES</a:t>
            </a:r>
          </a:p>
        </p:txBody>
      </p:sp>
    </p:spTree>
    <p:extLst>
      <p:ext uri="{BB962C8B-B14F-4D97-AF65-F5344CB8AC3E}">
        <p14:creationId xmlns:p14="http://schemas.microsoft.com/office/powerpoint/2010/main" val="418754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K Vecinos más Cercanos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10097859" cy="3635611"/>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a:rPr>
              <a:t>Debemos tener cuidado al calcula la distancia, con respecto al orden de magnitud de los datos. Para solucionar este tipo de problemas, entra en juego la </a:t>
            </a:r>
            <a:r>
              <a:rPr lang="es-ES" sz="2800" i="1" dirty="0">
                <a:solidFill>
                  <a:srgbClr val="000000"/>
                </a:solidFill>
                <a:latin typeface="Source Sans Pro"/>
              </a:rPr>
              <a:t>normalización de variables.</a:t>
            </a:r>
          </a:p>
          <a:p>
            <a:pPr marL="46355" marR="5080" algn="just">
              <a:lnSpc>
                <a:spcPct val="101499"/>
              </a:lnSpc>
              <a:spcBef>
                <a:spcPts val="345"/>
              </a:spcBef>
            </a:pPr>
            <a:endParaRPr lang="es-ES" sz="2800" i="1" dirty="0">
              <a:solidFill>
                <a:srgbClr val="000000"/>
              </a:solidFill>
              <a:latin typeface="Source Sans Pro"/>
            </a:endParaRPr>
          </a:p>
          <a:p>
            <a:pPr marL="46355" marR="5080" algn="just">
              <a:lnSpc>
                <a:spcPct val="101499"/>
              </a:lnSpc>
              <a:spcBef>
                <a:spcPts val="345"/>
              </a:spcBef>
            </a:pPr>
            <a:r>
              <a:rPr lang="es-ES" sz="2800" b="0" dirty="0">
                <a:solidFill>
                  <a:srgbClr val="000000"/>
                </a:solidFill>
                <a:latin typeface="Source Sans Pro"/>
              </a:rPr>
              <a:t>Recordemos que normalizar variables consiste simplemente en hacer que los rangos de valores que pueden tomar una serie de variables sea similar, </a:t>
            </a:r>
            <a:r>
              <a:rPr lang="es-ES" sz="2800" i="1" dirty="0">
                <a:solidFill>
                  <a:srgbClr val="000000"/>
                </a:solidFill>
                <a:latin typeface="Source Sans Pro"/>
              </a:rPr>
              <a:t>para que no haya una que influya mucho más que otra.</a:t>
            </a:r>
            <a:endParaRPr lang="es-CL" sz="2800" i="1" dirty="0">
              <a:solidFill>
                <a:srgbClr val="000000"/>
              </a:solidFill>
              <a:latin typeface="Source Sans Pro"/>
            </a:endParaRPr>
          </a:p>
        </p:txBody>
      </p:sp>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CuadroTexto 3">
            <a:extLst>
              <a:ext uri="{FF2B5EF4-FFF2-40B4-BE49-F238E27FC236}">
                <a16:creationId xmlns:a16="http://schemas.microsoft.com/office/drawing/2014/main" id="{5D5E1648-1AB5-1CC1-C48E-80F0846C9444}"/>
              </a:ext>
            </a:extLst>
          </p:cNvPr>
          <p:cNvSpPr txBox="1"/>
          <p:nvPr/>
        </p:nvSpPr>
        <p:spPr>
          <a:xfrm>
            <a:off x="7582314" y="10379075"/>
            <a:ext cx="3873304" cy="646331"/>
          </a:xfrm>
          <a:prstGeom prst="rect">
            <a:avLst/>
          </a:prstGeom>
          <a:noFill/>
        </p:spPr>
        <p:txBody>
          <a:bodyPr wrap="none" rtlCol="0">
            <a:spAutoFit/>
          </a:bodyPr>
          <a:lstStyle/>
          <a:p>
            <a:r>
              <a:rPr lang="es-CL" dirty="0"/>
              <a:t>https://www.themachinelearners.com/</a:t>
            </a:r>
          </a:p>
          <a:p>
            <a:r>
              <a:rPr lang="es-CL" dirty="0"/>
              <a:t>algoritmo-</a:t>
            </a:r>
            <a:r>
              <a:rPr lang="es-CL" dirty="0" err="1"/>
              <a:t>knn</a:t>
            </a:r>
            <a:r>
              <a:rPr lang="es-CL" dirty="0"/>
              <a:t>/</a:t>
            </a:r>
          </a:p>
        </p:txBody>
      </p:sp>
      <p:sp>
        <p:nvSpPr>
          <p:cNvPr id="2" name="Marcador de texto 71">
            <a:extLst>
              <a:ext uri="{FF2B5EF4-FFF2-40B4-BE49-F238E27FC236}">
                <a16:creationId xmlns:a16="http://schemas.microsoft.com/office/drawing/2014/main" id="{CB925204-BDF6-4C52-3E25-2FD4FBB6A256}"/>
              </a:ext>
            </a:extLst>
          </p:cNvPr>
          <p:cNvSpPr>
            <a:spLocks noGrp="1"/>
          </p:cNvSpPr>
          <p:nvPr>
            <p:ph type="body" sz="quarter" idx="12"/>
          </p:nvPr>
        </p:nvSpPr>
        <p:spPr>
          <a:xfrm>
            <a:off x="574674" y="2911475"/>
            <a:ext cx="4981575" cy="492443"/>
          </a:xfrm>
        </p:spPr>
        <p:txBody>
          <a:bodyPr/>
          <a:lstStyle/>
          <a:p>
            <a:r>
              <a:rPr lang="es-CL" sz="3200" dirty="0"/>
              <a:t>CONSIDERACIONES</a:t>
            </a:r>
          </a:p>
        </p:txBody>
      </p:sp>
      <p:pic>
        <p:nvPicPr>
          <p:cNvPr id="6" name="Gráfico 5" descr="Gráfico de barras con tendencia bajista con relleno sólido">
            <a:extLst>
              <a:ext uri="{FF2B5EF4-FFF2-40B4-BE49-F238E27FC236}">
                <a16:creationId xmlns:a16="http://schemas.microsoft.com/office/drawing/2014/main" id="{88671250-3C7D-BDCD-B7C8-7B94965F00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46718"/>
            <a:ext cx="914400" cy="914400"/>
          </a:xfrm>
          <a:prstGeom prst="rect">
            <a:avLst/>
          </a:prstGeom>
        </p:spPr>
      </p:pic>
    </p:spTree>
    <p:extLst>
      <p:ext uri="{BB962C8B-B14F-4D97-AF65-F5344CB8AC3E}">
        <p14:creationId xmlns:p14="http://schemas.microsoft.com/office/powerpoint/2010/main" val="2041326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K Vecinos más Cercanos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10097859" cy="947567"/>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a:rPr>
              <a:t>Supongamos que tenemos la altura y el peso de cinco personas, junto con su respectivo género (Hombre o mujer).</a:t>
            </a:r>
            <a:endParaRPr lang="es-CL" sz="2800" b="0" dirty="0">
              <a:solidFill>
                <a:srgbClr val="000000"/>
              </a:solidFill>
              <a:latin typeface="Source Sans Pro"/>
            </a:endParaRPr>
          </a:p>
        </p:txBody>
      </p:sp>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CuadroTexto 3">
            <a:extLst>
              <a:ext uri="{FF2B5EF4-FFF2-40B4-BE49-F238E27FC236}">
                <a16:creationId xmlns:a16="http://schemas.microsoft.com/office/drawing/2014/main" id="{5D5E1648-1AB5-1CC1-C48E-80F0846C9444}"/>
              </a:ext>
            </a:extLst>
          </p:cNvPr>
          <p:cNvSpPr txBox="1"/>
          <p:nvPr/>
        </p:nvSpPr>
        <p:spPr>
          <a:xfrm>
            <a:off x="7582314" y="10379075"/>
            <a:ext cx="3873304" cy="646331"/>
          </a:xfrm>
          <a:prstGeom prst="rect">
            <a:avLst/>
          </a:prstGeom>
          <a:noFill/>
        </p:spPr>
        <p:txBody>
          <a:bodyPr wrap="none" rtlCol="0">
            <a:spAutoFit/>
          </a:bodyPr>
          <a:lstStyle/>
          <a:p>
            <a:r>
              <a:rPr lang="es-CL" dirty="0"/>
              <a:t>https://www.themachinelearners.com/</a:t>
            </a:r>
          </a:p>
          <a:p>
            <a:r>
              <a:rPr lang="es-CL" dirty="0"/>
              <a:t>algoritmo-</a:t>
            </a:r>
            <a:r>
              <a:rPr lang="es-CL" dirty="0" err="1"/>
              <a:t>knn</a:t>
            </a:r>
            <a:r>
              <a:rPr lang="es-CL" dirty="0"/>
              <a:t>/</a:t>
            </a:r>
          </a:p>
        </p:txBody>
      </p:sp>
      <p:sp>
        <p:nvSpPr>
          <p:cNvPr id="2" name="Marcador de texto 71">
            <a:extLst>
              <a:ext uri="{FF2B5EF4-FFF2-40B4-BE49-F238E27FC236}">
                <a16:creationId xmlns:a16="http://schemas.microsoft.com/office/drawing/2014/main" id="{CB925204-BDF6-4C52-3E25-2FD4FBB6A256}"/>
              </a:ext>
            </a:extLst>
          </p:cNvPr>
          <p:cNvSpPr>
            <a:spLocks noGrp="1"/>
          </p:cNvSpPr>
          <p:nvPr>
            <p:ph type="body" sz="quarter" idx="12"/>
          </p:nvPr>
        </p:nvSpPr>
        <p:spPr>
          <a:xfrm>
            <a:off x="574674" y="2911475"/>
            <a:ext cx="4981575" cy="492443"/>
          </a:xfrm>
        </p:spPr>
        <p:txBody>
          <a:bodyPr/>
          <a:lstStyle/>
          <a:p>
            <a:r>
              <a:rPr lang="es-CL" sz="3200" dirty="0"/>
              <a:t>FUNCIONAMIENTO</a:t>
            </a:r>
          </a:p>
        </p:txBody>
      </p:sp>
      <p:pic>
        <p:nvPicPr>
          <p:cNvPr id="6" name="Gráfico 5" descr="Gráfico de barras con tendencia bajista con relleno sólido">
            <a:extLst>
              <a:ext uri="{FF2B5EF4-FFF2-40B4-BE49-F238E27FC236}">
                <a16:creationId xmlns:a16="http://schemas.microsoft.com/office/drawing/2014/main" id="{7F55F475-D2A7-2092-B422-9319B9DB88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9143" y="3007401"/>
            <a:ext cx="914400" cy="914400"/>
          </a:xfrm>
          <a:prstGeom prst="rect">
            <a:avLst/>
          </a:prstGeom>
        </p:spPr>
      </p:pic>
      <p:pic>
        <p:nvPicPr>
          <p:cNvPr id="9" name="Imagen 8">
            <a:extLst>
              <a:ext uri="{FF2B5EF4-FFF2-40B4-BE49-F238E27FC236}">
                <a16:creationId xmlns:a16="http://schemas.microsoft.com/office/drawing/2014/main" id="{6B1CF0D0-3A1A-25E4-800D-DF477B4E4401}"/>
              </a:ext>
            </a:extLst>
          </p:cNvPr>
          <p:cNvPicPr>
            <a:picLocks noChangeAspect="1"/>
          </p:cNvPicPr>
          <p:nvPr/>
        </p:nvPicPr>
        <p:blipFill>
          <a:blip r:embed="rId4"/>
          <a:stretch>
            <a:fillRect/>
          </a:stretch>
        </p:blipFill>
        <p:spPr>
          <a:xfrm>
            <a:off x="8316436" y="4359275"/>
            <a:ext cx="8746013" cy="5873972"/>
          </a:xfrm>
          <a:prstGeom prst="rect">
            <a:avLst/>
          </a:prstGeom>
        </p:spPr>
      </p:pic>
    </p:spTree>
    <p:extLst>
      <p:ext uri="{BB962C8B-B14F-4D97-AF65-F5344CB8AC3E}">
        <p14:creationId xmlns:p14="http://schemas.microsoft.com/office/powerpoint/2010/main" val="109048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K Vecinos más Cercanos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10097859" cy="632365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a:rPr>
              <a:t>Si nos dieran datos de una sexta persona, pero no nos dieran su género, ¿Podríamos adivinarlo de alguna forma? </a:t>
            </a:r>
          </a:p>
          <a:p>
            <a:pPr marL="46355" marR="5080" algn="just">
              <a:lnSpc>
                <a:spcPct val="101499"/>
              </a:lnSpc>
              <a:spcBef>
                <a:spcPts val="345"/>
              </a:spcBef>
            </a:pPr>
            <a:endParaRPr lang="es-ES" sz="2800" b="0" dirty="0">
              <a:solidFill>
                <a:srgbClr val="000000"/>
              </a:solidFill>
              <a:latin typeface="Source Sans Pro"/>
            </a:endParaRPr>
          </a:p>
          <a:p>
            <a:pPr marL="46355" marR="5080" algn="just">
              <a:lnSpc>
                <a:spcPct val="101499"/>
              </a:lnSpc>
              <a:spcBef>
                <a:spcPts val="345"/>
              </a:spcBef>
            </a:pPr>
            <a:r>
              <a:rPr lang="es-ES" sz="2800" b="0" dirty="0">
                <a:solidFill>
                  <a:srgbClr val="000000"/>
                </a:solidFill>
                <a:latin typeface="Source Sans Pro"/>
              </a:rPr>
              <a:t>Como tenemos 5 personas, de las que sí conocemos su género, cogeremos K igual a 3, para coger los 3 puntos más cercanos a nuestro nuevo punto negro. ¿Por qué cogemos 3? Simplemente porque vamos a coger las categorías de los 3 elementos más cercanos y cogeremos la mayoría de estas categorías.</a:t>
            </a:r>
          </a:p>
          <a:p>
            <a:pPr marL="46355" marR="5080" algn="just">
              <a:lnSpc>
                <a:spcPct val="101499"/>
              </a:lnSpc>
              <a:spcBef>
                <a:spcPts val="345"/>
              </a:spcBef>
            </a:pPr>
            <a:endParaRPr lang="es-ES" sz="2800" b="0" dirty="0">
              <a:solidFill>
                <a:srgbClr val="000000"/>
              </a:solidFill>
              <a:latin typeface="Source Sans Pro"/>
            </a:endParaRPr>
          </a:p>
          <a:p>
            <a:pPr marL="46355" marR="5080" algn="just">
              <a:lnSpc>
                <a:spcPct val="101499"/>
              </a:lnSpc>
              <a:spcBef>
                <a:spcPts val="345"/>
              </a:spcBef>
            </a:pPr>
            <a:r>
              <a:rPr lang="es-ES" sz="2800" b="0" dirty="0">
                <a:solidFill>
                  <a:srgbClr val="000000"/>
                </a:solidFill>
                <a:latin typeface="Source Sans Pro"/>
              </a:rPr>
              <a:t>Se puede observar que los dos puntos más cercanos son hombres, son de color rojo, y que el tercer punto más cercano es una mujer, punto azul, por lo que si hacemos un voto por mayoría, tenemos 2 hombres y 1 mujer, por lo que diremos que el voto más frecuente es hombre, así que clasificaremos nuestro nuevo punto como hombre.</a:t>
            </a:r>
            <a:endParaRPr lang="es-CL" sz="2800" b="0" dirty="0">
              <a:solidFill>
                <a:srgbClr val="000000"/>
              </a:solidFill>
              <a:latin typeface="Source Sans Pro"/>
            </a:endParaRPr>
          </a:p>
        </p:txBody>
      </p:sp>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CuadroTexto 3">
            <a:extLst>
              <a:ext uri="{FF2B5EF4-FFF2-40B4-BE49-F238E27FC236}">
                <a16:creationId xmlns:a16="http://schemas.microsoft.com/office/drawing/2014/main" id="{5D5E1648-1AB5-1CC1-C48E-80F0846C9444}"/>
              </a:ext>
            </a:extLst>
          </p:cNvPr>
          <p:cNvSpPr txBox="1"/>
          <p:nvPr/>
        </p:nvSpPr>
        <p:spPr>
          <a:xfrm>
            <a:off x="7582314" y="10379075"/>
            <a:ext cx="3873304" cy="646331"/>
          </a:xfrm>
          <a:prstGeom prst="rect">
            <a:avLst/>
          </a:prstGeom>
          <a:noFill/>
        </p:spPr>
        <p:txBody>
          <a:bodyPr wrap="none" rtlCol="0">
            <a:spAutoFit/>
          </a:bodyPr>
          <a:lstStyle/>
          <a:p>
            <a:r>
              <a:rPr lang="es-CL" dirty="0"/>
              <a:t>https://www.themachinelearners.com/</a:t>
            </a:r>
          </a:p>
          <a:p>
            <a:r>
              <a:rPr lang="es-CL" dirty="0"/>
              <a:t>algoritmo-</a:t>
            </a:r>
            <a:r>
              <a:rPr lang="es-CL" dirty="0" err="1"/>
              <a:t>knn</a:t>
            </a:r>
            <a:r>
              <a:rPr lang="es-CL" dirty="0"/>
              <a:t>/</a:t>
            </a:r>
          </a:p>
        </p:txBody>
      </p:sp>
      <p:sp>
        <p:nvSpPr>
          <p:cNvPr id="2" name="Marcador de texto 71">
            <a:extLst>
              <a:ext uri="{FF2B5EF4-FFF2-40B4-BE49-F238E27FC236}">
                <a16:creationId xmlns:a16="http://schemas.microsoft.com/office/drawing/2014/main" id="{CB925204-BDF6-4C52-3E25-2FD4FBB6A256}"/>
              </a:ext>
            </a:extLst>
          </p:cNvPr>
          <p:cNvSpPr>
            <a:spLocks noGrp="1"/>
          </p:cNvSpPr>
          <p:nvPr>
            <p:ph type="body" sz="quarter" idx="12"/>
          </p:nvPr>
        </p:nvSpPr>
        <p:spPr>
          <a:xfrm>
            <a:off x="574674" y="2911475"/>
            <a:ext cx="4981575" cy="492443"/>
          </a:xfrm>
        </p:spPr>
        <p:txBody>
          <a:bodyPr/>
          <a:lstStyle/>
          <a:p>
            <a:r>
              <a:rPr lang="es-CL" sz="3200" dirty="0"/>
              <a:t>FUNCIONAMIENTO</a:t>
            </a:r>
          </a:p>
        </p:txBody>
      </p:sp>
      <p:pic>
        <p:nvPicPr>
          <p:cNvPr id="6" name="Gráfico 5" descr="Gráfico de barras con tendencia bajista con relleno sólido">
            <a:extLst>
              <a:ext uri="{FF2B5EF4-FFF2-40B4-BE49-F238E27FC236}">
                <a16:creationId xmlns:a16="http://schemas.microsoft.com/office/drawing/2014/main" id="{7F55F475-D2A7-2092-B422-9319B9DB88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9143" y="3007401"/>
            <a:ext cx="914400" cy="914400"/>
          </a:xfrm>
          <a:prstGeom prst="rect">
            <a:avLst/>
          </a:prstGeom>
        </p:spPr>
      </p:pic>
      <p:pic>
        <p:nvPicPr>
          <p:cNvPr id="13" name="Imagen 12">
            <a:extLst>
              <a:ext uri="{FF2B5EF4-FFF2-40B4-BE49-F238E27FC236}">
                <a16:creationId xmlns:a16="http://schemas.microsoft.com/office/drawing/2014/main" id="{FD3371B8-CEFC-C2CD-E87E-C6780EA9702F}"/>
              </a:ext>
            </a:extLst>
          </p:cNvPr>
          <p:cNvPicPr>
            <a:picLocks noChangeAspect="1"/>
          </p:cNvPicPr>
          <p:nvPr/>
        </p:nvPicPr>
        <p:blipFill>
          <a:blip r:embed="rId4"/>
          <a:stretch>
            <a:fillRect/>
          </a:stretch>
        </p:blipFill>
        <p:spPr>
          <a:xfrm>
            <a:off x="527050" y="5121275"/>
            <a:ext cx="7391400" cy="4903680"/>
          </a:xfrm>
          <a:prstGeom prst="rect">
            <a:avLst/>
          </a:prstGeom>
        </p:spPr>
      </p:pic>
    </p:spTree>
    <p:extLst>
      <p:ext uri="{BB962C8B-B14F-4D97-AF65-F5344CB8AC3E}">
        <p14:creationId xmlns:p14="http://schemas.microsoft.com/office/powerpoint/2010/main" val="412368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K Vecinos más Cercanos</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10097859" cy="5095049"/>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a:rPr>
              <a:t>En resumen:</a:t>
            </a:r>
          </a:p>
          <a:p>
            <a:pPr marL="46355" marR="5080" algn="just">
              <a:lnSpc>
                <a:spcPct val="101499"/>
              </a:lnSpc>
              <a:spcBef>
                <a:spcPts val="345"/>
              </a:spcBef>
            </a:pPr>
            <a:endParaRPr lang="es-ES" sz="2800" b="0" dirty="0">
              <a:solidFill>
                <a:srgbClr val="000000"/>
              </a:solidFill>
              <a:latin typeface="Source Sans Pro"/>
            </a:endParaRPr>
          </a:p>
          <a:p>
            <a:pPr marL="560705" marR="5080" indent="-514350" algn="just">
              <a:lnSpc>
                <a:spcPct val="101499"/>
              </a:lnSpc>
              <a:spcBef>
                <a:spcPts val="345"/>
              </a:spcBef>
              <a:buFont typeface="+mj-lt"/>
              <a:buAutoNum type="arabicPeriod"/>
            </a:pPr>
            <a:r>
              <a:rPr lang="es-ES" sz="2800" b="0" dirty="0">
                <a:solidFill>
                  <a:srgbClr val="000000"/>
                </a:solidFill>
                <a:latin typeface="Source Sans Pro"/>
              </a:rPr>
              <a:t>Calcular la distancia entre el ítem a clasificar y el resto de ítems del conjunto de entrenamiento.</a:t>
            </a:r>
          </a:p>
          <a:p>
            <a:pPr marL="560705" marR="5080" indent="-514350" algn="just">
              <a:lnSpc>
                <a:spcPct val="101499"/>
              </a:lnSpc>
              <a:spcBef>
                <a:spcPts val="345"/>
              </a:spcBef>
              <a:buFont typeface="+mj-lt"/>
              <a:buAutoNum type="arabicPeriod"/>
            </a:pPr>
            <a:r>
              <a:rPr lang="es-CL" sz="2800" b="0" dirty="0">
                <a:solidFill>
                  <a:srgbClr val="000000"/>
                </a:solidFill>
                <a:latin typeface="Source Sans Pro"/>
              </a:rPr>
              <a:t>Seleccionar los “K” elementos más cercanos.</a:t>
            </a:r>
          </a:p>
          <a:p>
            <a:pPr marL="560705" marR="5080" indent="-514350" algn="just">
              <a:lnSpc>
                <a:spcPct val="101499"/>
              </a:lnSpc>
              <a:spcBef>
                <a:spcPts val="345"/>
              </a:spcBef>
              <a:buFont typeface="+mj-lt"/>
              <a:buAutoNum type="arabicPeriod"/>
            </a:pPr>
            <a:r>
              <a:rPr lang="es-CL" sz="2800" b="0" dirty="0">
                <a:solidFill>
                  <a:srgbClr val="000000"/>
                </a:solidFill>
                <a:latin typeface="Source Sans Pro"/>
              </a:rPr>
              <a:t>Realizar una votación de mayoría entre los K puntos : los de una clase que dominen, decidirán la clasificación final.</a:t>
            </a: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r>
              <a:rPr lang="es-CL" sz="2800" b="0" dirty="0">
                <a:solidFill>
                  <a:srgbClr val="000000"/>
                </a:solidFill>
                <a:latin typeface="Source Sans Pro"/>
              </a:rPr>
              <a:t>Vemos que un parámetro muy relevante es el K, por lo que es importante considerar que mientras mas grande es el valor de K, más se tardará el algoritmo en procesar.</a:t>
            </a:r>
          </a:p>
        </p:txBody>
      </p:sp>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CuadroTexto 3">
            <a:extLst>
              <a:ext uri="{FF2B5EF4-FFF2-40B4-BE49-F238E27FC236}">
                <a16:creationId xmlns:a16="http://schemas.microsoft.com/office/drawing/2014/main" id="{5D5E1648-1AB5-1CC1-C48E-80F0846C9444}"/>
              </a:ext>
            </a:extLst>
          </p:cNvPr>
          <p:cNvSpPr txBox="1"/>
          <p:nvPr/>
        </p:nvSpPr>
        <p:spPr>
          <a:xfrm>
            <a:off x="7582314" y="10379075"/>
            <a:ext cx="3873304" cy="646331"/>
          </a:xfrm>
          <a:prstGeom prst="rect">
            <a:avLst/>
          </a:prstGeom>
          <a:noFill/>
        </p:spPr>
        <p:txBody>
          <a:bodyPr wrap="none" rtlCol="0">
            <a:spAutoFit/>
          </a:bodyPr>
          <a:lstStyle/>
          <a:p>
            <a:r>
              <a:rPr lang="es-CL" dirty="0"/>
              <a:t>https://www.themachinelearners.com/</a:t>
            </a:r>
          </a:p>
          <a:p>
            <a:r>
              <a:rPr lang="es-CL" dirty="0"/>
              <a:t>algoritmo-</a:t>
            </a:r>
            <a:r>
              <a:rPr lang="es-CL" dirty="0" err="1"/>
              <a:t>knn</a:t>
            </a:r>
            <a:r>
              <a:rPr lang="es-CL" dirty="0"/>
              <a:t>/</a:t>
            </a:r>
          </a:p>
        </p:txBody>
      </p:sp>
      <p:sp>
        <p:nvSpPr>
          <p:cNvPr id="2" name="Marcador de texto 71">
            <a:extLst>
              <a:ext uri="{FF2B5EF4-FFF2-40B4-BE49-F238E27FC236}">
                <a16:creationId xmlns:a16="http://schemas.microsoft.com/office/drawing/2014/main" id="{CB925204-BDF6-4C52-3E25-2FD4FBB6A256}"/>
              </a:ext>
            </a:extLst>
          </p:cNvPr>
          <p:cNvSpPr>
            <a:spLocks noGrp="1"/>
          </p:cNvSpPr>
          <p:nvPr>
            <p:ph type="body" sz="quarter" idx="12"/>
          </p:nvPr>
        </p:nvSpPr>
        <p:spPr>
          <a:xfrm>
            <a:off x="574674" y="2911475"/>
            <a:ext cx="4981575" cy="492443"/>
          </a:xfrm>
        </p:spPr>
        <p:txBody>
          <a:bodyPr/>
          <a:lstStyle/>
          <a:p>
            <a:r>
              <a:rPr lang="es-CL" sz="3200" dirty="0"/>
              <a:t>FUNCIONAMIENTO</a:t>
            </a:r>
          </a:p>
        </p:txBody>
      </p:sp>
      <p:pic>
        <p:nvPicPr>
          <p:cNvPr id="6" name="Gráfico 5" descr="Gráfico de barras con tendencia bajista con relleno sólido">
            <a:extLst>
              <a:ext uri="{FF2B5EF4-FFF2-40B4-BE49-F238E27FC236}">
                <a16:creationId xmlns:a16="http://schemas.microsoft.com/office/drawing/2014/main" id="{7F55F475-D2A7-2092-B422-9319B9DB88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9143" y="3007401"/>
            <a:ext cx="914400" cy="914400"/>
          </a:xfrm>
          <a:prstGeom prst="rect">
            <a:avLst/>
          </a:prstGeom>
        </p:spPr>
      </p:pic>
      <p:pic>
        <p:nvPicPr>
          <p:cNvPr id="13" name="Imagen 12">
            <a:extLst>
              <a:ext uri="{FF2B5EF4-FFF2-40B4-BE49-F238E27FC236}">
                <a16:creationId xmlns:a16="http://schemas.microsoft.com/office/drawing/2014/main" id="{FD3371B8-CEFC-C2CD-E87E-C6780EA9702F}"/>
              </a:ext>
            </a:extLst>
          </p:cNvPr>
          <p:cNvPicPr>
            <a:picLocks noChangeAspect="1"/>
          </p:cNvPicPr>
          <p:nvPr/>
        </p:nvPicPr>
        <p:blipFill>
          <a:blip r:embed="rId4"/>
          <a:stretch>
            <a:fillRect/>
          </a:stretch>
        </p:blipFill>
        <p:spPr>
          <a:xfrm>
            <a:off x="527050" y="5121275"/>
            <a:ext cx="7391400" cy="4903680"/>
          </a:xfrm>
          <a:prstGeom prst="rect">
            <a:avLst/>
          </a:prstGeom>
        </p:spPr>
      </p:pic>
    </p:spTree>
    <p:extLst>
      <p:ext uri="{BB962C8B-B14F-4D97-AF65-F5344CB8AC3E}">
        <p14:creationId xmlns:p14="http://schemas.microsoft.com/office/powerpoint/2010/main" val="3566217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52497" y="7692715"/>
            <a:ext cx="11193563" cy="492443"/>
          </a:xfrm>
        </p:spPr>
        <p:txBody>
          <a:bodyPr/>
          <a:lstStyle/>
          <a:p>
            <a:pPr marL="285750" indent="-285750">
              <a:buFont typeface="Wingdings" panose="05000000000000000000" pitchFamily="2" charset="2"/>
              <a:buChar char="§"/>
            </a:pPr>
            <a:r>
              <a:rPr lang="es-CL" sz="3200" dirty="0"/>
              <a:t>K Vecinos más Cercanos</a:t>
            </a:r>
          </a:p>
        </p:txBody>
      </p:sp>
    </p:spTree>
    <p:extLst>
      <p:ext uri="{BB962C8B-B14F-4D97-AF65-F5344CB8AC3E}">
        <p14:creationId xmlns:p14="http://schemas.microsoft.com/office/powerpoint/2010/main" val="1313017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0A64F5-C04B-4FDE-9289-FEC6D6F8A495}">
  <ds:schemaRefs>
    <ds:schemaRef ds:uri="http://purl.org/dc/terms/"/>
    <ds:schemaRef ds:uri="http://schemas.microsoft.com/office/2006/documentManagement/types"/>
    <ds:schemaRef ds:uri="http://purl.org/dc/dcmitype/"/>
    <ds:schemaRef ds:uri="73c13b64-88fd-4eb7-a3bf-975b07d582db"/>
    <ds:schemaRef ds:uri="http://purl.org/dc/elements/1.1/"/>
    <ds:schemaRef ds:uri="de7ac4cf-e23f-48fa-9529-c41e75b23430"/>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1366</TotalTime>
  <Words>656</Words>
  <Application>Microsoft Office PowerPoint</Application>
  <PresentationFormat>Personalizado</PresentationFormat>
  <Paragraphs>60</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Source Sans Pro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204</cp:revision>
  <dcterms:created xsi:type="dcterms:W3CDTF">2021-04-02T01:36:00Z</dcterms:created>
  <dcterms:modified xsi:type="dcterms:W3CDTF">2022-11-27T17:14:20Z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y fmtid="{D5CDD505-2E9C-101B-9397-08002B2CF9AE}" pid="6" name="MediaServiceImageTags">
    <vt:lpwstr/>
  </property>
</Properties>
</file>