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handoutMasterIdLst>
    <p:handoutMasterId r:id="rId18"/>
  </p:handoutMasterIdLst>
  <p:sldIdLst>
    <p:sldId id="267" r:id="rId5"/>
    <p:sldId id="274" r:id="rId6"/>
    <p:sldId id="287" r:id="rId7"/>
    <p:sldId id="288" r:id="rId8"/>
    <p:sldId id="289" r:id="rId9"/>
    <p:sldId id="290" r:id="rId10"/>
    <p:sldId id="291" r:id="rId11"/>
    <p:sldId id="292" r:id="rId12"/>
    <p:sldId id="271" r:id="rId13"/>
    <p:sldId id="286" r:id="rId14"/>
    <p:sldId id="293" r:id="rId15"/>
    <p:sldId id="294" r:id="rId16"/>
    <p:sldId id="276" r:id="rId17"/>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DE2"/>
    <a:srgbClr val="9EA4A8"/>
    <a:srgbClr val="E60C7E"/>
    <a:srgbClr val="C9D11E"/>
    <a:srgbClr val="434342"/>
    <a:srgbClr val="EB7A2C"/>
    <a:srgbClr val="D52155"/>
    <a:srgbClr val="D6833D"/>
    <a:srgbClr val="00A9D8"/>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B4383B-EB01-4B58-BB07-1400CD3FF97F}" v="5" dt="2022-11-17T06:10:42.886"/>
    <p1510:client id="{82323C6D-FE58-41D7-AB8C-BF4D6E9703DE}" v="335" dt="2022-11-11T01:10:40.990"/>
    <p1510:client id="{C70EA60E-4CA4-4BD9-807C-31124DEDCB6F}" v="65" dt="2022-11-11T01:15:25.317"/>
    <p1510:client id="{E3066BA2-2D00-4032-BFE1-F0F655717A95}" v="611" dt="2022-11-10T18:20:31.32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92" autoAdjust="0"/>
    <p:restoredTop sz="94607"/>
  </p:normalViewPr>
  <p:slideViewPr>
    <p:cSldViewPr>
      <p:cViewPr varScale="1">
        <p:scale>
          <a:sx n="36" d="100"/>
          <a:sy n="36" d="100"/>
        </p:scale>
        <p:origin x="67" y="485"/>
      </p:cViewPr>
      <p:guideLst>
        <p:guide orient="horz" pos="2880"/>
        <p:guide pos="2160"/>
      </p:guideLst>
    </p:cSldViewPr>
  </p:slideViewPr>
  <p:notesTextViewPr>
    <p:cViewPr>
      <p:scale>
        <a:sx n="100" d="100"/>
        <a:sy n="100" d="100"/>
      </p:scale>
      <p:origin x="0" y="0"/>
    </p:cViewPr>
  </p:notesText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iaalejandra Bustamante Vera" userId="S::cl.bustamantev@profesor.duoc.cl::40b044c9-fab8-430e-a737-6e3ff4ae30c9" providerId="AD" clId="Web-{82323C6D-FE58-41D7-AB8C-BF4D6E9703DE}"/>
    <pc:docChg chg="modSld">
      <pc:chgData name="Claudiaalejandra Bustamante Vera" userId="S::cl.bustamantev@profesor.duoc.cl::40b044c9-fab8-430e-a737-6e3ff4ae30c9" providerId="AD" clId="Web-{82323C6D-FE58-41D7-AB8C-BF4D6E9703DE}" dt="2022-11-11T01:10:40.990" v="187" actId="1076"/>
      <pc:docMkLst>
        <pc:docMk/>
      </pc:docMkLst>
      <pc:sldChg chg="modSp">
        <pc:chgData name="Claudiaalejandra Bustamante Vera" userId="S::cl.bustamantev@profesor.duoc.cl::40b044c9-fab8-430e-a737-6e3ff4ae30c9" providerId="AD" clId="Web-{82323C6D-FE58-41D7-AB8C-BF4D6E9703DE}" dt="2022-11-11T00:53:00.895" v="91" actId="20577"/>
        <pc:sldMkLst>
          <pc:docMk/>
          <pc:sldMk cId="1317273675" sldId="272"/>
        </pc:sldMkLst>
        <pc:spChg chg="mod">
          <ac:chgData name="Claudiaalejandra Bustamante Vera" userId="S::cl.bustamantev@profesor.duoc.cl::40b044c9-fab8-430e-a737-6e3ff4ae30c9" providerId="AD" clId="Web-{82323C6D-FE58-41D7-AB8C-BF4D6E9703DE}" dt="2022-11-10T23:52:02.115" v="85" actId="1076"/>
          <ac:spMkLst>
            <pc:docMk/>
            <pc:sldMk cId="1317273675" sldId="272"/>
            <ac:spMk id="4" creationId="{4B136286-6BA1-8D41-97A9-9E7FF40CC893}"/>
          </ac:spMkLst>
        </pc:spChg>
        <pc:spChg chg="mod">
          <ac:chgData name="Claudiaalejandra Bustamante Vera" userId="S::cl.bustamantev@profesor.duoc.cl::40b044c9-fab8-430e-a737-6e3ff4ae30c9" providerId="AD" clId="Web-{82323C6D-FE58-41D7-AB8C-BF4D6E9703DE}" dt="2022-11-10T23:52:02.131" v="87" actId="1076"/>
          <ac:spMkLst>
            <pc:docMk/>
            <pc:sldMk cId="1317273675" sldId="272"/>
            <ac:spMk id="5" creationId="{EFF923BD-7896-FD48-AA2F-150A0BB6EC02}"/>
          </ac:spMkLst>
        </pc:spChg>
        <pc:spChg chg="mod">
          <ac:chgData name="Claudiaalejandra Bustamante Vera" userId="S::cl.bustamantev@profesor.duoc.cl::40b044c9-fab8-430e-a737-6e3ff4ae30c9" providerId="AD" clId="Web-{82323C6D-FE58-41D7-AB8C-BF4D6E9703DE}" dt="2022-11-10T23:52:02.115" v="86" actId="1076"/>
          <ac:spMkLst>
            <pc:docMk/>
            <pc:sldMk cId="1317273675" sldId="272"/>
            <ac:spMk id="6" creationId="{246D6E84-F22F-B44C-9C93-4FB0A7027970}"/>
          </ac:spMkLst>
        </pc:spChg>
        <pc:spChg chg="mod">
          <ac:chgData name="Claudiaalejandra Bustamante Vera" userId="S::cl.bustamantev@profesor.duoc.cl::40b044c9-fab8-430e-a737-6e3ff4ae30c9" providerId="AD" clId="Web-{82323C6D-FE58-41D7-AB8C-BF4D6E9703DE}" dt="2022-11-11T00:53:00.895" v="91" actId="20577"/>
          <ac:spMkLst>
            <pc:docMk/>
            <pc:sldMk cId="1317273675" sldId="272"/>
            <ac:spMk id="28" creationId="{675DC4BC-6192-D249-B77B-2A0528C6B189}"/>
          </ac:spMkLst>
        </pc:spChg>
        <pc:spChg chg="mod">
          <ac:chgData name="Claudiaalejandra Bustamante Vera" userId="S::cl.bustamantev@profesor.duoc.cl::40b044c9-fab8-430e-a737-6e3ff4ae30c9" providerId="AD" clId="Web-{82323C6D-FE58-41D7-AB8C-BF4D6E9703DE}" dt="2022-11-10T23:50:59.301" v="71"/>
          <ac:spMkLst>
            <pc:docMk/>
            <pc:sldMk cId="1317273675" sldId="272"/>
            <ac:spMk id="29" creationId="{B46DF3A4-4197-1947-94B9-6ACB2DE1F605}"/>
          </ac:spMkLst>
        </pc:spChg>
        <pc:picChg chg="mod">
          <ac:chgData name="Claudiaalejandra Bustamante Vera" userId="S::cl.bustamantev@profesor.duoc.cl::40b044c9-fab8-430e-a737-6e3ff4ae30c9" providerId="AD" clId="Web-{82323C6D-FE58-41D7-AB8C-BF4D6E9703DE}" dt="2022-11-10T23:52:02.084" v="82" actId="1076"/>
          <ac:picMkLst>
            <pc:docMk/>
            <pc:sldMk cId="1317273675" sldId="272"/>
            <ac:picMk id="31" creationId="{272BDD89-D705-9D1D-CB03-941A7FAE30DB}"/>
          </ac:picMkLst>
        </pc:picChg>
        <pc:picChg chg="mod">
          <ac:chgData name="Claudiaalejandra Bustamante Vera" userId="S::cl.bustamantev@profesor.duoc.cl::40b044c9-fab8-430e-a737-6e3ff4ae30c9" providerId="AD" clId="Web-{82323C6D-FE58-41D7-AB8C-BF4D6E9703DE}" dt="2022-11-10T23:52:02.084" v="83" actId="1076"/>
          <ac:picMkLst>
            <pc:docMk/>
            <pc:sldMk cId="1317273675" sldId="272"/>
            <ac:picMk id="33" creationId="{DCE79E5E-11A9-29F5-03B9-D189F64E6087}"/>
          </ac:picMkLst>
        </pc:picChg>
        <pc:picChg chg="mod">
          <ac:chgData name="Claudiaalejandra Bustamante Vera" userId="S::cl.bustamantev@profesor.duoc.cl::40b044c9-fab8-430e-a737-6e3ff4ae30c9" providerId="AD" clId="Web-{82323C6D-FE58-41D7-AB8C-BF4D6E9703DE}" dt="2022-11-10T23:52:02.099" v="84" actId="1076"/>
          <ac:picMkLst>
            <pc:docMk/>
            <pc:sldMk cId="1317273675" sldId="272"/>
            <ac:picMk id="35" creationId="{3A57AA82-E451-323C-0906-B1BF27A9D8D9}"/>
          </ac:picMkLst>
        </pc:picChg>
      </pc:sldChg>
      <pc:sldChg chg="modSp">
        <pc:chgData name="Claudiaalejandra Bustamante Vera" userId="S::cl.bustamantev@profesor.duoc.cl::40b044c9-fab8-430e-a737-6e3ff4ae30c9" providerId="AD" clId="Web-{82323C6D-FE58-41D7-AB8C-BF4D6E9703DE}" dt="2022-11-11T00:53:40.569" v="93" actId="1076"/>
        <pc:sldMkLst>
          <pc:docMk/>
          <pc:sldMk cId="3330055882" sldId="273"/>
        </pc:sldMkLst>
        <pc:spChg chg="mod">
          <ac:chgData name="Claudiaalejandra Bustamante Vera" userId="S::cl.bustamantev@profesor.duoc.cl::40b044c9-fab8-430e-a737-6e3ff4ae30c9" providerId="AD" clId="Web-{82323C6D-FE58-41D7-AB8C-BF4D6E9703DE}" dt="2022-11-11T00:53:40.569" v="93" actId="1076"/>
          <ac:spMkLst>
            <pc:docMk/>
            <pc:sldMk cId="3330055882" sldId="273"/>
            <ac:spMk id="3" creationId="{8D22996F-310D-2E48-EFF0-BEBF6BB85146}"/>
          </ac:spMkLst>
        </pc:spChg>
        <pc:spChg chg="mod">
          <ac:chgData name="Claudiaalejandra Bustamante Vera" userId="S::cl.bustamantev@profesor.duoc.cl::40b044c9-fab8-430e-a737-6e3ff4ae30c9" providerId="AD" clId="Web-{82323C6D-FE58-41D7-AB8C-BF4D6E9703DE}" dt="2022-11-11T00:52:54.020" v="89" actId="20577"/>
          <ac:spMkLst>
            <pc:docMk/>
            <pc:sldMk cId="3330055882" sldId="273"/>
            <ac:spMk id="71" creationId="{A9945F73-F8EA-C142-9F3D-56506C8007DD}"/>
          </ac:spMkLst>
        </pc:spChg>
        <pc:picChg chg="mod">
          <ac:chgData name="Claudiaalejandra Bustamante Vera" userId="S::cl.bustamantev@profesor.duoc.cl::40b044c9-fab8-430e-a737-6e3ff4ae30c9" providerId="AD" clId="Web-{82323C6D-FE58-41D7-AB8C-BF4D6E9703DE}" dt="2022-11-11T00:53:34.256" v="92" actId="14100"/>
          <ac:picMkLst>
            <pc:docMk/>
            <pc:sldMk cId="3330055882" sldId="273"/>
            <ac:picMk id="73" creationId="{AB8D2CB4-60B8-DC8D-D910-12C595508EF9}"/>
          </ac:picMkLst>
        </pc:picChg>
      </pc:sldChg>
      <pc:sldChg chg="modSp">
        <pc:chgData name="Claudiaalejandra Bustamante Vera" userId="S::cl.bustamantev@profesor.duoc.cl::40b044c9-fab8-430e-a737-6e3ff4ae30c9" providerId="AD" clId="Web-{82323C6D-FE58-41D7-AB8C-BF4D6E9703DE}" dt="2022-11-11T01:10:40.990" v="187" actId="1076"/>
        <pc:sldMkLst>
          <pc:docMk/>
          <pc:sldMk cId="1313017540" sldId="276"/>
        </pc:sldMkLst>
        <pc:spChg chg="mod">
          <ac:chgData name="Claudiaalejandra Bustamante Vera" userId="S::cl.bustamantev@profesor.duoc.cl::40b044c9-fab8-430e-a737-6e3ff4ae30c9" providerId="AD" clId="Web-{82323C6D-FE58-41D7-AB8C-BF4D6E9703DE}" dt="2022-11-11T01:10:40.990" v="187" actId="1076"/>
          <ac:spMkLst>
            <pc:docMk/>
            <pc:sldMk cId="1313017540" sldId="276"/>
            <ac:spMk id="5" creationId="{4CB6D1FD-E903-2649-A9B2-75783A6DD76D}"/>
          </ac:spMkLst>
        </pc:spChg>
      </pc:sldChg>
      <pc:sldChg chg="addSp delSp modSp">
        <pc:chgData name="Claudiaalejandra Bustamante Vera" userId="S::cl.bustamantev@profesor.duoc.cl::40b044c9-fab8-430e-a737-6e3ff4ae30c9" providerId="AD" clId="Web-{82323C6D-FE58-41D7-AB8C-BF4D6E9703DE}" dt="2022-11-11T00:55:17.790" v="111" actId="20577"/>
        <pc:sldMkLst>
          <pc:docMk/>
          <pc:sldMk cId="3052091959" sldId="278"/>
        </pc:sldMkLst>
        <pc:spChg chg="mod">
          <ac:chgData name="Claudiaalejandra Bustamante Vera" userId="S::cl.bustamantev@profesor.duoc.cl::40b044c9-fab8-430e-a737-6e3ff4ae30c9" providerId="AD" clId="Web-{82323C6D-FE58-41D7-AB8C-BF4D6E9703DE}" dt="2022-11-11T00:54:54.321" v="104" actId="20577"/>
          <ac:spMkLst>
            <pc:docMk/>
            <pc:sldMk cId="3052091959" sldId="278"/>
            <ac:spMk id="5" creationId="{ADCB258E-6E88-9C2C-9353-ACD14B41781B}"/>
          </ac:spMkLst>
        </pc:spChg>
        <pc:spChg chg="mod">
          <ac:chgData name="Claudiaalejandra Bustamante Vera" userId="S::cl.bustamantev@profesor.duoc.cl::40b044c9-fab8-430e-a737-6e3ff4ae30c9" providerId="AD" clId="Web-{82323C6D-FE58-41D7-AB8C-BF4D6E9703DE}" dt="2022-11-11T00:54:58.180" v="105" actId="1076"/>
          <ac:spMkLst>
            <pc:docMk/>
            <pc:sldMk cId="3052091959" sldId="278"/>
            <ac:spMk id="6" creationId="{5CE097C7-30A5-A443-8497-023E81925E8A}"/>
          </ac:spMkLst>
        </pc:spChg>
        <pc:spChg chg="add del mod">
          <ac:chgData name="Claudiaalejandra Bustamante Vera" userId="S::cl.bustamantev@profesor.duoc.cl::40b044c9-fab8-430e-a737-6e3ff4ae30c9" providerId="AD" clId="Web-{82323C6D-FE58-41D7-AB8C-BF4D6E9703DE}" dt="2022-11-11T00:55:10.806" v="107"/>
          <ac:spMkLst>
            <pc:docMk/>
            <pc:sldMk cId="3052091959" sldId="278"/>
            <ac:spMk id="8" creationId="{CFAFABEE-0E1A-42A9-45B0-6516D326C523}"/>
          </ac:spMkLst>
        </pc:spChg>
        <pc:spChg chg="add del mod">
          <ac:chgData name="Claudiaalejandra Bustamante Vera" userId="S::cl.bustamantev@profesor.duoc.cl::40b044c9-fab8-430e-a737-6e3ff4ae30c9" providerId="AD" clId="Web-{82323C6D-FE58-41D7-AB8C-BF4D6E9703DE}" dt="2022-11-11T00:55:17.790" v="111" actId="20577"/>
          <ac:spMkLst>
            <pc:docMk/>
            <pc:sldMk cId="3052091959" sldId="278"/>
            <ac:spMk id="71" creationId="{A9945F73-F8EA-C142-9F3D-56506C8007DD}"/>
          </ac:spMkLst>
        </pc:spChg>
        <pc:picChg chg="add mod">
          <ac:chgData name="Claudiaalejandra Bustamante Vera" userId="S::cl.bustamantev@profesor.duoc.cl::40b044c9-fab8-430e-a737-6e3ff4ae30c9" providerId="AD" clId="Web-{82323C6D-FE58-41D7-AB8C-BF4D6E9703DE}" dt="2022-11-11T00:54:28.742" v="97" actId="1076"/>
          <ac:picMkLst>
            <pc:docMk/>
            <pc:sldMk cId="3052091959" sldId="278"/>
            <ac:picMk id="4" creationId="{EC6E14B6-8CDD-9295-E6A5-92B79EE7757E}"/>
          </ac:picMkLst>
        </pc:picChg>
      </pc:sldChg>
      <pc:sldChg chg="modSp">
        <pc:chgData name="Claudiaalejandra Bustamante Vera" userId="S::cl.bustamantev@profesor.duoc.cl::40b044c9-fab8-430e-a737-6e3ff4ae30c9" providerId="AD" clId="Web-{82323C6D-FE58-41D7-AB8C-BF4D6E9703DE}" dt="2022-11-11T00:59:19.344" v="127" actId="20577"/>
        <pc:sldMkLst>
          <pc:docMk/>
          <pc:sldMk cId="4179458057" sldId="279"/>
        </pc:sldMkLst>
        <pc:spChg chg="mod">
          <ac:chgData name="Claudiaalejandra Bustamante Vera" userId="S::cl.bustamantev@profesor.duoc.cl::40b044c9-fab8-430e-a737-6e3ff4ae30c9" providerId="AD" clId="Web-{82323C6D-FE58-41D7-AB8C-BF4D6E9703DE}" dt="2022-11-11T00:59:19.344" v="127" actId="20577"/>
          <ac:spMkLst>
            <pc:docMk/>
            <pc:sldMk cId="4179458057" sldId="279"/>
            <ac:spMk id="2" creationId="{949ED6E0-24F7-4699-E88F-24958FF37316}"/>
          </ac:spMkLst>
        </pc:spChg>
        <pc:spChg chg="mod">
          <ac:chgData name="Claudiaalejandra Bustamante Vera" userId="S::cl.bustamantev@profesor.duoc.cl::40b044c9-fab8-430e-a737-6e3ff4ae30c9" providerId="AD" clId="Web-{82323C6D-FE58-41D7-AB8C-BF4D6E9703DE}" dt="2022-11-11T00:56:09.417" v="126" actId="1076"/>
          <ac:spMkLst>
            <pc:docMk/>
            <pc:sldMk cId="4179458057" sldId="279"/>
            <ac:spMk id="9" creationId="{A8EBB4F8-9672-5E2B-F3F5-277F922445BA}"/>
          </ac:spMkLst>
        </pc:spChg>
        <pc:spChg chg="mod">
          <ac:chgData name="Claudiaalejandra Bustamante Vera" userId="S::cl.bustamantev@profesor.duoc.cl::40b044c9-fab8-430e-a737-6e3ff4ae30c9" providerId="AD" clId="Web-{82323C6D-FE58-41D7-AB8C-BF4D6E9703DE}" dt="2022-11-11T00:55:34.884" v="125" actId="20577"/>
          <ac:spMkLst>
            <pc:docMk/>
            <pc:sldMk cId="4179458057" sldId="279"/>
            <ac:spMk id="71" creationId="{A9945F73-F8EA-C142-9F3D-56506C8007DD}"/>
          </ac:spMkLst>
        </pc:spChg>
      </pc:sldChg>
      <pc:sldChg chg="modSp">
        <pc:chgData name="Claudiaalejandra Bustamante Vera" userId="S::cl.bustamantev@profesor.duoc.cl::40b044c9-fab8-430e-a737-6e3ff4ae30c9" providerId="AD" clId="Web-{82323C6D-FE58-41D7-AB8C-BF4D6E9703DE}" dt="2022-11-11T00:59:44.314" v="131" actId="20577"/>
        <pc:sldMkLst>
          <pc:docMk/>
          <pc:sldMk cId="2851328478" sldId="280"/>
        </pc:sldMkLst>
        <pc:spChg chg="mod">
          <ac:chgData name="Claudiaalejandra Bustamante Vera" userId="S::cl.bustamantev@profesor.duoc.cl::40b044c9-fab8-430e-a737-6e3ff4ae30c9" providerId="AD" clId="Web-{82323C6D-FE58-41D7-AB8C-BF4D6E9703DE}" dt="2022-11-11T00:59:30.392" v="128" actId="20577"/>
          <ac:spMkLst>
            <pc:docMk/>
            <pc:sldMk cId="2851328478" sldId="280"/>
            <ac:spMk id="4" creationId="{BB46875E-6F07-A11F-2BCE-EFA4F14A6B28}"/>
          </ac:spMkLst>
        </pc:spChg>
        <pc:spChg chg="mod">
          <ac:chgData name="Claudiaalejandra Bustamante Vera" userId="S::cl.bustamantev@profesor.duoc.cl::40b044c9-fab8-430e-a737-6e3ff4ae30c9" providerId="AD" clId="Web-{82323C6D-FE58-41D7-AB8C-BF4D6E9703DE}" dt="2022-11-11T00:59:44.314" v="131" actId="20577"/>
          <ac:spMkLst>
            <pc:docMk/>
            <pc:sldMk cId="2851328478" sldId="280"/>
            <ac:spMk id="71" creationId="{A9945F73-F8EA-C142-9F3D-56506C8007DD}"/>
          </ac:spMkLst>
        </pc:spChg>
      </pc:sldChg>
      <pc:sldChg chg="addSp modSp">
        <pc:chgData name="Claudiaalejandra Bustamante Vera" userId="S::cl.bustamantev@profesor.duoc.cl::40b044c9-fab8-430e-a737-6e3ff4ae30c9" providerId="AD" clId="Web-{82323C6D-FE58-41D7-AB8C-BF4D6E9703DE}" dt="2022-11-11T01:01:03.051" v="137" actId="14100"/>
        <pc:sldMkLst>
          <pc:docMk/>
          <pc:sldMk cId="3639806369" sldId="281"/>
        </pc:sldMkLst>
        <pc:spChg chg="mod">
          <ac:chgData name="Claudiaalejandra Bustamante Vera" userId="S::cl.bustamantev@profesor.duoc.cl::40b044c9-fab8-430e-a737-6e3ff4ae30c9" providerId="AD" clId="Web-{82323C6D-FE58-41D7-AB8C-BF4D6E9703DE}" dt="2022-11-11T01:00:23.940" v="134" actId="1076"/>
          <ac:spMkLst>
            <pc:docMk/>
            <pc:sldMk cId="3639806369" sldId="281"/>
            <ac:spMk id="9" creationId="{A8EBB4F8-9672-5E2B-F3F5-277F922445BA}"/>
          </ac:spMkLst>
        </pc:spChg>
        <pc:spChg chg="mod">
          <ac:chgData name="Claudiaalejandra Bustamante Vera" userId="S::cl.bustamantev@profesor.duoc.cl::40b044c9-fab8-430e-a737-6e3ff4ae30c9" providerId="AD" clId="Web-{82323C6D-FE58-41D7-AB8C-BF4D6E9703DE}" dt="2022-11-11T00:59:58.861" v="133" actId="20577"/>
          <ac:spMkLst>
            <pc:docMk/>
            <pc:sldMk cId="3639806369" sldId="281"/>
            <ac:spMk id="71" creationId="{A9945F73-F8EA-C142-9F3D-56506C8007DD}"/>
          </ac:spMkLst>
        </pc:spChg>
        <pc:picChg chg="add mod">
          <ac:chgData name="Claudiaalejandra Bustamante Vera" userId="S::cl.bustamantev@profesor.duoc.cl::40b044c9-fab8-430e-a737-6e3ff4ae30c9" providerId="AD" clId="Web-{82323C6D-FE58-41D7-AB8C-BF4D6E9703DE}" dt="2022-11-11T01:01:03.051" v="137" actId="14100"/>
          <ac:picMkLst>
            <pc:docMk/>
            <pc:sldMk cId="3639806369" sldId="281"/>
            <ac:picMk id="3" creationId="{FACA7221-0D20-D1A5-7953-52007C30AD86}"/>
          </ac:picMkLst>
        </pc:picChg>
      </pc:sldChg>
      <pc:sldChg chg="modSp">
        <pc:chgData name="Claudiaalejandra Bustamante Vera" userId="S::cl.bustamantev@profesor.duoc.cl::40b044c9-fab8-430e-a737-6e3ff4ae30c9" providerId="AD" clId="Web-{82323C6D-FE58-41D7-AB8C-BF4D6E9703DE}" dt="2022-11-11T01:01:49.380" v="142" actId="1076"/>
        <pc:sldMkLst>
          <pc:docMk/>
          <pc:sldMk cId="468616466" sldId="282"/>
        </pc:sldMkLst>
        <pc:spChg chg="mod">
          <ac:chgData name="Claudiaalejandra Bustamante Vera" userId="S::cl.bustamantev@profesor.duoc.cl::40b044c9-fab8-430e-a737-6e3ff4ae30c9" providerId="AD" clId="Web-{82323C6D-FE58-41D7-AB8C-BF4D6E9703DE}" dt="2022-11-11T01:01:37.286" v="141" actId="20577"/>
          <ac:spMkLst>
            <pc:docMk/>
            <pc:sldMk cId="468616466" sldId="282"/>
            <ac:spMk id="3" creationId="{E8FA0D03-5131-B2B9-9AD6-6FDA9184C566}"/>
          </ac:spMkLst>
        </pc:spChg>
        <pc:spChg chg="mod">
          <ac:chgData name="Claudiaalejandra Bustamante Vera" userId="S::cl.bustamantev@profesor.duoc.cl::40b044c9-fab8-430e-a737-6e3ff4ae30c9" providerId="AD" clId="Web-{82323C6D-FE58-41D7-AB8C-BF4D6E9703DE}" dt="2022-11-11T01:01:49.380" v="142" actId="1076"/>
          <ac:spMkLst>
            <pc:docMk/>
            <pc:sldMk cId="468616466" sldId="282"/>
            <ac:spMk id="6" creationId="{5CE097C7-30A5-A443-8497-023E81925E8A}"/>
          </ac:spMkLst>
        </pc:spChg>
        <pc:spChg chg="mod">
          <ac:chgData name="Claudiaalejandra Bustamante Vera" userId="S::cl.bustamantev@profesor.duoc.cl::40b044c9-fab8-430e-a737-6e3ff4ae30c9" providerId="AD" clId="Web-{82323C6D-FE58-41D7-AB8C-BF4D6E9703DE}" dt="2022-11-11T01:01:16.567" v="139" actId="20577"/>
          <ac:spMkLst>
            <pc:docMk/>
            <pc:sldMk cId="468616466" sldId="282"/>
            <ac:spMk id="71" creationId="{A9945F73-F8EA-C142-9F3D-56506C8007DD}"/>
          </ac:spMkLst>
        </pc:spChg>
      </pc:sldChg>
      <pc:sldChg chg="addSp modSp">
        <pc:chgData name="Claudiaalejandra Bustamante Vera" userId="S::cl.bustamantev@profesor.duoc.cl::40b044c9-fab8-430e-a737-6e3ff4ae30c9" providerId="AD" clId="Web-{82323C6D-FE58-41D7-AB8C-BF4D6E9703DE}" dt="2022-11-11T01:05:23.918" v="161" actId="20577"/>
        <pc:sldMkLst>
          <pc:docMk/>
          <pc:sldMk cId="536509124" sldId="283"/>
        </pc:sldMkLst>
        <pc:spChg chg="mod">
          <ac:chgData name="Claudiaalejandra Bustamante Vera" userId="S::cl.bustamantev@profesor.duoc.cl::40b044c9-fab8-430e-a737-6e3ff4ae30c9" providerId="AD" clId="Web-{82323C6D-FE58-41D7-AB8C-BF4D6E9703DE}" dt="2022-11-11T01:02:22.428" v="148" actId="20577"/>
          <ac:spMkLst>
            <pc:docMk/>
            <pc:sldMk cId="536509124" sldId="283"/>
            <ac:spMk id="2" creationId="{006F03D5-E6F4-4B98-6732-C6931091603A}"/>
          </ac:spMkLst>
        </pc:spChg>
        <pc:spChg chg="mod">
          <ac:chgData name="Claudiaalejandra Bustamante Vera" userId="S::cl.bustamantev@profesor.duoc.cl::40b044c9-fab8-430e-a737-6e3ff4ae30c9" providerId="AD" clId="Web-{82323C6D-FE58-41D7-AB8C-BF4D6E9703DE}" dt="2022-11-11T01:02:37.022" v="149" actId="1076"/>
          <ac:spMkLst>
            <pc:docMk/>
            <pc:sldMk cId="536509124" sldId="283"/>
            <ac:spMk id="6" creationId="{5CE097C7-30A5-A443-8497-023E81925E8A}"/>
          </ac:spMkLst>
        </pc:spChg>
        <pc:spChg chg="mod">
          <ac:chgData name="Claudiaalejandra Bustamante Vera" userId="S::cl.bustamantev@profesor.duoc.cl::40b044c9-fab8-430e-a737-6e3ff4ae30c9" providerId="AD" clId="Web-{82323C6D-FE58-41D7-AB8C-BF4D6E9703DE}" dt="2022-11-11T01:05:23.918" v="161" actId="20577"/>
          <ac:spMkLst>
            <pc:docMk/>
            <pc:sldMk cId="536509124" sldId="283"/>
            <ac:spMk id="71" creationId="{A9945F73-F8EA-C142-9F3D-56506C8007DD}"/>
          </ac:spMkLst>
        </pc:spChg>
        <pc:picChg chg="add mod">
          <ac:chgData name="Claudiaalejandra Bustamante Vera" userId="S::cl.bustamantev@profesor.duoc.cl::40b044c9-fab8-430e-a737-6e3ff4ae30c9" providerId="AD" clId="Web-{82323C6D-FE58-41D7-AB8C-BF4D6E9703DE}" dt="2022-11-11T01:05:12.668" v="156" actId="1076"/>
          <ac:picMkLst>
            <pc:docMk/>
            <pc:sldMk cId="536509124" sldId="283"/>
            <ac:picMk id="3" creationId="{CE7AB171-C68E-44BF-A677-81AE78065878}"/>
          </ac:picMkLst>
        </pc:picChg>
      </pc:sldChg>
      <pc:sldChg chg="addSp delSp modSp">
        <pc:chgData name="Claudiaalejandra Bustamante Vera" userId="S::cl.bustamantev@profesor.duoc.cl::40b044c9-fab8-430e-a737-6e3ff4ae30c9" providerId="AD" clId="Web-{82323C6D-FE58-41D7-AB8C-BF4D6E9703DE}" dt="2022-11-11T01:07:54.438" v="167" actId="1076"/>
        <pc:sldMkLst>
          <pc:docMk/>
          <pc:sldMk cId="1102372411" sldId="284"/>
        </pc:sldMkLst>
        <pc:spChg chg="add del mod">
          <ac:chgData name="Claudiaalejandra Bustamante Vera" userId="S::cl.bustamantev@profesor.duoc.cl::40b044c9-fab8-430e-a737-6e3ff4ae30c9" providerId="AD" clId="Web-{82323C6D-FE58-41D7-AB8C-BF4D6E9703DE}" dt="2022-11-11T01:05:11.589" v="155"/>
          <ac:spMkLst>
            <pc:docMk/>
            <pc:sldMk cId="1102372411" sldId="284"/>
            <ac:spMk id="5" creationId="{5ACD1D83-BF76-F4AD-77D6-11EAEFB30AE2}"/>
          </ac:spMkLst>
        </pc:spChg>
        <pc:spChg chg="add del mod">
          <ac:chgData name="Claudiaalejandra Bustamante Vera" userId="S::cl.bustamantev@profesor.duoc.cl::40b044c9-fab8-430e-a737-6e3ff4ae30c9" providerId="AD" clId="Web-{82323C6D-FE58-41D7-AB8C-BF4D6E9703DE}" dt="2022-11-11T01:06:22.842" v="162" actId="20577"/>
          <ac:spMkLst>
            <pc:docMk/>
            <pc:sldMk cId="1102372411" sldId="284"/>
            <ac:spMk id="71" creationId="{A9945F73-F8EA-C142-9F3D-56506C8007DD}"/>
          </ac:spMkLst>
        </pc:spChg>
        <pc:spChg chg="mod">
          <ac:chgData name="Claudiaalejandra Bustamante Vera" userId="S::cl.bustamantev@profesor.duoc.cl::40b044c9-fab8-430e-a737-6e3ff4ae30c9" providerId="AD" clId="Web-{82323C6D-FE58-41D7-AB8C-BF4D6E9703DE}" dt="2022-11-11T01:06:27.623" v="163" actId="1076"/>
          <ac:spMkLst>
            <pc:docMk/>
            <pc:sldMk cId="1102372411" sldId="284"/>
            <ac:spMk id="72" creationId="{A338B78E-6AD7-7844-BF74-8EB9C1EAE5E6}"/>
          </ac:spMkLst>
        </pc:spChg>
        <pc:picChg chg="add mod">
          <ac:chgData name="Claudiaalejandra Bustamante Vera" userId="S::cl.bustamantev@profesor.duoc.cl::40b044c9-fab8-430e-a737-6e3ff4ae30c9" providerId="AD" clId="Web-{82323C6D-FE58-41D7-AB8C-BF4D6E9703DE}" dt="2022-11-11T01:07:54.438" v="167" actId="1076"/>
          <ac:picMkLst>
            <pc:docMk/>
            <pc:sldMk cId="1102372411" sldId="284"/>
            <ac:picMk id="6" creationId="{5B0D7A4E-0751-BF7C-B5FD-A3D777EDD94E}"/>
          </ac:picMkLst>
        </pc:picChg>
      </pc:sldChg>
      <pc:sldChg chg="modSp">
        <pc:chgData name="Claudiaalejandra Bustamante Vera" userId="S::cl.bustamantev@profesor.duoc.cl::40b044c9-fab8-430e-a737-6e3ff4ae30c9" providerId="AD" clId="Web-{82323C6D-FE58-41D7-AB8C-BF4D6E9703DE}" dt="2022-11-11T01:10:26.787" v="186" actId="1076"/>
        <pc:sldMkLst>
          <pc:docMk/>
          <pc:sldMk cId="2058960490" sldId="285"/>
        </pc:sldMkLst>
        <pc:spChg chg="mod">
          <ac:chgData name="Claudiaalejandra Bustamante Vera" userId="S::cl.bustamantev@profesor.duoc.cl::40b044c9-fab8-430e-a737-6e3ff4ae30c9" providerId="AD" clId="Web-{82323C6D-FE58-41D7-AB8C-BF4D6E9703DE}" dt="2022-11-11T01:09:48.192" v="182" actId="20577"/>
          <ac:spMkLst>
            <pc:docMk/>
            <pc:sldMk cId="2058960490" sldId="285"/>
            <ac:spMk id="2" creationId="{949ED6E0-24F7-4699-E88F-24958FF37316}"/>
          </ac:spMkLst>
        </pc:spChg>
        <pc:spChg chg="mod">
          <ac:chgData name="Claudiaalejandra Bustamante Vera" userId="S::cl.bustamantev@profesor.duoc.cl::40b044c9-fab8-430e-a737-6e3ff4ae30c9" providerId="AD" clId="Web-{82323C6D-FE58-41D7-AB8C-BF4D6E9703DE}" dt="2022-11-11T01:10:26.787" v="186" actId="1076"/>
          <ac:spMkLst>
            <pc:docMk/>
            <pc:sldMk cId="2058960490" sldId="285"/>
            <ac:spMk id="4" creationId="{C87EFE6A-9028-F394-3C75-02870CCB1F11}"/>
          </ac:spMkLst>
        </pc:spChg>
        <pc:spChg chg="mod">
          <ac:chgData name="Claudiaalejandra Bustamante Vera" userId="S::cl.bustamantev@profesor.duoc.cl::40b044c9-fab8-430e-a737-6e3ff4ae30c9" providerId="AD" clId="Web-{82323C6D-FE58-41D7-AB8C-BF4D6E9703DE}" dt="2022-11-11T01:10:21.240" v="184" actId="1076"/>
          <ac:spMkLst>
            <pc:docMk/>
            <pc:sldMk cId="2058960490" sldId="285"/>
            <ac:spMk id="11" creationId="{D5BF221F-D624-F8ED-1F95-0C19DCADDBFA}"/>
          </ac:spMkLst>
        </pc:spChg>
        <pc:spChg chg="mod">
          <ac:chgData name="Claudiaalejandra Bustamante Vera" userId="S::cl.bustamantev@profesor.duoc.cl::40b044c9-fab8-430e-a737-6e3ff4ae30c9" providerId="AD" clId="Web-{82323C6D-FE58-41D7-AB8C-BF4D6E9703DE}" dt="2022-11-11T01:08:59.721" v="169" actId="20577"/>
          <ac:spMkLst>
            <pc:docMk/>
            <pc:sldMk cId="2058960490" sldId="285"/>
            <ac:spMk id="71" creationId="{A9945F73-F8EA-C142-9F3D-56506C8007DD}"/>
          </ac:spMkLst>
        </pc:spChg>
        <pc:picChg chg="mod">
          <ac:chgData name="Claudiaalejandra Bustamante Vera" userId="S::cl.bustamantev@profesor.duoc.cl::40b044c9-fab8-430e-a737-6e3ff4ae30c9" providerId="AD" clId="Web-{82323C6D-FE58-41D7-AB8C-BF4D6E9703DE}" dt="2022-11-11T01:10:15.974" v="183" actId="1076"/>
          <ac:picMkLst>
            <pc:docMk/>
            <pc:sldMk cId="2058960490" sldId="285"/>
            <ac:picMk id="8" creationId="{18805D85-3A9E-F8B3-5AD9-423D023A35E5}"/>
          </ac:picMkLst>
        </pc:picChg>
        <pc:picChg chg="mod">
          <ac:chgData name="Claudiaalejandra Bustamante Vera" userId="S::cl.bustamantev@profesor.duoc.cl::40b044c9-fab8-430e-a737-6e3ff4ae30c9" providerId="AD" clId="Web-{82323C6D-FE58-41D7-AB8C-BF4D6E9703DE}" dt="2022-11-11T01:10:23.911" v="185" actId="14100"/>
          <ac:picMkLst>
            <pc:docMk/>
            <pc:sldMk cId="2058960490" sldId="285"/>
            <ac:picMk id="10" creationId="{AAC3E68B-8B68-070A-094F-1B0BF0B75F6D}"/>
          </ac:picMkLst>
        </pc:picChg>
      </pc:sldChg>
      <pc:sldChg chg="modSp">
        <pc:chgData name="Claudiaalejandra Bustamante Vera" userId="S::cl.bustamantev@profesor.duoc.cl::40b044c9-fab8-430e-a737-6e3ff4ae30c9" providerId="AD" clId="Web-{82323C6D-FE58-41D7-AB8C-BF4D6E9703DE}" dt="2022-11-10T23:15:43.120" v="5" actId="1076"/>
        <pc:sldMkLst>
          <pc:docMk/>
          <pc:sldMk cId="2473752520" sldId="286"/>
        </pc:sldMkLst>
        <pc:spChg chg="mod">
          <ac:chgData name="Claudiaalejandra Bustamante Vera" userId="S::cl.bustamantev@profesor.duoc.cl::40b044c9-fab8-430e-a737-6e3ff4ae30c9" providerId="AD" clId="Web-{82323C6D-FE58-41D7-AB8C-BF4D6E9703DE}" dt="2022-11-10T23:15:43.120" v="5" actId="1076"/>
          <ac:spMkLst>
            <pc:docMk/>
            <pc:sldMk cId="2473752520" sldId="286"/>
            <ac:spMk id="5" creationId="{3F4592E0-FA1B-C244-A3E8-ACDB2D412B6E}"/>
          </ac:spMkLst>
        </pc:spChg>
        <pc:spChg chg="mod">
          <ac:chgData name="Claudiaalejandra Bustamante Vera" userId="S::cl.bustamantev@profesor.duoc.cl::40b044c9-fab8-430e-a737-6e3ff4ae30c9" providerId="AD" clId="Web-{82323C6D-FE58-41D7-AB8C-BF4D6E9703DE}" dt="2022-11-10T23:15:37.386" v="2" actId="1076"/>
          <ac:spMkLst>
            <pc:docMk/>
            <pc:sldMk cId="2473752520" sldId="286"/>
            <ac:spMk id="8" creationId="{8F62137C-BDC9-C949-9AC3-E19A910779E2}"/>
          </ac:spMkLst>
        </pc:spChg>
      </pc:sldChg>
      <pc:sldChg chg="modSp">
        <pc:chgData name="Claudiaalejandra Bustamante Vera" userId="S::cl.bustamantev@profesor.duoc.cl::40b044c9-fab8-430e-a737-6e3ff4ae30c9" providerId="AD" clId="Web-{82323C6D-FE58-41D7-AB8C-BF4D6E9703DE}" dt="2022-11-10T23:17:01.372" v="64" actId="20577"/>
        <pc:sldMkLst>
          <pc:docMk/>
          <pc:sldMk cId="229144779" sldId="287"/>
        </pc:sldMkLst>
        <pc:spChg chg="mod">
          <ac:chgData name="Claudiaalejandra Bustamante Vera" userId="S::cl.bustamantev@profesor.duoc.cl::40b044c9-fab8-430e-a737-6e3ff4ae30c9" providerId="AD" clId="Web-{82323C6D-FE58-41D7-AB8C-BF4D6E9703DE}" dt="2022-11-10T23:17:01.372" v="64" actId="20577"/>
          <ac:spMkLst>
            <pc:docMk/>
            <pc:sldMk cId="229144779" sldId="287"/>
            <ac:spMk id="8" creationId="{8F62137C-BDC9-C949-9AC3-E19A910779E2}"/>
          </ac:spMkLst>
        </pc:spChg>
      </pc:sldChg>
      <pc:sldChg chg="modSp">
        <pc:chgData name="Claudiaalejandra Bustamante Vera" userId="S::cl.bustamantev@profesor.duoc.cl::40b044c9-fab8-430e-a737-6e3ff4ae30c9" providerId="AD" clId="Web-{82323C6D-FE58-41D7-AB8C-BF4D6E9703DE}" dt="2022-11-10T23:17:48.545" v="67" actId="20577"/>
        <pc:sldMkLst>
          <pc:docMk/>
          <pc:sldMk cId="2010131463" sldId="288"/>
        </pc:sldMkLst>
        <pc:spChg chg="mod">
          <ac:chgData name="Claudiaalejandra Bustamante Vera" userId="S::cl.bustamantev@profesor.duoc.cl::40b044c9-fab8-430e-a737-6e3ff4ae30c9" providerId="AD" clId="Web-{82323C6D-FE58-41D7-AB8C-BF4D6E9703DE}" dt="2022-11-10T23:17:48.545" v="67" actId="20577"/>
          <ac:spMkLst>
            <pc:docMk/>
            <pc:sldMk cId="2010131463" sldId="288"/>
            <ac:spMk id="5" creationId="{0D99F098-4828-0339-8F24-7B0E14099C3C}"/>
          </ac:spMkLst>
        </pc:spChg>
      </pc:sldChg>
      <pc:sldChg chg="modSp">
        <pc:chgData name="Claudiaalejandra Bustamante Vera" userId="S::cl.bustamantev@profesor.duoc.cl::40b044c9-fab8-430e-a737-6e3ff4ae30c9" providerId="AD" clId="Web-{82323C6D-FE58-41D7-AB8C-BF4D6E9703DE}" dt="2022-11-10T23:50:48.347" v="70" actId="1076"/>
        <pc:sldMkLst>
          <pc:docMk/>
          <pc:sldMk cId="1037490222" sldId="289"/>
        </pc:sldMkLst>
        <pc:spChg chg="mod">
          <ac:chgData name="Claudiaalejandra Bustamante Vera" userId="S::cl.bustamantev@profesor.duoc.cl::40b044c9-fab8-430e-a737-6e3ff4ae30c9" providerId="AD" clId="Web-{82323C6D-FE58-41D7-AB8C-BF4D6E9703DE}" dt="2022-11-10T23:50:48.347" v="70" actId="1076"/>
          <ac:spMkLst>
            <pc:docMk/>
            <pc:sldMk cId="1037490222" sldId="289"/>
            <ac:spMk id="2" creationId="{4C87F505-FD08-7C44-8508-897D3FF57D8F}"/>
          </ac:spMkLst>
        </pc:spChg>
        <pc:spChg chg="mod">
          <ac:chgData name="Claudiaalejandra Bustamante Vera" userId="S::cl.bustamantev@profesor.duoc.cl::40b044c9-fab8-430e-a737-6e3ff4ae30c9" providerId="AD" clId="Web-{82323C6D-FE58-41D7-AB8C-BF4D6E9703DE}" dt="2022-11-10T23:50:33.222" v="69" actId="1076"/>
          <ac:spMkLst>
            <pc:docMk/>
            <pc:sldMk cId="1037490222" sldId="289"/>
            <ac:spMk id="5" creationId="{0D99F098-4828-0339-8F24-7B0E14099C3C}"/>
          </ac:spMkLst>
        </pc:spChg>
      </pc:sldChg>
    </pc:docChg>
  </pc:docChgLst>
  <pc:docChgLst>
    <pc:chgData name="Guillermoeugenio Pinto Fuentes" userId="S::gu.pintof@profesor.duoc.cl::a24796d0-b5dc-46cd-8a15-c3d2b641a60a" providerId="AD" clId="Web-{C70EA60E-4CA4-4BD9-807C-31124DEDCB6F}"/>
    <pc:docChg chg="modSld">
      <pc:chgData name="Guillermoeugenio Pinto Fuentes" userId="S::gu.pintof@profesor.duoc.cl::a24796d0-b5dc-46cd-8a15-c3d2b641a60a" providerId="AD" clId="Web-{C70EA60E-4CA4-4BD9-807C-31124DEDCB6F}" dt="2022-11-11T01:15:24.802" v="31" actId="20577"/>
      <pc:docMkLst>
        <pc:docMk/>
      </pc:docMkLst>
      <pc:sldChg chg="modSp">
        <pc:chgData name="Guillermoeugenio Pinto Fuentes" userId="S::gu.pintof@profesor.duoc.cl::a24796d0-b5dc-46cd-8a15-c3d2b641a60a" providerId="AD" clId="Web-{C70EA60E-4CA4-4BD9-807C-31124DEDCB6F}" dt="2022-11-11T01:15:24.802" v="31" actId="20577"/>
        <pc:sldMkLst>
          <pc:docMk/>
          <pc:sldMk cId="4179458057" sldId="279"/>
        </pc:sldMkLst>
        <pc:spChg chg="mod">
          <ac:chgData name="Guillermoeugenio Pinto Fuentes" userId="S::gu.pintof@profesor.duoc.cl::a24796d0-b5dc-46cd-8a15-c3d2b641a60a" providerId="AD" clId="Web-{C70EA60E-4CA4-4BD9-807C-31124DEDCB6F}" dt="2022-11-11T01:15:24.802" v="31" actId="20577"/>
          <ac:spMkLst>
            <pc:docMk/>
            <pc:sldMk cId="4179458057" sldId="279"/>
            <ac:spMk id="2" creationId="{949ED6E0-24F7-4699-E88F-24958FF37316}"/>
          </ac:spMkLst>
        </pc:spChg>
      </pc:sldChg>
    </pc:docChg>
  </pc:docChgLst>
  <pc:docChgLst>
    <pc:chgData name="Claudiaalejandra Bustamante Vera" userId="S::cl.bustamantev@profesor.duoc.cl::40b044c9-fab8-430e-a737-6e3ff4ae30c9" providerId="AD" clId="Web-{E3066BA2-2D00-4032-BFE1-F0F655717A95}"/>
    <pc:docChg chg="modSld">
      <pc:chgData name="Claudiaalejandra Bustamante Vera" userId="S::cl.bustamantev@profesor.duoc.cl::40b044c9-fab8-430e-a737-6e3ff4ae30c9" providerId="AD" clId="Web-{E3066BA2-2D00-4032-BFE1-F0F655717A95}" dt="2022-11-10T18:20:31.320" v="306" actId="14100"/>
      <pc:docMkLst>
        <pc:docMk/>
      </pc:docMkLst>
      <pc:sldChg chg="modSp">
        <pc:chgData name="Claudiaalejandra Bustamante Vera" userId="S::cl.bustamantev@profesor.duoc.cl::40b044c9-fab8-430e-a737-6e3ff4ae30c9" providerId="AD" clId="Web-{E3066BA2-2D00-4032-BFE1-F0F655717A95}" dt="2022-11-10T17:56:23.312" v="0" actId="20577"/>
        <pc:sldMkLst>
          <pc:docMk/>
          <pc:sldMk cId="4122261599" sldId="267"/>
        </pc:sldMkLst>
        <pc:spChg chg="mod">
          <ac:chgData name="Claudiaalejandra Bustamante Vera" userId="S::cl.bustamantev@profesor.duoc.cl::40b044c9-fab8-430e-a737-6e3ff4ae30c9" providerId="AD" clId="Web-{E3066BA2-2D00-4032-BFE1-F0F655717A95}" dt="2022-11-10T17:56:23.312" v="0" actId="20577"/>
          <ac:spMkLst>
            <pc:docMk/>
            <pc:sldMk cId="4122261599" sldId="267"/>
            <ac:spMk id="2" creationId="{30352212-10B1-B041-82C3-4A69660904EC}"/>
          </ac:spMkLst>
        </pc:spChg>
      </pc:sldChg>
      <pc:sldChg chg="modSp">
        <pc:chgData name="Claudiaalejandra Bustamante Vera" userId="S::cl.bustamantev@profesor.duoc.cl::40b044c9-fab8-430e-a737-6e3ff4ae30c9" providerId="AD" clId="Web-{E3066BA2-2D00-4032-BFE1-F0F655717A95}" dt="2022-11-10T18:06:21.734" v="209" actId="20577"/>
        <pc:sldMkLst>
          <pc:docMk/>
          <pc:sldMk cId="1161221054" sldId="269"/>
        </pc:sldMkLst>
        <pc:spChg chg="mod">
          <ac:chgData name="Claudiaalejandra Bustamante Vera" userId="S::cl.bustamantev@profesor.duoc.cl::40b044c9-fab8-430e-a737-6e3ff4ae30c9" providerId="AD" clId="Web-{E3066BA2-2D00-4032-BFE1-F0F655717A95}" dt="2022-11-10T18:03:22.636" v="123" actId="20577"/>
          <ac:spMkLst>
            <pc:docMk/>
            <pc:sldMk cId="1161221054" sldId="269"/>
            <ac:spMk id="4" creationId="{07F45AFB-1376-9947-A512-CE2C17B62EC0}"/>
          </ac:spMkLst>
        </pc:spChg>
        <pc:spChg chg="mod">
          <ac:chgData name="Claudiaalejandra Bustamante Vera" userId="S::cl.bustamantev@profesor.duoc.cl::40b044c9-fab8-430e-a737-6e3ff4ae30c9" providerId="AD" clId="Web-{E3066BA2-2D00-4032-BFE1-F0F655717A95}" dt="2022-11-10T18:04:23.934" v="142" actId="20577"/>
          <ac:spMkLst>
            <pc:docMk/>
            <pc:sldMk cId="1161221054" sldId="269"/>
            <ac:spMk id="7" creationId="{039F57FA-276E-7F4D-822A-86F75FEDC323}"/>
          </ac:spMkLst>
        </pc:spChg>
        <pc:spChg chg="mod">
          <ac:chgData name="Claudiaalejandra Bustamante Vera" userId="S::cl.bustamantev@profesor.duoc.cl::40b044c9-fab8-430e-a737-6e3ff4ae30c9" providerId="AD" clId="Web-{E3066BA2-2D00-4032-BFE1-F0F655717A95}" dt="2022-11-10T18:06:15.094" v="207" actId="20577"/>
          <ac:spMkLst>
            <pc:docMk/>
            <pc:sldMk cId="1161221054" sldId="269"/>
            <ac:spMk id="10" creationId="{C4B496F9-B980-2640-8BB9-DFC5915FEA5F}"/>
          </ac:spMkLst>
        </pc:spChg>
        <pc:spChg chg="mod">
          <ac:chgData name="Claudiaalejandra Bustamante Vera" userId="S::cl.bustamantev@profesor.duoc.cl::40b044c9-fab8-430e-a737-6e3ff4ae30c9" providerId="AD" clId="Web-{E3066BA2-2D00-4032-BFE1-F0F655717A95}" dt="2022-11-10T18:06:21.734" v="209" actId="20577"/>
          <ac:spMkLst>
            <pc:docMk/>
            <pc:sldMk cId="1161221054" sldId="269"/>
            <ac:spMk id="14" creationId="{2BC51CB7-184D-3D03-5E90-21F8C15877EF}"/>
          </ac:spMkLst>
        </pc:spChg>
      </pc:sldChg>
      <pc:sldChg chg="modSp">
        <pc:chgData name="Claudiaalejandra Bustamante Vera" userId="S::cl.bustamantev@profesor.duoc.cl::40b044c9-fab8-430e-a737-6e3ff4ae30c9" providerId="AD" clId="Web-{E3066BA2-2D00-4032-BFE1-F0F655717A95}" dt="2022-11-10T18:08:06.003" v="258" actId="20577"/>
        <pc:sldMkLst>
          <pc:docMk/>
          <pc:sldMk cId="3940723885" sldId="271"/>
        </pc:sldMkLst>
        <pc:spChg chg="mod">
          <ac:chgData name="Claudiaalejandra Bustamante Vera" userId="S::cl.bustamantev@profesor.duoc.cl::40b044c9-fab8-430e-a737-6e3ff4ae30c9" providerId="AD" clId="Web-{E3066BA2-2D00-4032-BFE1-F0F655717A95}" dt="2022-11-10T18:06:35.141" v="211" actId="20577"/>
          <ac:spMkLst>
            <pc:docMk/>
            <pc:sldMk cId="3940723885" sldId="271"/>
            <ac:spMk id="4" creationId="{257B07CB-5E0C-C349-98D4-230C531FF574}"/>
          </ac:spMkLst>
        </pc:spChg>
        <pc:spChg chg="mod">
          <ac:chgData name="Claudiaalejandra Bustamante Vera" userId="S::cl.bustamantev@profesor.duoc.cl::40b044c9-fab8-430e-a737-6e3ff4ae30c9" providerId="AD" clId="Web-{E3066BA2-2D00-4032-BFE1-F0F655717A95}" dt="2022-11-10T18:08:06.003" v="258" actId="20577"/>
          <ac:spMkLst>
            <pc:docMk/>
            <pc:sldMk cId="3940723885" sldId="271"/>
            <ac:spMk id="5" creationId="{1D134B7D-1E89-7940-9327-8F5039B48E40}"/>
          </ac:spMkLst>
        </pc:spChg>
      </pc:sldChg>
      <pc:sldChg chg="addSp modSp">
        <pc:chgData name="Claudiaalejandra Bustamante Vera" userId="S::cl.bustamantev@profesor.duoc.cl::40b044c9-fab8-430e-a737-6e3ff4ae30c9" providerId="AD" clId="Web-{E3066BA2-2D00-4032-BFE1-F0F655717A95}" dt="2022-11-10T17:59:49.333" v="52" actId="1076"/>
        <pc:sldMkLst>
          <pc:docMk/>
          <pc:sldMk cId="2531329642" sldId="274"/>
        </pc:sldMkLst>
        <pc:spChg chg="mod">
          <ac:chgData name="Claudiaalejandra Bustamante Vera" userId="S::cl.bustamantev@profesor.duoc.cl::40b044c9-fab8-430e-a737-6e3ff4ae30c9" providerId="AD" clId="Web-{E3066BA2-2D00-4032-BFE1-F0F655717A95}" dt="2022-11-10T17:56:54.782" v="2" actId="20577"/>
          <ac:spMkLst>
            <pc:docMk/>
            <pc:sldMk cId="2531329642" sldId="274"/>
            <ac:spMk id="8" creationId="{8F62137C-BDC9-C949-9AC3-E19A910779E2}"/>
          </ac:spMkLst>
        </pc:spChg>
        <pc:spChg chg="mod">
          <ac:chgData name="Claudiaalejandra Bustamante Vera" userId="S::cl.bustamantev@profesor.duoc.cl::40b044c9-fab8-430e-a737-6e3ff4ae30c9" providerId="AD" clId="Web-{E3066BA2-2D00-4032-BFE1-F0F655717A95}" dt="2022-11-10T17:59:43.661" v="51" actId="20577"/>
          <ac:spMkLst>
            <pc:docMk/>
            <pc:sldMk cId="2531329642" sldId="274"/>
            <ac:spMk id="9" creationId="{9960FC2D-3887-1646-A0CD-D2FB86584638}"/>
          </ac:spMkLst>
        </pc:spChg>
        <pc:picChg chg="add mod">
          <ac:chgData name="Claudiaalejandra Bustamante Vera" userId="S::cl.bustamantev@profesor.duoc.cl::40b044c9-fab8-430e-a737-6e3ff4ae30c9" providerId="AD" clId="Web-{E3066BA2-2D00-4032-BFE1-F0F655717A95}" dt="2022-11-10T17:58:27.065" v="12" actId="1076"/>
          <ac:picMkLst>
            <pc:docMk/>
            <pc:sldMk cId="2531329642" sldId="274"/>
            <ac:picMk id="2" creationId="{6FF4CFDF-B244-15E9-93B7-E57ED32368FC}"/>
          </ac:picMkLst>
        </pc:picChg>
        <pc:picChg chg="mod">
          <ac:chgData name="Claudiaalejandra Bustamante Vera" userId="S::cl.bustamantev@profesor.duoc.cl::40b044c9-fab8-430e-a737-6e3ff4ae30c9" providerId="AD" clId="Web-{E3066BA2-2D00-4032-BFE1-F0F655717A95}" dt="2022-11-10T17:59:49.333" v="52" actId="1076"/>
          <ac:picMkLst>
            <pc:docMk/>
            <pc:sldMk cId="2531329642" sldId="274"/>
            <ac:picMk id="17" creationId="{22CD187A-C4F4-9953-3731-21FC853A5C32}"/>
          </ac:picMkLst>
        </pc:picChg>
      </pc:sldChg>
      <pc:sldChg chg="modSp">
        <pc:chgData name="Claudiaalejandra Bustamante Vera" userId="S::cl.bustamantev@profesor.duoc.cl::40b044c9-fab8-430e-a737-6e3ff4ae30c9" providerId="AD" clId="Web-{E3066BA2-2D00-4032-BFE1-F0F655717A95}" dt="2022-11-10T18:00:41.819" v="63" actId="20577"/>
        <pc:sldMkLst>
          <pc:docMk/>
          <pc:sldMk cId="2683658010" sldId="277"/>
        </pc:sldMkLst>
        <pc:spChg chg="mod">
          <ac:chgData name="Claudiaalejandra Bustamante Vera" userId="S::cl.bustamantev@profesor.duoc.cl::40b044c9-fab8-430e-a737-6e3ff4ae30c9" providerId="AD" clId="Web-{E3066BA2-2D00-4032-BFE1-F0F655717A95}" dt="2022-11-10T18:00:41.819" v="63" actId="20577"/>
          <ac:spMkLst>
            <pc:docMk/>
            <pc:sldMk cId="2683658010" sldId="277"/>
            <ac:spMk id="8" creationId="{8F62137C-BDC9-C949-9AC3-E19A910779E2}"/>
          </ac:spMkLst>
        </pc:spChg>
        <pc:picChg chg="mod">
          <ac:chgData name="Claudiaalejandra Bustamante Vera" userId="S::cl.bustamantev@profesor.duoc.cl::40b044c9-fab8-430e-a737-6e3ff4ae30c9" providerId="AD" clId="Web-{E3066BA2-2D00-4032-BFE1-F0F655717A95}" dt="2022-11-10T18:00:10.224" v="53" actId="1076"/>
          <ac:picMkLst>
            <pc:docMk/>
            <pc:sldMk cId="2683658010" sldId="277"/>
            <ac:picMk id="2" creationId="{6ED91887-270C-35AC-8CD1-A72F618488B8}"/>
          </ac:picMkLst>
        </pc:picChg>
      </pc:sldChg>
      <pc:sldChg chg="addSp modSp">
        <pc:chgData name="Claudiaalejandra Bustamante Vera" userId="S::cl.bustamantev@profesor.duoc.cl::40b044c9-fab8-430e-a737-6e3ff4ae30c9" providerId="AD" clId="Web-{E3066BA2-2D00-4032-BFE1-F0F655717A95}" dt="2022-11-10T18:20:31.320" v="306" actId="14100"/>
        <pc:sldMkLst>
          <pc:docMk/>
          <pc:sldMk cId="2473752520" sldId="286"/>
        </pc:sldMkLst>
        <pc:spChg chg="mod">
          <ac:chgData name="Claudiaalejandra Bustamante Vera" userId="S::cl.bustamantev@profesor.duoc.cl::40b044c9-fab8-430e-a737-6e3ff4ae30c9" providerId="AD" clId="Web-{E3066BA2-2D00-4032-BFE1-F0F655717A95}" dt="2022-11-10T18:20:23.945" v="303" actId="20577"/>
          <ac:spMkLst>
            <pc:docMk/>
            <pc:sldMk cId="2473752520" sldId="286"/>
            <ac:spMk id="8" creationId="{8F62137C-BDC9-C949-9AC3-E19A910779E2}"/>
          </ac:spMkLst>
        </pc:spChg>
        <pc:picChg chg="add mod">
          <ac:chgData name="Claudiaalejandra Bustamante Vera" userId="S::cl.bustamantev@profesor.duoc.cl::40b044c9-fab8-430e-a737-6e3ff4ae30c9" providerId="AD" clId="Web-{E3066BA2-2D00-4032-BFE1-F0F655717A95}" dt="2022-11-10T18:20:31.320" v="306" actId="14100"/>
          <ac:picMkLst>
            <pc:docMk/>
            <pc:sldMk cId="2473752520" sldId="286"/>
            <ac:picMk id="3" creationId="{501F8801-85F8-6B3C-34F8-E768B5925817}"/>
          </ac:picMkLst>
        </pc:picChg>
      </pc:sldChg>
    </pc:docChg>
  </pc:docChgLst>
  <pc:docChgLst>
    <pc:chgData name="Claudiaalejandra Bustamante Vera" userId="S::cl.bustamantev@profesor.duoc.cl::40b044c9-fab8-430e-a737-6e3ff4ae30c9" providerId="AD" clId="Web-{57B4383B-EB01-4B58-BB07-1400CD3FF97F}"/>
    <pc:docChg chg="modSld">
      <pc:chgData name="Claudiaalejandra Bustamante Vera" userId="S::cl.bustamantev@profesor.duoc.cl::40b044c9-fab8-430e-a737-6e3ff4ae30c9" providerId="AD" clId="Web-{57B4383B-EB01-4B58-BB07-1400CD3FF97F}" dt="2022-11-17T06:10:42.151" v="1" actId="20577"/>
      <pc:docMkLst>
        <pc:docMk/>
      </pc:docMkLst>
      <pc:sldChg chg="modSp">
        <pc:chgData name="Claudiaalejandra Bustamante Vera" userId="S::cl.bustamantev@profesor.duoc.cl::40b044c9-fab8-430e-a737-6e3ff4ae30c9" providerId="AD" clId="Web-{57B4383B-EB01-4B58-BB07-1400CD3FF97F}" dt="2022-11-17T06:10:42.151" v="1" actId="20577"/>
        <pc:sldMkLst>
          <pc:docMk/>
          <pc:sldMk cId="2851328478" sldId="280"/>
        </pc:sldMkLst>
        <pc:spChg chg="mod">
          <ac:chgData name="Claudiaalejandra Bustamante Vera" userId="S::cl.bustamantev@profesor.duoc.cl::40b044c9-fab8-430e-a737-6e3ff4ae30c9" providerId="AD" clId="Web-{57B4383B-EB01-4B58-BB07-1400CD3FF97F}" dt="2022-11-17T06:10:42.151" v="1" actId="20577"/>
          <ac:spMkLst>
            <pc:docMk/>
            <pc:sldMk cId="2851328478" sldId="280"/>
            <ac:spMk id="4" creationId="{BB46875E-6F07-A11F-2BCE-EFA4F14A6B2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27-11-2022</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9466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4998572"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434340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2911475"/>
            <a:ext cx="4343400" cy="1231106"/>
          </a:xfrm>
        </p:spPr>
        <p:txBody>
          <a:bodyPr/>
          <a:lstStyle>
            <a:lvl1pPr>
              <a:defRPr sz="20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11/27/2022</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sv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s.wikipedia.org/wiki/Coeficiente_de_variaci%C3%B3n" TargetMode="External"/><Relationship Id="rId1" Type="http://schemas.openxmlformats.org/officeDocument/2006/relationships/slideLayout" Target="../slideLayouts/slideLayout3.xml"/><Relationship Id="rId6" Type="http://schemas.microsoft.com/office/2007/relationships/hdphoto" Target="../media/hdphoto2.wdp"/><Relationship Id="rId5" Type="http://schemas.openxmlformats.org/officeDocument/2006/relationships/image" Target="../media/image15.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5" Type="http://schemas.microsoft.com/office/2007/relationships/hdphoto" Target="../media/hdphoto3.wdp"/><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p:txBody>
          <a:bodyPr wrap="square" lIns="0" tIns="0" rIns="0" bIns="0" anchor="t">
            <a:spAutoFit/>
          </a:bodyPr>
          <a:lstStyle/>
          <a:p>
            <a:r>
              <a:rPr lang="es-CL" dirty="0">
                <a:latin typeface="Arial"/>
                <a:cs typeface="Arial"/>
              </a:rPr>
              <a:t>Reducción de Dimensionalidad</a:t>
            </a:r>
          </a:p>
        </p:txBody>
      </p:sp>
      <p:sp>
        <p:nvSpPr>
          <p:cNvPr id="3" name="Marcador de texto 2">
            <a:extLst>
              <a:ext uri="{FF2B5EF4-FFF2-40B4-BE49-F238E27FC236}">
                <a16:creationId xmlns:a16="http://schemas.microsoft.com/office/drawing/2014/main" id="{5F413BE3-4FA4-D84B-A70D-F6C2A6DF6B7F}"/>
              </a:ext>
            </a:extLst>
          </p:cNvPr>
          <p:cNvSpPr>
            <a:spLocks noGrp="1"/>
          </p:cNvSpPr>
          <p:nvPr>
            <p:ph type="body" sz="quarter" idx="11"/>
          </p:nvPr>
        </p:nvSpPr>
        <p:spPr>
          <a:xfrm>
            <a:off x="1060450" y="5246440"/>
            <a:ext cx="17983200" cy="1154870"/>
          </a:xfrm>
        </p:spPr>
        <p:txBody>
          <a:bodyPr/>
          <a:lstStyle/>
          <a:p>
            <a:r>
              <a:rPr lang="es-CL" dirty="0"/>
              <a:t>FUNDAMENTOS DE MACHINE LEARNING</a:t>
            </a:r>
          </a:p>
        </p:txBody>
      </p:sp>
    </p:spTree>
    <p:extLst>
      <p:ext uri="{BB962C8B-B14F-4D97-AF65-F5344CB8AC3E}">
        <p14:creationId xmlns:p14="http://schemas.microsoft.com/office/powerpoint/2010/main" val="412226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318023" y="1113732"/>
            <a:ext cx="12658827" cy="1354217"/>
          </a:xfrm>
        </p:spPr>
        <p:txBody>
          <a:bodyPr/>
          <a:lstStyle/>
          <a:p>
            <a:r>
              <a:rPr lang="es-CL" sz="4400" dirty="0"/>
              <a:t>ANÁLISIS DE COMPONENTES PRINCIPALES</a:t>
            </a:r>
          </a:p>
        </p:txBody>
      </p:sp>
      <p:sp>
        <p:nvSpPr>
          <p:cNvPr id="5" name="object 12">
            <a:extLst>
              <a:ext uri="{FF2B5EF4-FFF2-40B4-BE49-F238E27FC236}">
                <a16:creationId xmlns:a16="http://schemas.microsoft.com/office/drawing/2014/main" id="{3F4592E0-FA1B-C244-A3E8-ACDB2D412B6E}"/>
              </a:ext>
            </a:extLst>
          </p:cNvPr>
          <p:cNvSpPr/>
          <p:nvPr/>
        </p:nvSpPr>
        <p:spPr>
          <a:xfrm>
            <a:off x="6533296" y="2197862"/>
            <a:ext cx="981506" cy="829532"/>
          </a:xfrm>
          <a:custGeom>
            <a:avLst/>
            <a:gdLst/>
            <a:ahLst/>
            <a:cxnLst/>
            <a:rect l="l" t="t" r="r" b="b"/>
            <a:pathLst>
              <a:path w="791845" h="734695">
                <a:moveTo>
                  <a:pt x="201079" y="525818"/>
                </a:moveTo>
                <a:lnTo>
                  <a:pt x="107111" y="617689"/>
                </a:lnTo>
                <a:lnTo>
                  <a:pt x="107111" y="734491"/>
                </a:lnTo>
                <a:lnTo>
                  <a:pt x="201079" y="734491"/>
                </a:lnTo>
                <a:lnTo>
                  <a:pt x="201079" y="525818"/>
                </a:lnTo>
                <a:close/>
              </a:path>
              <a:path w="791845" h="734695">
                <a:moveTo>
                  <a:pt x="360502" y="464591"/>
                </a:moveTo>
                <a:lnTo>
                  <a:pt x="312115" y="417309"/>
                </a:lnTo>
                <a:lnTo>
                  <a:pt x="266509" y="461860"/>
                </a:lnTo>
                <a:lnTo>
                  <a:pt x="266509" y="734491"/>
                </a:lnTo>
                <a:lnTo>
                  <a:pt x="360502" y="734491"/>
                </a:lnTo>
                <a:lnTo>
                  <a:pt x="360502" y="464591"/>
                </a:lnTo>
                <a:close/>
              </a:path>
              <a:path w="791845" h="734695">
                <a:moveTo>
                  <a:pt x="519925" y="397764"/>
                </a:moveTo>
                <a:lnTo>
                  <a:pt x="445719" y="470281"/>
                </a:lnTo>
                <a:lnTo>
                  <a:pt x="425932" y="489610"/>
                </a:lnTo>
                <a:lnTo>
                  <a:pt x="425932" y="734491"/>
                </a:lnTo>
                <a:lnTo>
                  <a:pt x="519925" y="734491"/>
                </a:lnTo>
                <a:lnTo>
                  <a:pt x="519925" y="397764"/>
                </a:lnTo>
                <a:close/>
              </a:path>
              <a:path w="791845" h="734695">
                <a:moveTo>
                  <a:pt x="679335" y="241858"/>
                </a:moveTo>
                <a:lnTo>
                  <a:pt x="585368" y="333794"/>
                </a:lnTo>
                <a:lnTo>
                  <a:pt x="585368" y="734504"/>
                </a:lnTo>
                <a:lnTo>
                  <a:pt x="679335" y="734504"/>
                </a:lnTo>
                <a:lnTo>
                  <a:pt x="679335" y="241858"/>
                </a:lnTo>
                <a:close/>
              </a:path>
              <a:path w="791845" h="734695">
                <a:moveTo>
                  <a:pt x="791476" y="0"/>
                </a:moveTo>
                <a:lnTo>
                  <a:pt x="691045" y="26327"/>
                </a:lnTo>
                <a:lnTo>
                  <a:pt x="590600" y="52654"/>
                </a:lnTo>
                <a:lnTo>
                  <a:pt x="632612" y="93700"/>
                </a:lnTo>
                <a:lnTo>
                  <a:pt x="406019" y="315214"/>
                </a:lnTo>
                <a:lnTo>
                  <a:pt x="312115" y="223418"/>
                </a:lnTo>
                <a:lnTo>
                  <a:pt x="0" y="528497"/>
                </a:lnTo>
                <a:lnTo>
                  <a:pt x="59474" y="586701"/>
                </a:lnTo>
                <a:lnTo>
                  <a:pt x="312115" y="339763"/>
                </a:lnTo>
                <a:lnTo>
                  <a:pt x="406019" y="431546"/>
                </a:lnTo>
                <a:lnTo>
                  <a:pt x="692111" y="151841"/>
                </a:lnTo>
                <a:lnTo>
                  <a:pt x="737616" y="196329"/>
                </a:lnTo>
                <a:lnTo>
                  <a:pt x="791476"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7759858" y="2197862"/>
            <a:ext cx="11551496" cy="2765244"/>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kern="0" dirty="0">
                <a:solidFill>
                  <a:srgbClr val="000000"/>
                </a:solidFill>
                <a:latin typeface="Source Sans Pro"/>
              </a:rPr>
              <a:t>El Análisis de Componentes Principales (Principal Component Analysis, PCA) es, con diferencia, el algoritmo de reducción de dimensionalidad más popular.</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En primer lugar identifica el hiperplano que queda más cerca de los datos y, a continuación, proyecta en él los datos.</a:t>
            </a:r>
            <a:endParaRPr lang="es-ES" sz="2800" b="0" kern="0" dirty="0">
              <a:solidFill>
                <a:srgbClr val="000000"/>
              </a:solidFill>
              <a:latin typeface="Source Sans Pro" panose="020B0503030403020204" pitchFamily="34" charset="0"/>
            </a:endParaRPr>
          </a:p>
        </p:txBody>
      </p:sp>
      <p:sp>
        <p:nvSpPr>
          <p:cNvPr id="7"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pic>
        <p:nvPicPr>
          <p:cNvPr id="6" name="Imagen 5">
            <a:extLst>
              <a:ext uri="{FF2B5EF4-FFF2-40B4-BE49-F238E27FC236}">
                <a16:creationId xmlns:a16="http://schemas.microsoft.com/office/drawing/2014/main" id="{238338E0-792E-F21A-37A1-6BF89D0B06A0}"/>
              </a:ext>
            </a:extLst>
          </p:cNvPr>
          <p:cNvPicPr>
            <a:picLocks noChangeAspect="1"/>
          </p:cNvPicPr>
          <p:nvPr/>
        </p:nvPicPr>
        <p:blipFill>
          <a:blip r:embed="rId2"/>
          <a:stretch>
            <a:fillRect/>
          </a:stretch>
        </p:blipFill>
        <p:spPr>
          <a:xfrm>
            <a:off x="792746" y="3978275"/>
            <a:ext cx="6824394" cy="5638800"/>
          </a:xfrm>
          <a:prstGeom prst="rect">
            <a:avLst/>
          </a:prstGeom>
        </p:spPr>
      </p:pic>
      <p:sp>
        <p:nvSpPr>
          <p:cNvPr id="9" name="CuadroTexto 8">
            <a:extLst>
              <a:ext uri="{FF2B5EF4-FFF2-40B4-BE49-F238E27FC236}">
                <a16:creationId xmlns:a16="http://schemas.microsoft.com/office/drawing/2014/main" id="{EF8DBFBF-5163-7B08-5303-B88E24043164}"/>
              </a:ext>
            </a:extLst>
          </p:cNvPr>
          <p:cNvSpPr txBox="1"/>
          <p:nvPr/>
        </p:nvSpPr>
        <p:spPr>
          <a:xfrm>
            <a:off x="8075497" y="10302875"/>
            <a:ext cx="3398174" cy="923330"/>
          </a:xfrm>
          <a:prstGeom prst="rect">
            <a:avLst/>
          </a:prstGeom>
          <a:noFill/>
        </p:spPr>
        <p:txBody>
          <a:bodyPr wrap="none" rtlCol="0">
            <a:spAutoFit/>
          </a:bodyPr>
          <a:lstStyle/>
          <a:p>
            <a:r>
              <a:rPr lang="es-CL" dirty="0"/>
              <a:t>Aprende Machine Learning con </a:t>
            </a:r>
          </a:p>
          <a:p>
            <a:r>
              <a:rPr lang="es-CL" dirty="0"/>
              <a:t>Sckit-Learning, Keras y TensorFlow</a:t>
            </a:r>
          </a:p>
          <a:p>
            <a:r>
              <a:rPr lang="es-CL" dirty="0"/>
              <a:t>A.Géron</a:t>
            </a:r>
          </a:p>
        </p:txBody>
      </p:sp>
    </p:spTree>
    <p:extLst>
      <p:ext uri="{BB962C8B-B14F-4D97-AF65-F5344CB8AC3E}">
        <p14:creationId xmlns:p14="http://schemas.microsoft.com/office/powerpoint/2010/main" val="2473752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318023" y="1113732"/>
            <a:ext cx="12658827" cy="1354217"/>
          </a:xfrm>
        </p:spPr>
        <p:txBody>
          <a:bodyPr/>
          <a:lstStyle/>
          <a:p>
            <a:r>
              <a:rPr lang="es-CL" sz="4400" dirty="0"/>
              <a:t>ANÁLISIS DE COMPONENTES PRINCIPALES</a:t>
            </a:r>
          </a:p>
        </p:txBody>
      </p:sp>
      <p:sp>
        <p:nvSpPr>
          <p:cNvPr id="5" name="object 12">
            <a:extLst>
              <a:ext uri="{FF2B5EF4-FFF2-40B4-BE49-F238E27FC236}">
                <a16:creationId xmlns:a16="http://schemas.microsoft.com/office/drawing/2014/main" id="{3F4592E0-FA1B-C244-A3E8-ACDB2D412B6E}"/>
              </a:ext>
            </a:extLst>
          </p:cNvPr>
          <p:cNvSpPr/>
          <p:nvPr/>
        </p:nvSpPr>
        <p:spPr>
          <a:xfrm>
            <a:off x="6533296" y="2197862"/>
            <a:ext cx="981506" cy="829532"/>
          </a:xfrm>
          <a:custGeom>
            <a:avLst/>
            <a:gdLst/>
            <a:ahLst/>
            <a:cxnLst/>
            <a:rect l="l" t="t" r="r" b="b"/>
            <a:pathLst>
              <a:path w="791845" h="734695">
                <a:moveTo>
                  <a:pt x="201079" y="525818"/>
                </a:moveTo>
                <a:lnTo>
                  <a:pt x="107111" y="617689"/>
                </a:lnTo>
                <a:lnTo>
                  <a:pt x="107111" y="734491"/>
                </a:lnTo>
                <a:lnTo>
                  <a:pt x="201079" y="734491"/>
                </a:lnTo>
                <a:lnTo>
                  <a:pt x="201079" y="525818"/>
                </a:lnTo>
                <a:close/>
              </a:path>
              <a:path w="791845" h="734695">
                <a:moveTo>
                  <a:pt x="360502" y="464591"/>
                </a:moveTo>
                <a:lnTo>
                  <a:pt x="312115" y="417309"/>
                </a:lnTo>
                <a:lnTo>
                  <a:pt x="266509" y="461860"/>
                </a:lnTo>
                <a:lnTo>
                  <a:pt x="266509" y="734491"/>
                </a:lnTo>
                <a:lnTo>
                  <a:pt x="360502" y="734491"/>
                </a:lnTo>
                <a:lnTo>
                  <a:pt x="360502" y="464591"/>
                </a:lnTo>
                <a:close/>
              </a:path>
              <a:path w="791845" h="734695">
                <a:moveTo>
                  <a:pt x="519925" y="397764"/>
                </a:moveTo>
                <a:lnTo>
                  <a:pt x="445719" y="470281"/>
                </a:lnTo>
                <a:lnTo>
                  <a:pt x="425932" y="489610"/>
                </a:lnTo>
                <a:lnTo>
                  <a:pt x="425932" y="734491"/>
                </a:lnTo>
                <a:lnTo>
                  <a:pt x="519925" y="734491"/>
                </a:lnTo>
                <a:lnTo>
                  <a:pt x="519925" y="397764"/>
                </a:lnTo>
                <a:close/>
              </a:path>
              <a:path w="791845" h="734695">
                <a:moveTo>
                  <a:pt x="679335" y="241858"/>
                </a:moveTo>
                <a:lnTo>
                  <a:pt x="585368" y="333794"/>
                </a:lnTo>
                <a:lnTo>
                  <a:pt x="585368" y="734504"/>
                </a:lnTo>
                <a:lnTo>
                  <a:pt x="679335" y="734504"/>
                </a:lnTo>
                <a:lnTo>
                  <a:pt x="679335" y="241858"/>
                </a:lnTo>
                <a:close/>
              </a:path>
              <a:path w="791845" h="734695">
                <a:moveTo>
                  <a:pt x="791476" y="0"/>
                </a:moveTo>
                <a:lnTo>
                  <a:pt x="691045" y="26327"/>
                </a:lnTo>
                <a:lnTo>
                  <a:pt x="590600" y="52654"/>
                </a:lnTo>
                <a:lnTo>
                  <a:pt x="632612" y="93700"/>
                </a:lnTo>
                <a:lnTo>
                  <a:pt x="406019" y="315214"/>
                </a:lnTo>
                <a:lnTo>
                  <a:pt x="312115" y="223418"/>
                </a:lnTo>
                <a:lnTo>
                  <a:pt x="0" y="528497"/>
                </a:lnTo>
                <a:lnTo>
                  <a:pt x="59474" y="586701"/>
                </a:lnTo>
                <a:lnTo>
                  <a:pt x="312115" y="339763"/>
                </a:lnTo>
                <a:lnTo>
                  <a:pt x="406019" y="431546"/>
                </a:lnTo>
                <a:lnTo>
                  <a:pt x="692111" y="151841"/>
                </a:lnTo>
                <a:lnTo>
                  <a:pt x="737616" y="196329"/>
                </a:lnTo>
                <a:lnTo>
                  <a:pt x="791476"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7759858" y="2197862"/>
            <a:ext cx="11551496" cy="5965416"/>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kern="0" dirty="0">
                <a:solidFill>
                  <a:srgbClr val="000000"/>
                </a:solidFill>
                <a:latin typeface="Source Sans Pro"/>
              </a:rPr>
              <a:t>Antes de poder proyectar el conjunto de entrenamiento en un hiperplano con menos dimensiones, primero se tiene que elegir el hiperplano adecuado.</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Esto se realiza seleccionando el eje que </a:t>
            </a:r>
            <a:r>
              <a:rPr lang="es-ES" sz="2800" i="1" kern="0" dirty="0">
                <a:solidFill>
                  <a:srgbClr val="000000"/>
                </a:solidFill>
                <a:latin typeface="Source Sans Pro"/>
              </a:rPr>
              <a:t>preserva la máxima varianza </a:t>
            </a:r>
            <a:r>
              <a:rPr lang="es-ES" sz="2800" b="0" kern="0" dirty="0">
                <a:solidFill>
                  <a:srgbClr val="000000"/>
                </a:solidFill>
                <a:latin typeface="Source Sans Pro"/>
              </a:rPr>
              <a:t>, en otras palabras, se trata de minimizar la distancia cuadrática media entre el conjunto de datos original y su proyección en el nuevo eje.</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Luego, se busca un segundo eje , perpendicular al primero, que representa la cantidad más grande de varianza restante.  Y así sucesivamente; tantos ejes como dimensiones en el conjunto de datos.</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Al primer eje se le llama </a:t>
            </a:r>
            <a:r>
              <a:rPr lang="es-ES" sz="2800" i="1" kern="0" dirty="0">
                <a:solidFill>
                  <a:srgbClr val="000000"/>
                </a:solidFill>
                <a:latin typeface="Source Sans Pro"/>
              </a:rPr>
              <a:t>primer componente principal de los datos</a:t>
            </a:r>
            <a:r>
              <a:rPr lang="es-ES" sz="2800" b="0" kern="0" dirty="0">
                <a:solidFill>
                  <a:srgbClr val="000000"/>
                </a:solidFill>
                <a:latin typeface="Source Sans Pro"/>
              </a:rPr>
              <a:t>. Al segundo, segundo componente principal, etc.</a:t>
            </a:r>
            <a:endParaRPr lang="es-ES" sz="2800" b="0" kern="0" dirty="0">
              <a:solidFill>
                <a:srgbClr val="000000"/>
              </a:solidFill>
              <a:latin typeface="Source Sans Pro" panose="020B0503030403020204" pitchFamily="34" charset="0"/>
            </a:endParaRPr>
          </a:p>
        </p:txBody>
      </p:sp>
      <p:sp>
        <p:nvSpPr>
          <p:cNvPr id="7"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CuadroTexto 1">
            <a:extLst>
              <a:ext uri="{FF2B5EF4-FFF2-40B4-BE49-F238E27FC236}">
                <a16:creationId xmlns:a16="http://schemas.microsoft.com/office/drawing/2014/main" id="{4ED3B04A-9CB3-B88B-AAE6-9BA41E815DD1}"/>
              </a:ext>
            </a:extLst>
          </p:cNvPr>
          <p:cNvSpPr txBox="1"/>
          <p:nvPr/>
        </p:nvSpPr>
        <p:spPr>
          <a:xfrm>
            <a:off x="8075497" y="10302875"/>
            <a:ext cx="3398174" cy="923330"/>
          </a:xfrm>
          <a:prstGeom prst="rect">
            <a:avLst/>
          </a:prstGeom>
          <a:noFill/>
        </p:spPr>
        <p:txBody>
          <a:bodyPr wrap="none" rtlCol="0">
            <a:spAutoFit/>
          </a:bodyPr>
          <a:lstStyle/>
          <a:p>
            <a:r>
              <a:rPr lang="es-CL" dirty="0"/>
              <a:t>Aprende Machine Learning con </a:t>
            </a:r>
          </a:p>
          <a:p>
            <a:r>
              <a:rPr lang="es-CL" dirty="0"/>
              <a:t>Sckit-Learning, Keras y TensorFlow</a:t>
            </a:r>
          </a:p>
          <a:p>
            <a:r>
              <a:rPr lang="es-CL" dirty="0"/>
              <a:t>A.Géron</a:t>
            </a:r>
          </a:p>
        </p:txBody>
      </p:sp>
      <p:pic>
        <p:nvPicPr>
          <p:cNvPr id="4" name="Imagen 3">
            <a:extLst>
              <a:ext uri="{FF2B5EF4-FFF2-40B4-BE49-F238E27FC236}">
                <a16:creationId xmlns:a16="http://schemas.microsoft.com/office/drawing/2014/main" id="{52659288-C342-5695-4242-58B9F69C1C51}"/>
              </a:ext>
            </a:extLst>
          </p:cNvPr>
          <p:cNvPicPr>
            <a:picLocks noChangeAspect="1"/>
          </p:cNvPicPr>
          <p:nvPr/>
        </p:nvPicPr>
        <p:blipFill>
          <a:blip r:embed="rId2"/>
          <a:stretch>
            <a:fillRect/>
          </a:stretch>
        </p:blipFill>
        <p:spPr>
          <a:xfrm>
            <a:off x="538420" y="4130675"/>
            <a:ext cx="6465629" cy="5881637"/>
          </a:xfrm>
          <a:prstGeom prst="rect">
            <a:avLst/>
          </a:prstGeom>
        </p:spPr>
      </p:pic>
    </p:spTree>
    <p:extLst>
      <p:ext uri="{BB962C8B-B14F-4D97-AF65-F5344CB8AC3E}">
        <p14:creationId xmlns:p14="http://schemas.microsoft.com/office/powerpoint/2010/main" val="3391884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318023" y="1113732"/>
            <a:ext cx="12658827" cy="1354217"/>
          </a:xfrm>
        </p:spPr>
        <p:txBody>
          <a:bodyPr/>
          <a:lstStyle/>
          <a:p>
            <a:r>
              <a:rPr lang="es-CL" sz="4400" dirty="0"/>
              <a:t>ANÁLISIS DE COMPONENTES PRINCIPALES</a:t>
            </a:r>
          </a:p>
        </p:txBody>
      </p:sp>
      <p:sp>
        <p:nvSpPr>
          <p:cNvPr id="5" name="object 12">
            <a:extLst>
              <a:ext uri="{FF2B5EF4-FFF2-40B4-BE49-F238E27FC236}">
                <a16:creationId xmlns:a16="http://schemas.microsoft.com/office/drawing/2014/main" id="{3F4592E0-FA1B-C244-A3E8-ACDB2D412B6E}"/>
              </a:ext>
            </a:extLst>
          </p:cNvPr>
          <p:cNvSpPr/>
          <p:nvPr/>
        </p:nvSpPr>
        <p:spPr>
          <a:xfrm>
            <a:off x="6533296" y="2197862"/>
            <a:ext cx="981506" cy="829532"/>
          </a:xfrm>
          <a:custGeom>
            <a:avLst/>
            <a:gdLst/>
            <a:ahLst/>
            <a:cxnLst/>
            <a:rect l="l" t="t" r="r" b="b"/>
            <a:pathLst>
              <a:path w="791845" h="734695">
                <a:moveTo>
                  <a:pt x="201079" y="525818"/>
                </a:moveTo>
                <a:lnTo>
                  <a:pt x="107111" y="617689"/>
                </a:lnTo>
                <a:lnTo>
                  <a:pt x="107111" y="734491"/>
                </a:lnTo>
                <a:lnTo>
                  <a:pt x="201079" y="734491"/>
                </a:lnTo>
                <a:lnTo>
                  <a:pt x="201079" y="525818"/>
                </a:lnTo>
                <a:close/>
              </a:path>
              <a:path w="791845" h="734695">
                <a:moveTo>
                  <a:pt x="360502" y="464591"/>
                </a:moveTo>
                <a:lnTo>
                  <a:pt x="312115" y="417309"/>
                </a:lnTo>
                <a:lnTo>
                  <a:pt x="266509" y="461860"/>
                </a:lnTo>
                <a:lnTo>
                  <a:pt x="266509" y="734491"/>
                </a:lnTo>
                <a:lnTo>
                  <a:pt x="360502" y="734491"/>
                </a:lnTo>
                <a:lnTo>
                  <a:pt x="360502" y="464591"/>
                </a:lnTo>
                <a:close/>
              </a:path>
              <a:path w="791845" h="734695">
                <a:moveTo>
                  <a:pt x="519925" y="397764"/>
                </a:moveTo>
                <a:lnTo>
                  <a:pt x="445719" y="470281"/>
                </a:lnTo>
                <a:lnTo>
                  <a:pt x="425932" y="489610"/>
                </a:lnTo>
                <a:lnTo>
                  <a:pt x="425932" y="734491"/>
                </a:lnTo>
                <a:lnTo>
                  <a:pt x="519925" y="734491"/>
                </a:lnTo>
                <a:lnTo>
                  <a:pt x="519925" y="397764"/>
                </a:lnTo>
                <a:close/>
              </a:path>
              <a:path w="791845" h="734695">
                <a:moveTo>
                  <a:pt x="679335" y="241858"/>
                </a:moveTo>
                <a:lnTo>
                  <a:pt x="585368" y="333794"/>
                </a:lnTo>
                <a:lnTo>
                  <a:pt x="585368" y="734504"/>
                </a:lnTo>
                <a:lnTo>
                  <a:pt x="679335" y="734504"/>
                </a:lnTo>
                <a:lnTo>
                  <a:pt x="679335" y="241858"/>
                </a:lnTo>
                <a:close/>
              </a:path>
              <a:path w="791845" h="734695">
                <a:moveTo>
                  <a:pt x="791476" y="0"/>
                </a:moveTo>
                <a:lnTo>
                  <a:pt x="691045" y="26327"/>
                </a:lnTo>
                <a:lnTo>
                  <a:pt x="590600" y="52654"/>
                </a:lnTo>
                <a:lnTo>
                  <a:pt x="632612" y="93700"/>
                </a:lnTo>
                <a:lnTo>
                  <a:pt x="406019" y="315214"/>
                </a:lnTo>
                <a:lnTo>
                  <a:pt x="312115" y="223418"/>
                </a:lnTo>
                <a:lnTo>
                  <a:pt x="0" y="528497"/>
                </a:lnTo>
                <a:lnTo>
                  <a:pt x="59474" y="586701"/>
                </a:lnTo>
                <a:lnTo>
                  <a:pt x="312115" y="339763"/>
                </a:lnTo>
                <a:lnTo>
                  <a:pt x="406019" y="431546"/>
                </a:lnTo>
                <a:lnTo>
                  <a:pt x="692111" y="151841"/>
                </a:lnTo>
                <a:lnTo>
                  <a:pt x="737616" y="196329"/>
                </a:lnTo>
                <a:lnTo>
                  <a:pt x="791476"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7759858" y="2197862"/>
            <a:ext cx="11551496" cy="5453288"/>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kern="0" dirty="0">
                <a:solidFill>
                  <a:srgbClr val="000000"/>
                </a:solidFill>
                <a:latin typeface="Source Sans Pro"/>
              </a:rPr>
              <a:t>Una vez que se han identificado todos los componentes principales, se puede reducir la dimensionalidad del conjunto de datos a D dimensiones, proyectándolo en el hiperplano definido por los primeros D componentes principales.</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Para proyectar el conjunto de entrenamiento en el hiperplano y obtener un conjunto de datos reducidos de dimensionalidad D, </a:t>
            </a:r>
            <a:r>
              <a:rPr lang="es-ES" sz="2800" i="1" kern="0" dirty="0">
                <a:solidFill>
                  <a:srgbClr val="000000"/>
                </a:solidFill>
                <a:latin typeface="Source Sans Pro"/>
              </a:rPr>
              <a:t>se multiplica la matriz del conjunto de entrenamiento X por una matriz W</a:t>
            </a:r>
            <a:r>
              <a:rPr lang="es-ES" sz="2800" b="0" kern="0" dirty="0">
                <a:solidFill>
                  <a:srgbClr val="000000"/>
                </a:solidFill>
                <a:latin typeface="Source Sans Pro"/>
              </a:rPr>
              <a:t>, la cual está definida como la matriz que contiene las primeras D columnas de los vectores unitarios que definen todos los componentes principales.</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endParaRPr lang="es-ES" sz="2800" b="0" kern="0" dirty="0">
              <a:solidFill>
                <a:srgbClr val="000000"/>
              </a:solidFill>
              <a:latin typeface="Source Sans Pro" panose="020B0503030403020204" pitchFamily="34" charset="0"/>
            </a:endParaRPr>
          </a:p>
        </p:txBody>
      </p:sp>
      <p:sp>
        <p:nvSpPr>
          <p:cNvPr id="7"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CuadroTexto 1">
            <a:extLst>
              <a:ext uri="{FF2B5EF4-FFF2-40B4-BE49-F238E27FC236}">
                <a16:creationId xmlns:a16="http://schemas.microsoft.com/office/drawing/2014/main" id="{4ED3B04A-9CB3-B88B-AAE6-9BA41E815DD1}"/>
              </a:ext>
            </a:extLst>
          </p:cNvPr>
          <p:cNvSpPr txBox="1"/>
          <p:nvPr/>
        </p:nvSpPr>
        <p:spPr>
          <a:xfrm>
            <a:off x="8075497" y="10302875"/>
            <a:ext cx="3398174" cy="923330"/>
          </a:xfrm>
          <a:prstGeom prst="rect">
            <a:avLst/>
          </a:prstGeom>
          <a:noFill/>
        </p:spPr>
        <p:txBody>
          <a:bodyPr wrap="none" rtlCol="0">
            <a:spAutoFit/>
          </a:bodyPr>
          <a:lstStyle/>
          <a:p>
            <a:r>
              <a:rPr lang="es-CL" dirty="0"/>
              <a:t>Aprende Machine Learning con </a:t>
            </a:r>
          </a:p>
          <a:p>
            <a:r>
              <a:rPr lang="es-CL" dirty="0"/>
              <a:t>Sckit-Learning, Keras y TensorFlow</a:t>
            </a:r>
          </a:p>
          <a:p>
            <a:r>
              <a:rPr lang="es-CL" dirty="0"/>
              <a:t>A.Géron</a:t>
            </a:r>
          </a:p>
        </p:txBody>
      </p:sp>
      <p:pic>
        <p:nvPicPr>
          <p:cNvPr id="4" name="Imagen 3">
            <a:extLst>
              <a:ext uri="{FF2B5EF4-FFF2-40B4-BE49-F238E27FC236}">
                <a16:creationId xmlns:a16="http://schemas.microsoft.com/office/drawing/2014/main" id="{52659288-C342-5695-4242-58B9F69C1C51}"/>
              </a:ext>
            </a:extLst>
          </p:cNvPr>
          <p:cNvPicPr>
            <a:picLocks noChangeAspect="1"/>
          </p:cNvPicPr>
          <p:nvPr/>
        </p:nvPicPr>
        <p:blipFill>
          <a:blip r:embed="rId2"/>
          <a:stretch>
            <a:fillRect/>
          </a:stretch>
        </p:blipFill>
        <p:spPr>
          <a:xfrm>
            <a:off x="538420" y="4130675"/>
            <a:ext cx="6465629" cy="5881637"/>
          </a:xfrm>
          <a:prstGeom prst="rect">
            <a:avLst/>
          </a:prstGeom>
        </p:spPr>
      </p:pic>
    </p:spTree>
    <p:extLst>
      <p:ext uri="{BB962C8B-B14F-4D97-AF65-F5344CB8AC3E}">
        <p14:creationId xmlns:p14="http://schemas.microsoft.com/office/powerpoint/2010/main" val="3273076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603DA2E-324C-2D49-98F4-B3B677F4C008}"/>
              </a:ext>
            </a:extLst>
          </p:cNvPr>
          <p:cNvSpPr>
            <a:spLocks noGrp="1"/>
          </p:cNvSpPr>
          <p:nvPr>
            <p:ph type="title"/>
          </p:nvPr>
        </p:nvSpPr>
        <p:spPr>
          <a:xfrm>
            <a:off x="1321990" y="8235994"/>
            <a:ext cx="6048240" cy="830997"/>
          </a:xfrm>
        </p:spPr>
        <p:txBody>
          <a:bodyPr/>
          <a:lstStyle/>
          <a:p>
            <a:r>
              <a:rPr lang="es-CL" dirty="0"/>
              <a:t>RESUMEN</a:t>
            </a:r>
          </a:p>
        </p:txBody>
      </p:sp>
      <p:sp>
        <p:nvSpPr>
          <p:cNvPr id="5" name="Marcador de texto 4">
            <a:extLst>
              <a:ext uri="{FF2B5EF4-FFF2-40B4-BE49-F238E27FC236}">
                <a16:creationId xmlns:a16="http://schemas.microsoft.com/office/drawing/2014/main" id="{4CB6D1FD-E903-2649-A9B2-75783A6DD76D}"/>
              </a:ext>
            </a:extLst>
          </p:cNvPr>
          <p:cNvSpPr>
            <a:spLocks noGrp="1"/>
          </p:cNvSpPr>
          <p:nvPr>
            <p:ph type="body" sz="quarter" idx="10"/>
          </p:nvPr>
        </p:nvSpPr>
        <p:spPr>
          <a:xfrm>
            <a:off x="8352497" y="7692715"/>
            <a:ext cx="11193563" cy="2462213"/>
          </a:xfrm>
        </p:spPr>
        <p:txBody>
          <a:bodyPr/>
          <a:lstStyle/>
          <a:p>
            <a:pPr marL="285750" indent="-285750">
              <a:buFont typeface="Wingdings" panose="05000000000000000000" pitchFamily="2" charset="2"/>
              <a:buChar char="§"/>
            </a:pPr>
            <a:r>
              <a:rPr lang="es-CL" sz="3200" dirty="0"/>
              <a:t>Estadística y Machine Learning</a:t>
            </a:r>
          </a:p>
          <a:p>
            <a:pPr marL="285750" indent="-285750">
              <a:buFont typeface="Wingdings" panose="05000000000000000000" pitchFamily="2" charset="2"/>
              <a:buChar char="§"/>
            </a:pPr>
            <a:endParaRPr lang="es-CL" sz="3200" dirty="0"/>
          </a:p>
          <a:p>
            <a:pPr marL="285750" indent="-285750">
              <a:buFont typeface="Wingdings" panose="05000000000000000000" pitchFamily="2" charset="2"/>
              <a:buChar char="§"/>
            </a:pPr>
            <a:r>
              <a:rPr lang="es-CL" sz="3200" dirty="0"/>
              <a:t>Tablas de Frecuencia</a:t>
            </a:r>
          </a:p>
          <a:p>
            <a:pPr marL="285750" indent="-285750">
              <a:buFont typeface="Wingdings" panose="05000000000000000000" pitchFamily="2" charset="2"/>
              <a:buChar char="§"/>
            </a:pPr>
            <a:endParaRPr lang="es-CL" sz="3200" dirty="0"/>
          </a:p>
          <a:p>
            <a:pPr marL="285750" indent="-285750">
              <a:buFont typeface="Wingdings" panose="05000000000000000000" pitchFamily="2" charset="2"/>
              <a:buChar char="§"/>
            </a:pPr>
            <a:r>
              <a:rPr lang="es-CL" sz="3200" dirty="0"/>
              <a:t>Medidas de posición</a:t>
            </a:r>
          </a:p>
        </p:txBody>
      </p:sp>
    </p:spTree>
    <p:extLst>
      <p:ext uri="{BB962C8B-B14F-4D97-AF65-F5344CB8AC3E}">
        <p14:creationId xmlns:p14="http://schemas.microsoft.com/office/powerpoint/2010/main" val="131301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Reducción de Dimensionalidad</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5015604"/>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i="0" dirty="0">
                <a:solidFill>
                  <a:srgbClr val="000000"/>
                </a:solidFill>
                <a:effectLst/>
                <a:latin typeface="Source Sans Pro"/>
              </a:rPr>
              <a:t>Muchos problemas de Machine Learning </a:t>
            </a:r>
            <a:r>
              <a:rPr lang="es-ES" sz="2800" i="1" dirty="0">
                <a:solidFill>
                  <a:srgbClr val="000000"/>
                </a:solidFill>
                <a:effectLst/>
                <a:latin typeface="Source Sans Pro"/>
              </a:rPr>
              <a:t>implican miles o incluso millones de características</a:t>
            </a:r>
            <a:r>
              <a:rPr lang="es-ES" sz="2800" b="0" i="0" dirty="0">
                <a:solidFill>
                  <a:srgbClr val="000000"/>
                </a:solidFill>
                <a:effectLst/>
                <a:latin typeface="Source Sans Pro"/>
              </a:rPr>
              <a:t> (columnas de nuestro dataset) para cada instancia de entrenamiento (filas de nuestro dataset).</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Estas características no solo hacen que el </a:t>
            </a:r>
            <a:r>
              <a:rPr lang="es-ES" sz="2800" i="1" kern="0" dirty="0">
                <a:solidFill>
                  <a:srgbClr val="000000"/>
                </a:solidFill>
                <a:latin typeface="Source Sans Pro"/>
              </a:rPr>
              <a:t>entrenamiento sea lentísimo</a:t>
            </a:r>
            <a:r>
              <a:rPr lang="es-ES" sz="2800" b="0" kern="0" dirty="0">
                <a:solidFill>
                  <a:srgbClr val="000000"/>
                </a:solidFill>
                <a:latin typeface="Source Sans Pro"/>
              </a:rPr>
              <a:t>, sino que además también puede hacer que </a:t>
            </a:r>
            <a:r>
              <a:rPr lang="es-ES" sz="2800" i="1" kern="0" dirty="0">
                <a:solidFill>
                  <a:srgbClr val="000000"/>
                </a:solidFill>
                <a:latin typeface="Source Sans Pro"/>
              </a:rPr>
              <a:t>sea mucho más difícil encontrar una buena solución</a:t>
            </a:r>
            <a:r>
              <a:rPr lang="es-ES" sz="2800" b="0" kern="0" dirty="0">
                <a:solidFill>
                  <a:srgbClr val="000000"/>
                </a:solidFill>
                <a:latin typeface="Source Sans Pro"/>
              </a:rPr>
              <a:t>.</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A menudo a este problema se le conoce como </a:t>
            </a:r>
            <a:r>
              <a:rPr lang="es-ES" sz="2800" i="1" kern="0" dirty="0">
                <a:solidFill>
                  <a:srgbClr val="000000"/>
                </a:solidFill>
                <a:latin typeface="Source Sans Pro"/>
              </a:rPr>
              <a:t>maldición de la dimensionalidad</a:t>
            </a:r>
            <a:r>
              <a:rPr lang="es-ES" sz="2800" b="0" kern="0" dirty="0">
                <a:solidFill>
                  <a:srgbClr val="000000"/>
                </a:solidFill>
                <a:latin typeface="Source Sans Pro"/>
              </a:rPr>
              <a:t>.</a:t>
            </a:r>
            <a:endParaRPr lang="es-CL" sz="7200" kern="0" dirty="0"/>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pic>
        <p:nvPicPr>
          <p:cNvPr id="17" name="Gráfico 16" descr="Investigación con relleno sólido">
            <a:extLst>
              <a:ext uri="{FF2B5EF4-FFF2-40B4-BE49-F238E27FC236}">
                <a16:creationId xmlns:a16="http://schemas.microsoft.com/office/drawing/2014/main" id="{22CD187A-C4F4-9953-3731-21FC853A5C3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0447" y="5222456"/>
            <a:ext cx="1066800" cy="1066800"/>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4" name="CuadroTexto 3">
            <a:extLst>
              <a:ext uri="{FF2B5EF4-FFF2-40B4-BE49-F238E27FC236}">
                <a16:creationId xmlns:a16="http://schemas.microsoft.com/office/drawing/2014/main" id="{FB65B9B6-BAB3-617F-E5D0-FB5F434676F0}"/>
              </a:ext>
            </a:extLst>
          </p:cNvPr>
          <p:cNvSpPr txBox="1"/>
          <p:nvPr/>
        </p:nvSpPr>
        <p:spPr>
          <a:xfrm>
            <a:off x="8075497" y="10302875"/>
            <a:ext cx="3398174" cy="923330"/>
          </a:xfrm>
          <a:prstGeom prst="rect">
            <a:avLst/>
          </a:prstGeom>
          <a:noFill/>
        </p:spPr>
        <p:txBody>
          <a:bodyPr wrap="none" rtlCol="0">
            <a:spAutoFit/>
          </a:bodyPr>
          <a:lstStyle/>
          <a:p>
            <a:r>
              <a:rPr lang="es-CL" dirty="0"/>
              <a:t>Aprende Machine Learning con </a:t>
            </a:r>
          </a:p>
          <a:p>
            <a:r>
              <a:rPr lang="es-CL" dirty="0"/>
              <a:t>Sckit-Learning, Keras y TensorFlow</a:t>
            </a:r>
          </a:p>
          <a:p>
            <a:r>
              <a:rPr lang="es-CL" dirty="0"/>
              <a:t>A.Géron</a:t>
            </a:r>
          </a:p>
        </p:txBody>
      </p:sp>
    </p:spTree>
    <p:extLst>
      <p:ext uri="{BB962C8B-B14F-4D97-AF65-F5344CB8AC3E}">
        <p14:creationId xmlns:p14="http://schemas.microsoft.com/office/powerpoint/2010/main" val="2531329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Reducción de Dimensionalidad</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3633110"/>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kern="0" dirty="0">
                <a:solidFill>
                  <a:srgbClr val="000000"/>
                </a:solidFill>
                <a:latin typeface="Source Sans Pro"/>
              </a:rPr>
              <a:t>Por suerte, en los problemas del mundo real, a menudo es posible reducir el número de características  de manera considerable, convirtiendo un problema imposible de abordar en uno manejable.</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La </a:t>
            </a:r>
            <a:r>
              <a:rPr lang="es-ES" sz="2800" kern="0" dirty="0">
                <a:solidFill>
                  <a:srgbClr val="000000"/>
                </a:solidFill>
                <a:latin typeface="Source Sans Pro"/>
              </a:rPr>
              <a:t>reducción de dimensionalidad</a:t>
            </a:r>
            <a:r>
              <a:rPr lang="es-ES" sz="2800" b="0" kern="0" dirty="0">
                <a:solidFill>
                  <a:srgbClr val="000000"/>
                </a:solidFill>
                <a:latin typeface="Source Sans Pro"/>
              </a:rPr>
              <a:t>, además de acelerar el entrenamiento, también resuta muy útil para la visualización de los datos. </a:t>
            </a:r>
            <a:endParaRPr lang="es-CL" sz="7200" kern="0" dirty="0"/>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CuadroTexto 1">
            <a:extLst>
              <a:ext uri="{FF2B5EF4-FFF2-40B4-BE49-F238E27FC236}">
                <a16:creationId xmlns:a16="http://schemas.microsoft.com/office/drawing/2014/main" id="{9D32C9E1-0B9F-22B8-26CF-EEA68CE4AC26}"/>
              </a:ext>
            </a:extLst>
          </p:cNvPr>
          <p:cNvSpPr txBox="1"/>
          <p:nvPr/>
        </p:nvSpPr>
        <p:spPr>
          <a:xfrm>
            <a:off x="8075497" y="10302875"/>
            <a:ext cx="3398174" cy="923330"/>
          </a:xfrm>
          <a:prstGeom prst="rect">
            <a:avLst/>
          </a:prstGeom>
          <a:noFill/>
        </p:spPr>
        <p:txBody>
          <a:bodyPr wrap="none" rtlCol="0">
            <a:spAutoFit/>
          </a:bodyPr>
          <a:lstStyle/>
          <a:p>
            <a:r>
              <a:rPr lang="es-CL" dirty="0"/>
              <a:t>Aprende Machine Learning con </a:t>
            </a:r>
          </a:p>
          <a:p>
            <a:r>
              <a:rPr lang="es-CL" dirty="0"/>
              <a:t>Sckit-Learning, Keras y TensorFlow</a:t>
            </a:r>
          </a:p>
          <a:p>
            <a:r>
              <a:rPr lang="es-CL" dirty="0"/>
              <a:t>A.Géron</a:t>
            </a:r>
          </a:p>
        </p:txBody>
      </p:sp>
    </p:spTree>
    <p:extLst>
      <p:ext uri="{BB962C8B-B14F-4D97-AF65-F5344CB8AC3E}">
        <p14:creationId xmlns:p14="http://schemas.microsoft.com/office/powerpoint/2010/main" val="1019160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Reducción de Dimensionalidad</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4068293"/>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kern="0" dirty="0">
                <a:solidFill>
                  <a:srgbClr val="000000"/>
                </a:solidFill>
                <a:latin typeface="Source Sans Pro"/>
              </a:rPr>
              <a:t>Este fenómeno ocurre porque </a:t>
            </a:r>
            <a:r>
              <a:rPr lang="es-ES" sz="2800" i="1" kern="0" dirty="0">
                <a:solidFill>
                  <a:srgbClr val="000000"/>
                </a:solidFill>
                <a:latin typeface="Source Sans Pro"/>
              </a:rPr>
              <a:t>la densidad de los datos disminuye exponencialmente con el aumento de la dimensionalidad</a:t>
            </a:r>
            <a:r>
              <a:rPr lang="es-ES" sz="2800" b="0" kern="0" dirty="0">
                <a:solidFill>
                  <a:srgbClr val="000000"/>
                </a:solidFill>
                <a:latin typeface="Source Sans Pro"/>
              </a:rPr>
              <a:t>.</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A medida que el número de dimensiones aumenta, la distancia media entre ellos también aumenta. Esto en sí mismo no es muy problemático para el aprendizaje automático. El siguiente gráfico muestra este efecto (hasta 1000 dimensiones).</a:t>
            </a:r>
            <a:endParaRPr lang="es-CL" sz="7200" kern="0" dirty="0"/>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4" name="Marcador de texto 28">
            <a:extLst>
              <a:ext uri="{FF2B5EF4-FFF2-40B4-BE49-F238E27FC236}">
                <a16:creationId xmlns:a16="http://schemas.microsoft.com/office/drawing/2014/main" id="{5762EB33-ADEF-69DC-DF1B-BD722A2955C0}"/>
              </a:ext>
            </a:extLst>
          </p:cNvPr>
          <p:cNvSpPr>
            <a:spLocks noGrp="1"/>
          </p:cNvSpPr>
          <p:nvPr>
            <p:ph type="body" sz="quarter" idx="12"/>
          </p:nvPr>
        </p:nvSpPr>
        <p:spPr>
          <a:xfrm>
            <a:off x="574675" y="2911475"/>
            <a:ext cx="4343400" cy="738664"/>
          </a:xfrm>
        </p:spPr>
        <p:txBody>
          <a:bodyPr/>
          <a:lstStyle/>
          <a:p>
            <a:r>
              <a:rPr lang="es-CL" sz="2400" dirty="0"/>
              <a:t>MALDICIÓN DE LA DIMENSIONALIDAD</a:t>
            </a:r>
          </a:p>
        </p:txBody>
      </p:sp>
      <p:pic>
        <p:nvPicPr>
          <p:cNvPr id="5" name="Imagen 4">
            <a:extLst>
              <a:ext uri="{FF2B5EF4-FFF2-40B4-BE49-F238E27FC236}">
                <a16:creationId xmlns:a16="http://schemas.microsoft.com/office/drawing/2014/main" id="{BEBDB8D7-ABD2-DC66-D986-6AABE84560DE}"/>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38000"/>
                    </a14:imgEffect>
                  </a14:imgLayer>
                </a14:imgProps>
              </a:ext>
            </a:extLst>
          </a:blip>
          <a:stretch>
            <a:fillRect/>
          </a:stretch>
        </p:blipFill>
        <p:spPr>
          <a:xfrm>
            <a:off x="298450" y="4934057"/>
            <a:ext cx="7316426" cy="5292339"/>
          </a:xfrm>
          <a:prstGeom prst="rect">
            <a:avLst/>
          </a:prstGeom>
        </p:spPr>
      </p:pic>
    </p:spTree>
    <p:extLst>
      <p:ext uri="{BB962C8B-B14F-4D97-AF65-F5344CB8AC3E}">
        <p14:creationId xmlns:p14="http://schemas.microsoft.com/office/powerpoint/2010/main" val="262572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Reducción de Dimensionalidad</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3829895"/>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indent="0" algn="just">
              <a:lnSpc>
                <a:spcPct val="101499"/>
              </a:lnSpc>
              <a:spcBef>
                <a:spcPts val="345"/>
              </a:spcBef>
              <a:buNone/>
            </a:pPr>
            <a:r>
              <a:rPr lang="es-ES" sz="2800" b="0" kern="0" dirty="0">
                <a:solidFill>
                  <a:srgbClr val="000000"/>
                </a:solidFill>
                <a:latin typeface="Source Sans Pro"/>
              </a:rPr>
              <a:t>Lo verdaderamente importante es que a medida que el número de dimensiones aumenta … ¡la variabilidad de las distancias entre los datos disminuye exponencialmente!</a:t>
            </a:r>
          </a:p>
          <a:p>
            <a:pPr marL="46355" marR="5080" indent="0" algn="just">
              <a:lnSpc>
                <a:spcPct val="101499"/>
              </a:lnSpc>
              <a:spcBef>
                <a:spcPts val="345"/>
              </a:spcBef>
              <a:buNone/>
            </a:pPr>
            <a:r>
              <a:rPr lang="es-ES" sz="2800" b="0" kern="0" dirty="0">
                <a:solidFill>
                  <a:srgbClr val="000000"/>
                </a:solidFill>
                <a:latin typeface="Source Sans Pro"/>
              </a:rPr>
              <a:t>El siguiente gráfico muestra el </a:t>
            </a:r>
            <a:r>
              <a:rPr lang="es-ES" sz="2800" i="1" kern="0" dirty="0">
                <a:solidFill>
                  <a:srgbClr val="000000"/>
                </a:solidFill>
                <a:latin typeface="Source Sans Pro"/>
                <a:hlinkClick r:id="rId2">
                  <a:extLst>
                    <a:ext uri="{A12FA001-AC4F-418D-AE19-62706E023703}">
                      <ahyp:hlinkClr xmlns:ahyp="http://schemas.microsoft.com/office/drawing/2018/hyperlinkcolor" val="tx"/>
                    </a:ext>
                  </a:extLst>
                </a:hlinkClick>
              </a:rPr>
              <a:t>coeficiente de variación</a:t>
            </a:r>
            <a:r>
              <a:rPr lang="es-ES" sz="2800" i="1" kern="0" dirty="0">
                <a:solidFill>
                  <a:srgbClr val="000000"/>
                </a:solidFill>
                <a:latin typeface="Source Sans Pro"/>
              </a:rPr>
              <a:t> </a:t>
            </a:r>
            <a:r>
              <a:rPr lang="es-ES" sz="2800" b="0" kern="0" dirty="0">
                <a:solidFill>
                  <a:srgbClr val="000000"/>
                </a:solidFill>
                <a:latin typeface="Source Sans Pro"/>
              </a:rPr>
              <a:t>para varias dimensiones (hasta 1000). El coeficiente de variación se utiliza para medir la variabilidad.</a:t>
            </a:r>
          </a:p>
          <a:p>
            <a:pPr marL="46355" marR="5080" algn="just">
              <a:lnSpc>
                <a:spcPct val="101499"/>
              </a:lnSpc>
              <a:spcBef>
                <a:spcPts val="345"/>
              </a:spcBef>
            </a:pPr>
            <a:endParaRPr lang="es-CL" sz="7200" kern="0" dirty="0"/>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4" name="Marcador de texto 28">
            <a:extLst>
              <a:ext uri="{FF2B5EF4-FFF2-40B4-BE49-F238E27FC236}">
                <a16:creationId xmlns:a16="http://schemas.microsoft.com/office/drawing/2014/main" id="{5762EB33-ADEF-69DC-DF1B-BD722A2955C0}"/>
              </a:ext>
            </a:extLst>
          </p:cNvPr>
          <p:cNvSpPr>
            <a:spLocks noGrp="1"/>
          </p:cNvSpPr>
          <p:nvPr>
            <p:ph type="body" sz="quarter" idx="12"/>
          </p:nvPr>
        </p:nvSpPr>
        <p:spPr>
          <a:xfrm>
            <a:off x="574675" y="2911475"/>
            <a:ext cx="4343400" cy="738664"/>
          </a:xfrm>
        </p:spPr>
        <p:txBody>
          <a:bodyPr/>
          <a:lstStyle/>
          <a:p>
            <a:r>
              <a:rPr lang="es-CL" sz="2400" dirty="0"/>
              <a:t>MALDICIÓN DE LA DIMENSIONALIDAD</a:t>
            </a:r>
          </a:p>
        </p:txBody>
      </p:sp>
      <p:pic>
        <p:nvPicPr>
          <p:cNvPr id="6" name="Imagen 5">
            <a:extLst>
              <a:ext uri="{FF2B5EF4-FFF2-40B4-BE49-F238E27FC236}">
                <a16:creationId xmlns:a16="http://schemas.microsoft.com/office/drawing/2014/main" id="{0C4BA05C-5E9A-8391-D35E-13A305675414}"/>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380826" y="4456543"/>
            <a:ext cx="7547233" cy="5541531"/>
          </a:xfrm>
          <a:prstGeom prst="rect">
            <a:avLst/>
          </a:prstGeom>
        </p:spPr>
      </p:pic>
    </p:spTree>
    <p:extLst>
      <p:ext uri="{BB962C8B-B14F-4D97-AF65-F5344CB8AC3E}">
        <p14:creationId xmlns:p14="http://schemas.microsoft.com/office/powerpoint/2010/main" val="3674876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Reducción de Dimensionalidad</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4627421"/>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50800" indent="0" algn="l">
              <a:buNone/>
            </a:pPr>
            <a:r>
              <a:rPr lang="es-ES" sz="2800" b="0" kern="0" dirty="0">
                <a:solidFill>
                  <a:srgbClr val="000000"/>
                </a:solidFill>
                <a:latin typeface="Source Sans Pro"/>
              </a:rPr>
              <a:t>Esto es terrible para los métodos de aprendizaje automático basados en distancias tales como clustering o los vecinos más cercanos (KNN). </a:t>
            </a:r>
          </a:p>
          <a:p>
            <a:pPr marL="50800" indent="0" algn="l">
              <a:buNone/>
            </a:pPr>
            <a:endParaRPr lang="es-ES" sz="2800" b="0" kern="0" dirty="0">
              <a:solidFill>
                <a:srgbClr val="000000"/>
              </a:solidFill>
              <a:latin typeface="Source Sans Pro"/>
            </a:endParaRPr>
          </a:p>
          <a:p>
            <a:pPr marL="50800" indent="0" algn="l">
              <a:buNone/>
            </a:pPr>
            <a:r>
              <a:rPr lang="es-ES" sz="2800" b="0" kern="0" dirty="0">
                <a:solidFill>
                  <a:srgbClr val="000000"/>
                </a:solidFill>
                <a:latin typeface="Source Sans Pro"/>
              </a:rPr>
              <a:t>El problema es que </a:t>
            </a:r>
            <a:r>
              <a:rPr lang="es-ES" sz="2800" i="1" kern="0" dirty="0">
                <a:solidFill>
                  <a:srgbClr val="000000"/>
                </a:solidFill>
                <a:latin typeface="Source Sans Pro"/>
              </a:rPr>
              <a:t>cuando hay un gran número de atributos o características  (features), los datos están todos a casi la misma distancia. </a:t>
            </a:r>
            <a:r>
              <a:rPr lang="es-ES" sz="2800" b="0" kern="0" dirty="0">
                <a:solidFill>
                  <a:srgbClr val="000000"/>
                </a:solidFill>
                <a:latin typeface="Source Sans Pro"/>
              </a:rPr>
              <a:t>Es decir, no hay variabilidad entre sus distancias.</a:t>
            </a:r>
          </a:p>
          <a:p>
            <a:pPr marL="46355" marR="5080" indent="0" algn="just">
              <a:lnSpc>
                <a:spcPct val="101499"/>
              </a:lnSpc>
              <a:spcBef>
                <a:spcPts val="345"/>
              </a:spcBef>
              <a:buNone/>
            </a:pPr>
            <a:endParaRPr lang="es-CL" sz="7200" kern="0" dirty="0"/>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4" name="Marcador de texto 28">
            <a:extLst>
              <a:ext uri="{FF2B5EF4-FFF2-40B4-BE49-F238E27FC236}">
                <a16:creationId xmlns:a16="http://schemas.microsoft.com/office/drawing/2014/main" id="{5762EB33-ADEF-69DC-DF1B-BD722A2955C0}"/>
              </a:ext>
            </a:extLst>
          </p:cNvPr>
          <p:cNvSpPr>
            <a:spLocks noGrp="1"/>
          </p:cNvSpPr>
          <p:nvPr>
            <p:ph type="body" sz="quarter" idx="12"/>
          </p:nvPr>
        </p:nvSpPr>
        <p:spPr>
          <a:xfrm>
            <a:off x="574675" y="2911475"/>
            <a:ext cx="4343400" cy="738664"/>
          </a:xfrm>
        </p:spPr>
        <p:txBody>
          <a:bodyPr/>
          <a:lstStyle/>
          <a:p>
            <a:r>
              <a:rPr lang="es-CL" sz="2400" dirty="0"/>
              <a:t>MALDICIÓN DE LA DIMENSIONALIDAD</a:t>
            </a:r>
          </a:p>
        </p:txBody>
      </p:sp>
    </p:spTree>
    <p:extLst>
      <p:ext uri="{BB962C8B-B14F-4D97-AF65-F5344CB8AC3E}">
        <p14:creationId xmlns:p14="http://schemas.microsoft.com/office/powerpoint/2010/main" val="1300233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Reducción de Dimensionalidad</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10651013" cy="9463103"/>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50800" marR="0" lvl="0" algn="just">
              <a:lnSpc>
                <a:spcPct val="90000"/>
              </a:lnSpc>
              <a:spcBef>
                <a:spcPts val="1000"/>
              </a:spcBef>
              <a:spcAft>
                <a:spcPts val="0"/>
              </a:spcAft>
            </a:pPr>
            <a:r>
              <a:rPr lang="es-ES" sz="2800" b="0" kern="0" dirty="0">
                <a:solidFill>
                  <a:srgbClr val="000000"/>
                </a:solidFill>
                <a:latin typeface="Source Sans Pro"/>
              </a:rPr>
              <a:t>¿Por qué aumenta la distancia media con el número de dimensiones? ¿y por qué se reduce la variabilidad entre las distancias? Vamos a tratar de verlo con un ejemplo.</a:t>
            </a:r>
          </a:p>
          <a:p>
            <a:pPr marL="50800" marR="0" lvl="0">
              <a:lnSpc>
                <a:spcPct val="90000"/>
              </a:lnSpc>
              <a:spcBef>
                <a:spcPts val="1000"/>
              </a:spcBef>
              <a:spcAft>
                <a:spcPts val="0"/>
              </a:spcAft>
            </a:pPr>
            <a:endParaRPr lang="es-ES" sz="2800" b="0" kern="0" dirty="0">
              <a:solidFill>
                <a:srgbClr val="000000"/>
              </a:solidFill>
              <a:latin typeface="Source Sans Pro"/>
            </a:endParaRPr>
          </a:p>
          <a:p>
            <a:pPr marL="50800" marR="0" lvl="0" algn="just">
              <a:lnSpc>
                <a:spcPct val="90000"/>
              </a:lnSpc>
              <a:spcBef>
                <a:spcPts val="1000"/>
              </a:spcBef>
              <a:spcAft>
                <a:spcPts val="0"/>
              </a:spcAft>
            </a:pPr>
            <a:r>
              <a:rPr lang="es-ES" sz="2800" b="0" kern="0" dirty="0">
                <a:solidFill>
                  <a:srgbClr val="000000"/>
                </a:solidFill>
                <a:latin typeface="Source Sans Pro"/>
              </a:rPr>
              <a:t>En la siguiente figura podemos ver 100 puntos elegidos aleatoriamente en el rango [0,1] para 1 dimensión. </a:t>
            </a:r>
          </a:p>
          <a:p>
            <a:pPr marL="50800" marR="0" lvl="0" algn="just">
              <a:lnSpc>
                <a:spcPct val="90000"/>
              </a:lnSpc>
              <a:spcBef>
                <a:spcPts val="1000"/>
              </a:spcBef>
              <a:spcAft>
                <a:spcPts val="0"/>
              </a:spcAft>
            </a:pPr>
            <a:endParaRPr lang="es-ES" sz="2800" b="0" kern="0" dirty="0">
              <a:solidFill>
                <a:srgbClr val="000000"/>
              </a:solidFill>
              <a:latin typeface="Source Sans Pro"/>
            </a:endParaRPr>
          </a:p>
          <a:p>
            <a:pPr marL="50800" marR="0" lvl="0" algn="just">
              <a:lnSpc>
                <a:spcPct val="90000"/>
              </a:lnSpc>
              <a:spcBef>
                <a:spcPts val="1000"/>
              </a:spcBef>
              <a:spcAft>
                <a:spcPts val="0"/>
              </a:spcAft>
            </a:pPr>
            <a:endParaRPr lang="es-ES" sz="2800" b="0" kern="0" dirty="0">
              <a:solidFill>
                <a:srgbClr val="000000"/>
              </a:solidFill>
              <a:latin typeface="Source Sans Pro"/>
            </a:endParaRPr>
          </a:p>
          <a:p>
            <a:pPr marL="50800" marR="0" lvl="0" algn="just">
              <a:lnSpc>
                <a:spcPct val="90000"/>
              </a:lnSpc>
              <a:spcBef>
                <a:spcPts val="1000"/>
              </a:spcBef>
              <a:spcAft>
                <a:spcPts val="0"/>
              </a:spcAft>
            </a:pPr>
            <a:endParaRPr lang="es-ES" sz="2800" b="0" kern="0" dirty="0">
              <a:solidFill>
                <a:srgbClr val="000000"/>
              </a:solidFill>
              <a:latin typeface="Source Sans Pro"/>
            </a:endParaRPr>
          </a:p>
          <a:p>
            <a:pPr marL="50800" marR="0" lvl="0" algn="just">
              <a:lnSpc>
                <a:spcPct val="90000"/>
              </a:lnSpc>
              <a:spcBef>
                <a:spcPts val="1000"/>
              </a:spcBef>
              <a:spcAft>
                <a:spcPts val="0"/>
              </a:spcAft>
            </a:pPr>
            <a:endParaRPr lang="es-ES" sz="2800" b="0" kern="0" dirty="0">
              <a:solidFill>
                <a:srgbClr val="000000"/>
              </a:solidFill>
              <a:latin typeface="Source Sans Pro"/>
            </a:endParaRPr>
          </a:p>
          <a:p>
            <a:pPr marL="50800" marR="0" lvl="0" algn="just">
              <a:lnSpc>
                <a:spcPct val="90000"/>
              </a:lnSpc>
              <a:spcBef>
                <a:spcPts val="1000"/>
              </a:spcBef>
              <a:spcAft>
                <a:spcPts val="0"/>
              </a:spcAft>
            </a:pPr>
            <a:endParaRPr lang="es-ES" sz="2800" b="0" kern="0" dirty="0">
              <a:solidFill>
                <a:srgbClr val="000000"/>
              </a:solidFill>
              <a:latin typeface="Source Sans Pro"/>
            </a:endParaRPr>
          </a:p>
          <a:p>
            <a:pPr marL="50800" marR="0" lvl="0" algn="just">
              <a:lnSpc>
                <a:spcPct val="90000"/>
              </a:lnSpc>
              <a:spcBef>
                <a:spcPts val="1000"/>
              </a:spcBef>
              <a:spcAft>
                <a:spcPts val="0"/>
              </a:spcAft>
            </a:pPr>
            <a:endParaRPr lang="es-ES" sz="2800" b="0" kern="0" dirty="0">
              <a:solidFill>
                <a:srgbClr val="000000"/>
              </a:solidFill>
              <a:latin typeface="Source Sans Pro"/>
            </a:endParaRPr>
          </a:p>
          <a:p>
            <a:pPr marL="50800" algn="just">
              <a:lnSpc>
                <a:spcPct val="90000"/>
              </a:lnSpc>
              <a:spcBef>
                <a:spcPts val="1000"/>
              </a:spcBef>
            </a:pPr>
            <a:r>
              <a:rPr lang="es-ES" sz="2800" b="0" i="0" dirty="0">
                <a:solidFill>
                  <a:srgbClr val="222222"/>
                </a:solidFill>
                <a:effectLst/>
                <a:latin typeface="Open Sans" panose="020B0606030504020204" pitchFamily="34" charset="0"/>
              </a:rPr>
              <a:t>Como ves, es bastante fácil encontrar puntos que estén muy cerca (por ejemplo: 0.21 y 0.25) y puntos que estén lejos (0.21 y 0.99). Para cualquier punto, en 1 dimensión, es fácil encontrar muchos puntos que estén cerca y bastantes puntos que estén lejos.</a:t>
            </a:r>
            <a:endParaRPr lang="es-CL" sz="3600" dirty="0">
              <a:solidFill>
                <a:schemeClr val="dk1"/>
              </a:solidFill>
              <a:latin typeface="Open Sans" panose="020B0606030504020204" pitchFamily="34" charset="0"/>
            </a:endParaRPr>
          </a:p>
          <a:p>
            <a:pPr marL="50800" marR="0" lvl="0" algn="just">
              <a:lnSpc>
                <a:spcPct val="90000"/>
              </a:lnSpc>
              <a:spcBef>
                <a:spcPts val="1000"/>
              </a:spcBef>
              <a:spcAft>
                <a:spcPts val="0"/>
              </a:spcAft>
            </a:pPr>
            <a:endParaRPr lang="es-ES" sz="2800" b="0" kern="0" dirty="0">
              <a:solidFill>
                <a:srgbClr val="000000"/>
              </a:solidFill>
              <a:latin typeface="Source Sans Pro"/>
            </a:endParaRPr>
          </a:p>
          <a:p>
            <a:pPr marL="50800" indent="0" algn="l">
              <a:buNone/>
            </a:pPr>
            <a:endParaRPr lang="es-CL" sz="7200" kern="0" dirty="0"/>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4" name="Marcador de texto 28">
            <a:extLst>
              <a:ext uri="{FF2B5EF4-FFF2-40B4-BE49-F238E27FC236}">
                <a16:creationId xmlns:a16="http://schemas.microsoft.com/office/drawing/2014/main" id="{5762EB33-ADEF-69DC-DF1B-BD722A2955C0}"/>
              </a:ext>
            </a:extLst>
          </p:cNvPr>
          <p:cNvSpPr>
            <a:spLocks noGrp="1"/>
          </p:cNvSpPr>
          <p:nvPr>
            <p:ph type="body" sz="quarter" idx="12"/>
          </p:nvPr>
        </p:nvSpPr>
        <p:spPr>
          <a:xfrm>
            <a:off x="574675" y="2911475"/>
            <a:ext cx="4343400" cy="738664"/>
          </a:xfrm>
        </p:spPr>
        <p:txBody>
          <a:bodyPr/>
          <a:lstStyle/>
          <a:p>
            <a:r>
              <a:rPr lang="es-CL" sz="2400" dirty="0"/>
              <a:t>MALDICIÓN DE LA DIMENSIONALIDAD</a:t>
            </a:r>
          </a:p>
        </p:txBody>
      </p:sp>
      <p:pic>
        <p:nvPicPr>
          <p:cNvPr id="2" name="Imagen 1">
            <a:extLst>
              <a:ext uri="{FF2B5EF4-FFF2-40B4-BE49-F238E27FC236}">
                <a16:creationId xmlns:a16="http://schemas.microsoft.com/office/drawing/2014/main" id="{8F882087-1238-4041-B3DC-AEA5DFD9E315}"/>
              </a:ext>
            </a:extLst>
          </p:cNvPr>
          <p:cNvPicPr>
            <a:picLocks noChangeAspect="1"/>
          </p:cNvPicPr>
          <p:nvPr/>
        </p:nvPicPr>
        <p:blipFill>
          <a:blip r:embed="rId4"/>
          <a:stretch>
            <a:fillRect/>
          </a:stretch>
        </p:blipFill>
        <p:spPr>
          <a:xfrm>
            <a:off x="7156450" y="5567093"/>
            <a:ext cx="12100096" cy="2679887"/>
          </a:xfrm>
          <a:prstGeom prst="rect">
            <a:avLst/>
          </a:prstGeom>
        </p:spPr>
      </p:pic>
    </p:spTree>
    <p:extLst>
      <p:ext uri="{BB962C8B-B14F-4D97-AF65-F5344CB8AC3E}">
        <p14:creationId xmlns:p14="http://schemas.microsoft.com/office/powerpoint/2010/main" val="36425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Reducción de Dimensionalidad</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152140" y="2225675"/>
            <a:ext cx="10651013" cy="6200672"/>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50800" indent="0" algn="just">
              <a:lnSpc>
                <a:spcPct val="90000"/>
              </a:lnSpc>
              <a:spcBef>
                <a:spcPts val="1000"/>
              </a:spcBef>
              <a:buNone/>
            </a:pPr>
            <a:r>
              <a:rPr lang="es-ES" sz="2800" b="0" kern="0" dirty="0">
                <a:solidFill>
                  <a:srgbClr val="000000"/>
                </a:solidFill>
                <a:latin typeface="Source Sans Pro"/>
              </a:rPr>
              <a:t>Sin</a:t>
            </a:r>
            <a:r>
              <a:rPr lang="es-ES" sz="7200" dirty="0">
                <a:solidFill>
                  <a:srgbClr val="222222"/>
                </a:solidFill>
                <a:latin typeface="Open Sans" panose="020B0606030504020204" pitchFamily="34" charset="0"/>
              </a:rPr>
              <a:t> </a:t>
            </a:r>
            <a:r>
              <a:rPr lang="es-ES" sz="2800" b="0" kern="0" dirty="0">
                <a:solidFill>
                  <a:srgbClr val="000000"/>
                </a:solidFill>
                <a:latin typeface="Source Sans Pro"/>
              </a:rPr>
              <a:t>embargo, encontrar muchos puntos que estén cerca de uno dado ya no es tan fácil cuando los 100 puntos los ponemos aleatoriamente en 2 dimensiones. </a:t>
            </a:r>
          </a:p>
          <a:p>
            <a:pPr marL="50800" indent="0" algn="just">
              <a:lnSpc>
                <a:spcPct val="90000"/>
              </a:lnSpc>
              <a:spcBef>
                <a:spcPts val="1000"/>
              </a:spcBef>
              <a:buNone/>
            </a:pPr>
            <a:endParaRPr lang="es-ES" sz="2800" b="0" kern="0" dirty="0">
              <a:solidFill>
                <a:srgbClr val="000000"/>
              </a:solidFill>
              <a:latin typeface="Source Sans Pro"/>
            </a:endParaRPr>
          </a:p>
          <a:p>
            <a:pPr marL="50800" indent="0" algn="just">
              <a:lnSpc>
                <a:spcPct val="90000"/>
              </a:lnSpc>
              <a:spcBef>
                <a:spcPts val="1000"/>
              </a:spcBef>
              <a:buNone/>
            </a:pPr>
            <a:r>
              <a:rPr lang="es-ES" sz="2800" b="0" kern="0" dirty="0">
                <a:solidFill>
                  <a:srgbClr val="000000"/>
                </a:solidFill>
                <a:latin typeface="Source Sans Pro"/>
              </a:rPr>
              <a:t>En 2 dimensiones, la mayoría de los puntos están a una distancia media de otros … mientras que para 1 dimensión, la mayoría de los puntos están cerca de otros puntos.</a:t>
            </a:r>
          </a:p>
          <a:p>
            <a:pPr marL="50800" indent="0" algn="just">
              <a:lnSpc>
                <a:spcPct val="90000"/>
              </a:lnSpc>
              <a:spcBef>
                <a:spcPts val="1000"/>
              </a:spcBef>
              <a:buNone/>
            </a:pPr>
            <a:endParaRPr lang="es-ES" sz="2800" b="0" kern="0" dirty="0">
              <a:solidFill>
                <a:srgbClr val="000000"/>
              </a:solidFill>
              <a:latin typeface="Source Sans Pro"/>
            </a:endParaRPr>
          </a:p>
          <a:p>
            <a:pPr marL="50800" indent="0" algn="just">
              <a:lnSpc>
                <a:spcPct val="90000"/>
              </a:lnSpc>
              <a:spcBef>
                <a:spcPts val="1000"/>
              </a:spcBef>
              <a:buNone/>
            </a:pPr>
            <a:r>
              <a:rPr lang="es-ES" sz="2800" b="0" kern="0" dirty="0">
                <a:solidFill>
                  <a:srgbClr val="000000"/>
                </a:solidFill>
                <a:latin typeface="Source Sans Pro"/>
              </a:rPr>
              <a:t>Este efecto se acentúa a medida que el número de dimensiones va subiendo.</a:t>
            </a:r>
          </a:p>
          <a:p>
            <a:pPr marL="50800" indent="0" algn="l">
              <a:buNone/>
            </a:pPr>
            <a:endParaRPr lang="es-CL" sz="7200" kern="0" dirty="0"/>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4" name="Marcador de texto 28">
            <a:extLst>
              <a:ext uri="{FF2B5EF4-FFF2-40B4-BE49-F238E27FC236}">
                <a16:creationId xmlns:a16="http://schemas.microsoft.com/office/drawing/2014/main" id="{5762EB33-ADEF-69DC-DF1B-BD722A2955C0}"/>
              </a:ext>
            </a:extLst>
          </p:cNvPr>
          <p:cNvSpPr>
            <a:spLocks noGrp="1"/>
          </p:cNvSpPr>
          <p:nvPr>
            <p:ph type="body" sz="quarter" idx="12"/>
          </p:nvPr>
        </p:nvSpPr>
        <p:spPr>
          <a:xfrm>
            <a:off x="574675" y="2911475"/>
            <a:ext cx="4343400" cy="738664"/>
          </a:xfrm>
        </p:spPr>
        <p:txBody>
          <a:bodyPr/>
          <a:lstStyle/>
          <a:p>
            <a:r>
              <a:rPr lang="es-CL" sz="2400" dirty="0"/>
              <a:t>MALDICIÓN DE LA DIMENSIONALIDAD</a:t>
            </a:r>
          </a:p>
        </p:txBody>
      </p:sp>
      <p:pic>
        <p:nvPicPr>
          <p:cNvPr id="5" name="Imagen 4">
            <a:extLst>
              <a:ext uri="{FF2B5EF4-FFF2-40B4-BE49-F238E27FC236}">
                <a16:creationId xmlns:a16="http://schemas.microsoft.com/office/drawing/2014/main" id="{D3472CE3-BFAC-4AEE-6420-B93AEF9B2EC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47000"/>
                    </a14:imgEffect>
                  </a14:imgLayer>
                </a14:imgProps>
              </a:ext>
            </a:extLst>
          </a:blip>
          <a:stretch>
            <a:fillRect/>
          </a:stretch>
        </p:blipFill>
        <p:spPr>
          <a:xfrm>
            <a:off x="574675" y="4154722"/>
            <a:ext cx="6399726" cy="6422181"/>
          </a:xfrm>
          <a:prstGeom prst="rect">
            <a:avLst/>
          </a:prstGeom>
        </p:spPr>
      </p:pic>
    </p:spTree>
    <p:extLst>
      <p:ext uri="{BB962C8B-B14F-4D97-AF65-F5344CB8AC3E}">
        <p14:creationId xmlns:p14="http://schemas.microsoft.com/office/powerpoint/2010/main" val="3584692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57B07CB-5E0C-C349-98D4-230C531FF574}"/>
              </a:ext>
            </a:extLst>
          </p:cNvPr>
          <p:cNvSpPr>
            <a:spLocks noGrp="1"/>
          </p:cNvSpPr>
          <p:nvPr>
            <p:ph type="title"/>
          </p:nvPr>
        </p:nvSpPr>
        <p:spPr>
          <a:xfrm>
            <a:off x="1321990" y="8235994"/>
            <a:ext cx="6048240" cy="830997"/>
          </a:xfrm>
        </p:spPr>
        <p:txBody>
          <a:bodyPr wrap="square" lIns="0" tIns="0" rIns="0" bIns="0" anchor="t">
            <a:spAutoFit/>
          </a:bodyPr>
          <a:lstStyle/>
          <a:p>
            <a:r>
              <a:rPr lang="es-CL" dirty="0"/>
              <a:t>PCA</a:t>
            </a:r>
          </a:p>
        </p:txBody>
      </p:sp>
      <p:sp>
        <p:nvSpPr>
          <p:cNvPr id="3" name="Marcador de texto 2">
            <a:extLst>
              <a:ext uri="{FF2B5EF4-FFF2-40B4-BE49-F238E27FC236}">
                <a16:creationId xmlns:a16="http://schemas.microsoft.com/office/drawing/2014/main" id="{435F3533-9341-3020-13FE-70702FAD3E18}"/>
              </a:ext>
            </a:extLst>
          </p:cNvPr>
          <p:cNvSpPr>
            <a:spLocks noGrp="1"/>
          </p:cNvSpPr>
          <p:nvPr>
            <p:ph type="body" sz="quarter" idx="10"/>
          </p:nvPr>
        </p:nvSpPr>
        <p:spPr>
          <a:xfrm>
            <a:off x="8314271" y="8170445"/>
            <a:ext cx="11193563" cy="553998"/>
          </a:xfrm>
        </p:spPr>
        <p:txBody>
          <a:bodyPr/>
          <a:lstStyle/>
          <a:p>
            <a:r>
              <a:rPr lang="es-CL" sz="3600" dirty="0"/>
              <a:t>Análisis de Componentes Principales</a:t>
            </a:r>
          </a:p>
        </p:txBody>
      </p:sp>
    </p:spTree>
    <p:extLst>
      <p:ext uri="{BB962C8B-B14F-4D97-AF65-F5344CB8AC3E}">
        <p14:creationId xmlns:p14="http://schemas.microsoft.com/office/powerpoint/2010/main" val="3940723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1E2458228B949B479C0D95B74764B8CE" ma:contentTypeVersion="10" ma:contentTypeDescription="Crear nuevo documento." ma:contentTypeScope="" ma:versionID="734068bfad1b7fc3056ebe1a84daf5c5">
  <xsd:schema xmlns:xsd="http://www.w3.org/2001/XMLSchema" xmlns:xs="http://www.w3.org/2001/XMLSchema" xmlns:p="http://schemas.microsoft.com/office/2006/metadata/properties" xmlns:ns2="73c13b64-88fd-4eb7-a3bf-975b07d582db" xmlns:ns3="de7ac4cf-e23f-48fa-9529-c41e75b23430" targetNamespace="http://schemas.microsoft.com/office/2006/metadata/properties" ma:root="true" ma:fieldsID="f2d0ee4cb06e4d99530d64254e1556c3" ns2:_="" ns3:_="">
    <xsd:import namespace="73c13b64-88fd-4eb7-a3bf-975b07d582db"/>
    <xsd:import namespace="de7ac4cf-e23f-48fa-9529-c41e75b2343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c13b64-88fd-4eb7-a3bf-975b07d582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e7ac4cf-e23f-48fa-9529-c41e75b2343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2e0ce2e-47fc-4cfd-b901-939069886bd0}" ma:internalName="TaxCatchAll" ma:showField="CatchAllData" ma:web="de7ac4cf-e23f-48fa-9529-c41e75b2343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de7ac4cf-e23f-48fa-9529-c41e75b23430" xsi:nil="true"/>
    <lcf76f155ced4ddcb4097134ff3c332f xmlns="73c13b64-88fd-4eb7-a3bf-975b07d582d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583F0A7-7662-4660-B058-12D1EAB18B27}">
  <ds:schemaRefs>
    <ds:schemaRef ds:uri="http://schemas.microsoft.com/sharepoint/v3/contenttype/forms"/>
  </ds:schemaRefs>
</ds:datastoreItem>
</file>

<file path=customXml/itemProps2.xml><?xml version="1.0" encoding="utf-8"?>
<ds:datastoreItem xmlns:ds="http://schemas.openxmlformats.org/officeDocument/2006/customXml" ds:itemID="{79978920-EC1E-4F7F-9674-A762EB8619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c13b64-88fd-4eb7-a3bf-975b07d582db"/>
    <ds:schemaRef ds:uri="de7ac4cf-e23f-48fa-9529-c41e75b234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0A64F5-C04B-4FDE-9289-FEC6D6F8A495}">
  <ds:schemaRefs>
    <ds:schemaRef ds:uri="http://purl.org/dc/terms/"/>
    <ds:schemaRef ds:uri="http://schemas.microsoft.com/office/2006/documentManagement/types"/>
    <ds:schemaRef ds:uri="http://purl.org/dc/dcmitype/"/>
    <ds:schemaRef ds:uri="73c13b64-88fd-4eb7-a3bf-975b07d582db"/>
    <ds:schemaRef ds:uri="http://purl.org/dc/elements/1.1/"/>
    <ds:schemaRef ds:uri="de7ac4cf-e23f-48fa-9529-c41e75b23430"/>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1457</TotalTime>
  <Words>888</Words>
  <Application>Microsoft Office PowerPoint</Application>
  <PresentationFormat>Personalizado</PresentationFormat>
  <Paragraphs>94</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Open Sans</vt:lpstr>
      <vt:lpstr>Source Sans Pro</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PCA</vt:lpstr>
      <vt:lpstr>Presentación de PowerPoint</vt:lpstr>
      <vt:lpstr>Presentación de PowerPoint</vt:lpstr>
      <vt:lpstr>Presentación de PowerPoint</vt:lpstr>
      <vt:lpstr>RESUMEN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guillermo pinto</cp:lastModifiedBy>
  <cp:revision>205</cp:revision>
  <dcterms:created xsi:type="dcterms:W3CDTF">2021-04-02T01:36:00Z</dcterms:created>
  <dcterms:modified xsi:type="dcterms:W3CDTF">2022-11-28T02:28:03Z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0x0101001E2458228B949B479C0D95B74764B8CE</vt:lpwstr>
  </property>
  <property fmtid="{D5CDD505-2E9C-101B-9397-08002B2CF9AE}" pid="6" name="MediaServiceImageTags">
    <vt:lpwstr/>
  </property>
</Properties>
</file>