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handoutMasterIdLst>
    <p:handoutMasterId r:id="rId25"/>
  </p:handoutMasterIdLst>
  <p:sldIdLst>
    <p:sldId id="267" r:id="rId5"/>
    <p:sldId id="274" r:id="rId6"/>
    <p:sldId id="277" r:id="rId7"/>
    <p:sldId id="269" r:id="rId8"/>
    <p:sldId id="271" r:id="rId9"/>
    <p:sldId id="286" r:id="rId10"/>
    <p:sldId id="287" r:id="rId11"/>
    <p:sldId id="288" r:id="rId12"/>
    <p:sldId id="289" r:id="rId13"/>
    <p:sldId id="272" r:id="rId14"/>
    <p:sldId id="273" r:id="rId15"/>
    <p:sldId id="278" r:id="rId16"/>
    <p:sldId id="279" r:id="rId17"/>
    <p:sldId id="280" r:id="rId18"/>
    <p:sldId id="281" r:id="rId19"/>
    <p:sldId id="282" r:id="rId20"/>
    <p:sldId id="283" r:id="rId21"/>
    <p:sldId id="284" r:id="rId22"/>
    <p:sldId id="285" r:id="rId23"/>
    <p:sldId id="276" r:id="rId24"/>
  </p:sldIdLst>
  <p:sldSz cx="20104100" cy="11309350"/>
  <p:notesSz cx="20104100" cy="1130935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7DE2"/>
    <a:srgbClr val="9EA4A8"/>
    <a:srgbClr val="E60C7E"/>
    <a:srgbClr val="C9D11E"/>
    <a:srgbClr val="434342"/>
    <a:srgbClr val="EB7A2C"/>
    <a:srgbClr val="D52155"/>
    <a:srgbClr val="D6833D"/>
    <a:srgbClr val="00A9D8"/>
    <a:srgbClr val="BE08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87DE25-459A-490E-B9D0-7598AC77294F}" v="155" dt="2022-11-17T21:25:29.679"/>
    <p1510:client id="{57B4383B-EB01-4B58-BB07-1400CD3FF97F}" v="5" dt="2022-11-17T06:10:42.886"/>
    <p1510:client id="{82323C6D-FE58-41D7-AB8C-BF4D6E9703DE}" v="335" dt="2022-11-11T01:10:40.990"/>
    <p1510:client id="{9D0C866A-9078-4FD4-A5EA-67D5F6B7EF32}" v="177" dt="2022-12-06T19:46:35.045"/>
    <p1510:client id="{C70EA60E-4CA4-4BD9-807C-31124DEDCB6F}" v="65" dt="2022-11-11T01:15:25.317"/>
    <p1510:client id="{E3066BA2-2D00-4032-BFE1-F0F655717A95}" v="611" dt="2022-11-10T18:20:31.32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30"/>
    <p:restoredTop sz="94607"/>
  </p:normalViewPr>
  <p:slideViewPr>
    <p:cSldViewPr>
      <p:cViewPr varScale="1">
        <p:scale>
          <a:sx n="48" d="100"/>
          <a:sy n="48" d="100"/>
        </p:scale>
        <p:origin x="302" y="67"/>
      </p:cViewPr>
      <p:guideLst>
        <p:guide orient="horz" pos="2880"/>
        <p:guide pos="2160"/>
      </p:guideLst>
    </p:cSldViewPr>
  </p:slideViewPr>
  <p:notesTextViewPr>
    <p:cViewPr>
      <p:scale>
        <a:sx n="100" d="100"/>
        <a:sy n="100" d="100"/>
      </p:scale>
      <p:origin x="0" y="0"/>
    </p:cViewPr>
  </p:notesTextViewPr>
  <p:notesViewPr>
    <p:cSldViewPr>
      <p:cViewPr varScale="1">
        <p:scale>
          <a:sx n="87" d="100"/>
          <a:sy n="87" d="100"/>
        </p:scale>
        <p:origin x="728"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udiaalejandra Bustamante Vera" userId="S::cl.bustamantev@profesor.duoc.cl::40b044c9-fab8-430e-a737-6e3ff4ae30c9" providerId="AD" clId="Web-{82323C6D-FE58-41D7-AB8C-BF4D6E9703DE}"/>
    <pc:docChg chg="modSld">
      <pc:chgData name="Claudiaalejandra Bustamante Vera" userId="S::cl.bustamantev@profesor.duoc.cl::40b044c9-fab8-430e-a737-6e3ff4ae30c9" providerId="AD" clId="Web-{82323C6D-FE58-41D7-AB8C-BF4D6E9703DE}" dt="2022-11-11T01:10:40.990" v="187" actId="1076"/>
      <pc:docMkLst>
        <pc:docMk/>
      </pc:docMkLst>
      <pc:sldChg chg="modSp">
        <pc:chgData name="Claudiaalejandra Bustamante Vera" userId="S::cl.bustamantev@profesor.duoc.cl::40b044c9-fab8-430e-a737-6e3ff4ae30c9" providerId="AD" clId="Web-{82323C6D-FE58-41D7-AB8C-BF4D6E9703DE}" dt="2022-11-11T00:53:00.895" v="91" actId="20577"/>
        <pc:sldMkLst>
          <pc:docMk/>
          <pc:sldMk cId="1317273675" sldId="272"/>
        </pc:sldMkLst>
        <pc:spChg chg="mod">
          <ac:chgData name="Claudiaalejandra Bustamante Vera" userId="S::cl.bustamantev@profesor.duoc.cl::40b044c9-fab8-430e-a737-6e3ff4ae30c9" providerId="AD" clId="Web-{82323C6D-FE58-41D7-AB8C-BF4D6E9703DE}" dt="2022-11-10T23:52:02.115" v="85" actId="1076"/>
          <ac:spMkLst>
            <pc:docMk/>
            <pc:sldMk cId="1317273675" sldId="272"/>
            <ac:spMk id="4" creationId="{4B136286-6BA1-8D41-97A9-9E7FF40CC893}"/>
          </ac:spMkLst>
        </pc:spChg>
        <pc:spChg chg="mod">
          <ac:chgData name="Claudiaalejandra Bustamante Vera" userId="S::cl.bustamantev@profesor.duoc.cl::40b044c9-fab8-430e-a737-6e3ff4ae30c9" providerId="AD" clId="Web-{82323C6D-FE58-41D7-AB8C-BF4D6E9703DE}" dt="2022-11-10T23:52:02.131" v="87" actId="1076"/>
          <ac:spMkLst>
            <pc:docMk/>
            <pc:sldMk cId="1317273675" sldId="272"/>
            <ac:spMk id="5" creationId="{EFF923BD-7896-FD48-AA2F-150A0BB6EC02}"/>
          </ac:spMkLst>
        </pc:spChg>
        <pc:spChg chg="mod">
          <ac:chgData name="Claudiaalejandra Bustamante Vera" userId="S::cl.bustamantev@profesor.duoc.cl::40b044c9-fab8-430e-a737-6e3ff4ae30c9" providerId="AD" clId="Web-{82323C6D-FE58-41D7-AB8C-BF4D6E9703DE}" dt="2022-11-10T23:52:02.115" v="86" actId="1076"/>
          <ac:spMkLst>
            <pc:docMk/>
            <pc:sldMk cId="1317273675" sldId="272"/>
            <ac:spMk id="6" creationId="{246D6E84-F22F-B44C-9C93-4FB0A7027970}"/>
          </ac:spMkLst>
        </pc:spChg>
        <pc:spChg chg="mod">
          <ac:chgData name="Claudiaalejandra Bustamante Vera" userId="S::cl.bustamantev@profesor.duoc.cl::40b044c9-fab8-430e-a737-6e3ff4ae30c9" providerId="AD" clId="Web-{82323C6D-FE58-41D7-AB8C-BF4D6E9703DE}" dt="2022-11-11T00:53:00.895" v="91" actId="20577"/>
          <ac:spMkLst>
            <pc:docMk/>
            <pc:sldMk cId="1317273675" sldId="272"/>
            <ac:spMk id="28" creationId="{675DC4BC-6192-D249-B77B-2A0528C6B189}"/>
          </ac:spMkLst>
        </pc:spChg>
        <pc:spChg chg="mod">
          <ac:chgData name="Claudiaalejandra Bustamante Vera" userId="S::cl.bustamantev@profesor.duoc.cl::40b044c9-fab8-430e-a737-6e3ff4ae30c9" providerId="AD" clId="Web-{82323C6D-FE58-41D7-AB8C-BF4D6E9703DE}" dt="2022-11-10T23:50:59.301" v="71"/>
          <ac:spMkLst>
            <pc:docMk/>
            <pc:sldMk cId="1317273675" sldId="272"/>
            <ac:spMk id="29" creationId="{B46DF3A4-4197-1947-94B9-6ACB2DE1F605}"/>
          </ac:spMkLst>
        </pc:spChg>
        <pc:picChg chg="mod">
          <ac:chgData name="Claudiaalejandra Bustamante Vera" userId="S::cl.bustamantev@profesor.duoc.cl::40b044c9-fab8-430e-a737-6e3ff4ae30c9" providerId="AD" clId="Web-{82323C6D-FE58-41D7-AB8C-BF4D6E9703DE}" dt="2022-11-10T23:52:02.084" v="82" actId="1076"/>
          <ac:picMkLst>
            <pc:docMk/>
            <pc:sldMk cId="1317273675" sldId="272"/>
            <ac:picMk id="31" creationId="{272BDD89-D705-9D1D-CB03-941A7FAE30DB}"/>
          </ac:picMkLst>
        </pc:picChg>
        <pc:picChg chg="mod">
          <ac:chgData name="Claudiaalejandra Bustamante Vera" userId="S::cl.bustamantev@profesor.duoc.cl::40b044c9-fab8-430e-a737-6e3ff4ae30c9" providerId="AD" clId="Web-{82323C6D-FE58-41D7-AB8C-BF4D6E9703DE}" dt="2022-11-10T23:52:02.084" v="83" actId="1076"/>
          <ac:picMkLst>
            <pc:docMk/>
            <pc:sldMk cId="1317273675" sldId="272"/>
            <ac:picMk id="33" creationId="{DCE79E5E-11A9-29F5-03B9-D189F64E6087}"/>
          </ac:picMkLst>
        </pc:picChg>
        <pc:picChg chg="mod">
          <ac:chgData name="Claudiaalejandra Bustamante Vera" userId="S::cl.bustamantev@profesor.duoc.cl::40b044c9-fab8-430e-a737-6e3ff4ae30c9" providerId="AD" clId="Web-{82323C6D-FE58-41D7-AB8C-BF4D6E9703DE}" dt="2022-11-10T23:52:02.099" v="84" actId="1076"/>
          <ac:picMkLst>
            <pc:docMk/>
            <pc:sldMk cId="1317273675" sldId="272"/>
            <ac:picMk id="35" creationId="{3A57AA82-E451-323C-0906-B1BF27A9D8D9}"/>
          </ac:picMkLst>
        </pc:picChg>
      </pc:sldChg>
      <pc:sldChg chg="modSp">
        <pc:chgData name="Claudiaalejandra Bustamante Vera" userId="S::cl.bustamantev@profesor.duoc.cl::40b044c9-fab8-430e-a737-6e3ff4ae30c9" providerId="AD" clId="Web-{82323C6D-FE58-41D7-AB8C-BF4D6E9703DE}" dt="2022-11-11T00:53:40.569" v="93" actId="1076"/>
        <pc:sldMkLst>
          <pc:docMk/>
          <pc:sldMk cId="3330055882" sldId="273"/>
        </pc:sldMkLst>
        <pc:spChg chg="mod">
          <ac:chgData name="Claudiaalejandra Bustamante Vera" userId="S::cl.bustamantev@profesor.duoc.cl::40b044c9-fab8-430e-a737-6e3ff4ae30c9" providerId="AD" clId="Web-{82323C6D-FE58-41D7-AB8C-BF4D6E9703DE}" dt="2022-11-11T00:53:40.569" v="93" actId="1076"/>
          <ac:spMkLst>
            <pc:docMk/>
            <pc:sldMk cId="3330055882" sldId="273"/>
            <ac:spMk id="3" creationId="{8D22996F-310D-2E48-EFF0-BEBF6BB85146}"/>
          </ac:spMkLst>
        </pc:spChg>
        <pc:spChg chg="mod">
          <ac:chgData name="Claudiaalejandra Bustamante Vera" userId="S::cl.bustamantev@profesor.duoc.cl::40b044c9-fab8-430e-a737-6e3ff4ae30c9" providerId="AD" clId="Web-{82323C6D-FE58-41D7-AB8C-BF4D6E9703DE}" dt="2022-11-11T00:52:54.020" v="89" actId="20577"/>
          <ac:spMkLst>
            <pc:docMk/>
            <pc:sldMk cId="3330055882" sldId="273"/>
            <ac:spMk id="71" creationId="{A9945F73-F8EA-C142-9F3D-56506C8007DD}"/>
          </ac:spMkLst>
        </pc:spChg>
        <pc:picChg chg="mod">
          <ac:chgData name="Claudiaalejandra Bustamante Vera" userId="S::cl.bustamantev@profesor.duoc.cl::40b044c9-fab8-430e-a737-6e3ff4ae30c9" providerId="AD" clId="Web-{82323C6D-FE58-41D7-AB8C-BF4D6E9703DE}" dt="2022-11-11T00:53:34.256" v="92" actId="14100"/>
          <ac:picMkLst>
            <pc:docMk/>
            <pc:sldMk cId="3330055882" sldId="273"/>
            <ac:picMk id="73" creationId="{AB8D2CB4-60B8-DC8D-D910-12C595508EF9}"/>
          </ac:picMkLst>
        </pc:picChg>
      </pc:sldChg>
      <pc:sldChg chg="modSp">
        <pc:chgData name="Claudiaalejandra Bustamante Vera" userId="S::cl.bustamantev@profesor.duoc.cl::40b044c9-fab8-430e-a737-6e3ff4ae30c9" providerId="AD" clId="Web-{82323C6D-FE58-41D7-AB8C-BF4D6E9703DE}" dt="2022-11-11T01:10:40.990" v="187" actId="1076"/>
        <pc:sldMkLst>
          <pc:docMk/>
          <pc:sldMk cId="1313017540" sldId="276"/>
        </pc:sldMkLst>
        <pc:spChg chg="mod">
          <ac:chgData name="Claudiaalejandra Bustamante Vera" userId="S::cl.bustamantev@profesor.duoc.cl::40b044c9-fab8-430e-a737-6e3ff4ae30c9" providerId="AD" clId="Web-{82323C6D-FE58-41D7-AB8C-BF4D6E9703DE}" dt="2022-11-11T01:10:40.990" v="187" actId="1076"/>
          <ac:spMkLst>
            <pc:docMk/>
            <pc:sldMk cId="1313017540" sldId="276"/>
            <ac:spMk id="5" creationId="{4CB6D1FD-E903-2649-A9B2-75783A6DD76D}"/>
          </ac:spMkLst>
        </pc:spChg>
      </pc:sldChg>
      <pc:sldChg chg="addSp delSp modSp">
        <pc:chgData name="Claudiaalejandra Bustamante Vera" userId="S::cl.bustamantev@profesor.duoc.cl::40b044c9-fab8-430e-a737-6e3ff4ae30c9" providerId="AD" clId="Web-{82323C6D-FE58-41D7-AB8C-BF4D6E9703DE}" dt="2022-11-11T00:55:17.790" v="111" actId="20577"/>
        <pc:sldMkLst>
          <pc:docMk/>
          <pc:sldMk cId="3052091959" sldId="278"/>
        </pc:sldMkLst>
        <pc:spChg chg="mod">
          <ac:chgData name="Claudiaalejandra Bustamante Vera" userId="S::cl.bustamantev@profesor.duoc.cl::40b044c9-fab8-430e-a737-6e3ff4ae30c9" providerId="AD" clId="Web-{82323C6D-FE58-41D7-AB8C-BF4D6E9703DE}" dt="2022-11-11T00:54:54.321" v="104" actId="20577"/>
          <ac:spMkLst>
            <pc:docMk/>
            <pc:sldMk cId="3052091959" sldId="278"/>
            <ac:spMk id="5" creationId="{ADCB258E-6E88-9C2C-9353-ACD14B41781B}"/>
          </ac:spMkLst>
        </pc:spChg>
        <pc:spChg chg="mod">
          <ac:chgData name="Claudiaalejandra Bustamante Vera" userId="S::cl.bustamantev@profesor.duoc.cl::40b044c9-fab8-430e-a737-6e3ff4ae30c9" providerId="AD" clId="Web-{82323C6D-FE58-41D7-AB8C-BF4D6E9703DE}" dt="2022-11-11T00:54:58.180" v="105" actId="1076"/>
          <ac:spMkLst>
            <pc:docMk/>
            <pc:sldMk cId="3052091959" sldId="278"/>
            <ac:spMk id="6" creationId="{5CE097C7-30A5-A443-8497-023E81925E8A}"/>
          </ac:spMkLst>
        </pc:spChg>
        <pc:spChg chg="add del mod">
          <ac:chgData name="Claudiaalejandra Bustamante Vera" userId="S::cl.bustamantev@profesor.duoc.cl::40b044c9-fab8-430e-a737-6e3ff4ae30c9" providerId="AD" clId="Web-{82323C6D-FE58-41D7-AB8C-BF4D6E9703DE}" dt="2022-11-11T00:55:10.806" v="107"/>
          <ac:spMkLst>
            <pc:docMk/>
            <pc:sldMk cId="3052091959" sldId="278"/>
            <ac:spMk id="8" creationId="{CFAFABEE-0E1A-42A9-45B0-6516D326C523}"/>
          </ac:spMkLst>
        </pc:spChg>
        <pc:spChg chg="add del mod">
          <ac:chgData name="Claudiaalejandra Bustamante Vera" userId="S::cl.bustamantev@profesor.duoc.cl::40b044c9-fab8-430e-a737-6e3ff4ae30c9" providerId="AD" clId="Web-{82323C6D-FE58-41D7-AB8C-BF4D6E9703DE}" dt="2022-11-11T00:55:17.790" v="111" actId="20577"/>
          <ac:spMkLst>
            <pc:docMk/>
            <pc:sldMk cId="3052091959" sldId="278"/>
            <ac:spMk id="71" creationId="{A9945F73-F8EA-C142-9F3D-56506C8007DD}"/>
          </ac:spMkLst>
        </pc:spChg>
        <pc:picChg chg="add mod">
          <ac:chgData name="Claudiaalejandra Bustamante Vera" userId="S::cl.bustamantev@profesor.duoc.cl::40b044c9-fab8-430e-a737-6e3ff4ae30c9" providerId="AD" clId="Web-{82323C6D-FE58-41D7-AB8C-BF4D6E9703DE}" dt="2022-11-11T00:54:28.742" v="97" actId="1076"/>
          <ac:picMkLst>
            <pc:docMk/>
            <pc:sldMk cId="3052091959" sldId="278"/>
            <ac:picMk id="4" creationId="{EC6E14B6-8CDD-9295-E6A5-92B79EE7757E}"/>
          </ac:picMkLst>
        </pc:picChg>
      </pc:sldChg>
      <pc:sldChg chg="modSp">
        <pc:chgData name="Claudiaalejandra Bustamante Vera" userId="S::cl.bustamantev@profesor.duoc.cl::40b044c9-fab8-430e-a737-6e3ff4ae30c9" providerId="AD" clId="Web-{82323C6D-FE58-41D7-AB8C-BF4D6E9703DE}" dt="2022-11-11T00:59:19.344" v="127" actId="20577"/>
        <pc:sldMkLst>
          <pc:docMk/>
          <pc:sldMk cId="4179458057" sldId="279"/>
        </pc:sldMkLst>
        <pc:spChg chg="mod">
          <ac:chgData name="Claudiaalejandra Bustamante Vera" userId="S::cl.bustamantev@profesor.duoc.cl::40b044c9-fab8-430e-a737-6e3ff4ae30c9" providerId="AD" clId="Web-{82323C6D-FE58-41D7-AB8C-BF4D6E9703DE}" dt="2022-11-11T00:59:19.344" v="127" actId="20577"/>
          <ac:spMkLst>
            <pc:docMk/>
            <pc:sldMk cId="4179458057" sldId="279"/>
            <ac:spMk id="2" creationId="{949ED6E0-24F7-4699-E88F-24958FF37316}"/>
          </ac:spMkLst>
        </pc:spChg>
        <pc:spChg chg="mod">
          <ac:chgData name="Claudiaalejandra Bustamante Vera" userId="S::cl.bustamantev@profesor.duoc.cl::40b044c9-fab8-430e-a737-6e3ff4ae30c9" providerId="AD" clId="Web-{82323C6D-FE58-41D7-AB8C-BF4D6E9703DE}" dt="2022-11-11T00:56:09.417" v="126" actId="1076"/>
          <ac:spMkLst>
            <pc:docMk/>
            <pc:sldMk cId="4179458057" sldId="279"/>
            <ac:spMk id="9" creationId="{A8EBB4F8-9672-5E2B-F3F5-277F922445BA}"/>
          </ac:spMkLst>
        </pc:spChg>
        <pc:spChg chg="mod">
          <ac:chgData name="Claudiaalejandra Bustamante Vera" userId="S::cl.bustamantev@profesor.duoc.cl::40b044c9-fab8-430e-a737-6e3ff4ae30c9" providerId="AD" clId="Web-{82323C6D-FE58-41D7-AB8C-BF4D6E9703DE}" dt="2022-11-11T00:55:34.884" v="125" actId="20577"/>
          <ac:spMkLst>
            <pc:docMk/>
            <pc:sldMk cId="4179458057" sldId="279"/>
            <ac:spMk id="71" creationId="{A9945F73-F8EA-C142-9F3D-56506C8007DD}"/>
          </ac:spMkLst>
        </pc:spChg>
      </pc:sldChg>
      <pc:sldChg chg="modSp">
        <pc:chgData name="Claudiaalejandra Bustamante Vera" userId="S::cl.bustamantev@profesor.duoc.cl::40b044c9-fab8-430e-a737-6e3ff4ae30c9" providerId="AD" clId="Web-{82323C6D-FE58-41D7-AB8C-BF4D6E9703DE}" dt="2022-11-11T00:59:44.314" v="131" actId="20577"/>
        <pc:sldMkLst>
          <pc:docMk/>
          <pc:sldMk cId="2851328478" sldId="280"/>
        </pc:sldMkLst>
        <pc:spChg chg="mod">
          <ac:chgData name="Claudiaalejandra Bustamante Vera" userId="S::cl.bustamantev@profesor.duoc.cl::40b044c9-fab8-430e-a737-6e3ff4ae30c9" providerId="AD" clId="Web-{82323C6D-FE58-41D7-AB8C-BF4D6E9703DE}" dt="2022-11-11T00:59:30.392" v="128" actId="20577"/>
          <ac:spMkLst>
            <pc:docMk/>
            <pc:sldMk cId="2851328478" sldId="280"/>
            <ac:spMk id="4" creationId="{BB46875E-6F07-A11F-2BCE-EFA4F14A6B28}"/>
          </ac:spMkLst>
        </pc:spChg>
        <pc:spChg chg="mod">
          <ac:chgData name="Claudiaalejandra Bustamante Vera" userId="S::cl.bustamantev@profesor.duoc.cl::40b044c9-fab8-430e-a737-6e3ff4ae30c9" providerId="AD" clId="Web-{82323C6D-FE58-41D7-AB8C-BF4D6E9703DE}" dt="2022-11-11T00:59:44.314" v="131" actId="20577"/>
          <ac:spMkLst>
            <pc:docMk/>
            <pc:sldMk cId="2851328478" sldId="280"/>
            <ac:spMk id="71" creationId="{A9945F73-F8EA-C142-9F3D-56506C8007DD}"/>
          </ac:spMkLst>
        </pc:spChg>
      </pc:sldChg>
      <pc:sldChg chg="addSp modSp">
        <pc:chgData name="Claudiaalejandra Bustamante Vera" userId="S::cl.bustamantev@profesor.duoc.cl::40b044c9-fab8-430e-a737-6e3ff4ae30c9" providerId="AD" clId="Web-{82323C6D-FE58-41D7-AB8C-BF4D6E9703DE}" dt="2022-11-11T01:01:03.051" v="137" actId="14100"/>
        <pc:sldMkLst>
          <pc:docMk/>
          <pc:sldMk cId="3639806369" sldId="281"/>
        </pc:sldMkLst>
        <pc:spChg chg="mod">
          <ac:chgData name="Claudiaalejandra Bustamante Vera" userId="S::cl.bustamantev@profesor.duoc.cl::40b044c9-fab8-430e-a737-6e3ff4ae30c9" providerId="AD" clId="Web-{82323C6D-FE58-41D7-AB8C-BF4D6E9703DE}" dt="2022-11-11T01:00:23.940" v="134" actId="1076"/>
          <ac:spMkLst>
            <pc:docMk/>
            <pc:sldMk cId="3639806369" sldId="281"/>
            <ac:spMk id="9" creationId="{A8EBB4F8-9672-5E2B-F3F5-277F922445BA}"/>
          </ac:spMkLst>
        </pc:spChg>
        <pc:spChg chg="mod">
          <ac:chgData name="Claudiaalejandra Bustamante Vera" userId="S::cl.bustamantev@profesor.duoc.cl::40b044c9-fab8-430e-a737-6e3ff4ae30c9" providerId="AD" clId="Web-{82323C6D-FE58-41D7-AB8C-BF4D6E9703DE}" dt="2022-11-11T00:59:58.861" v="133" actId="20577"/>
          <ac:spMkLst>
            <pc:docMk/>
            <pc:sldMk cId="3639806369" sldId="281"/>
            <ac:spMk id="71" creationId="{A9945F73-F8EA-C142-9F3D-56506C8007DD}"/>
          </ac:spMkLst>
        </pc:spChg>
        <pc:picChg chg="add mod">
          <ac:chgData name="Claudiaalejandra Bustamante Vera" userId="S::cl.bustamantev@profesor.duoc.cl::40b044c9-fab8-430e-a737-6e3ff4ae30c9" providerId="AD" clId="Web-{82323C6D-FE58-41D7-AB8C-BF4D6E9703DE}" dt="2022-11-11T01:01:03.051" v="137" actId="14100"/>
          <ac:picMkLst>
            <pc:docMk/>
            <pc:sldMk cId="3639806369" sldId="281"/>
            <ac:picMk id="3" creationId="{FACA7221-0D20-D1A5-7953-52007C30AD86}"/>
          </ac:picMkLst>
        </pc:picChg>
      </pc:sldChg>
      <pc:sldChg chg="modSp">
        <pc:chgData name="Claudiaalejandra Bustamante Vera" userId="S::cl.bustamantev@profesor.duoc.cl::40b044c9-fab8-430e-a737-6e3ff4ae30c9" providerId="AD" clId="Web-{82323C6D-FE58-41D7-AB8C-BF4D6E9703DE}" dt="2022-11-11T01:01:49.380" v="142" actId="1076"/>
        <pc:sldMkLst>
          <pc:docMk/>
          <pc:sldMk cId="468616466" sldId="282"/>
        </pc:sldMkLst>
        <pc:spChg chg="mod">
          <ac:chgData name="Claudiaalejandra Bustamante Vera" userId="S::cl.bustamantev@profesor.duoc.cl::40b044c9-fab8-430e-a737-6e3ff4ae30c9" providerId="AD" clId="Web-{82323C6D-FE58-41D7-AB8C-BF4D6E9703DE}" dt="2022-11-11T01:01:37.286" v="141" actId="20577"/>
          <ac:spMkLst>
            <pc:docMk/>
            <pc:sldMk cId="468616466" sldId="282"/>
            <ac:spMk id="3" creationId="{E8FA0D03-5131-B2B9-9AD6-6FDA9184C566}"/>
          </ac:spMkLst>
        </pc:spChg>
        <pc:spChg chg="mod">
          <ac:chgData name="Claudiaalejandra Bustamante Vera" userId="S::cl.bustamantev@profesor.duoc.cl::40b044c9-fab8-430e-a737-6e3ff4ae30c9" providerId="AD" clId="Web-{82323C6D-FE58-41D7-AB8C-BF4D6E9703DE}" dt="2022-11-11T01:01:49.380" v="142" actId="1076"/>
          <ac:spMkLst>
            <pc:docMk/>
            <pc:sldMk cId="468616466" sldId="282"/>
            <ac:spMk id="6" creationId="{5CE097C7-30A5-A443-8497-023E81925E8A}"/>
          </ac:spMkLst>
        </pc:spChg>
        <pc:spChg chg="mod">
          <ac:chgData name="Claudiaalejandra Bustamante Vera" userId="S::cl.bustamantev@profesor.duoc.cl::40b044c9-fab8-430e-a737-6e3ff4ae30c9" providerId="AD" clId="Web-{82323C6D-FE58-41D7-AB8C-BF4D6E9703DE}" dt="2022-11-11T01:01:16.567" v="139" actId="20577"/>
          <ac:spMkLst>
            <pc:docMk/>
            <pc:sldMk cId="468616466" sldId="282"/>
            <ac:spMk id="71" creationId="{A9945F73-F8EA-C142-9F3D-56506C8007DD}"/>
          </ac:spMkLst>
        </pc:spChg>
      </pc:sldChg>
      <pc:sldChg chg="addSp modSp">
        <pc:chgData name="Claudiaalejandra Bustamante Vera" userId="S::cl.bustamantev@profesor.duoc.cl::40b044c9-fab8-430e-a737-6e3ff4ae30c9" providerId="AD" clId="Web-{82323C6D-FE58-41D7-AB8C-BF4D6E9703DE}" dt="2022-11-11T01:05:23.918" v="161" actId="20577"/>
        <pc:sldMkLst>
          <pc:docMk/>
          <pc:sldMk cId="536509124" sldId="283"/>
        </pc:sldMkLst>
        <pc:spChg chg="mod">
          <ac:chgData name="Claudiaalejandra Bustamante Vera" userId="S::cl.bustamantev@profesor.duoc.cl::40b044c9-fab8-430e-a737-6e3ff4ae30c9" providerId="AD" clId="Web-{82323C6D-FE58-41D7-AB8C-BF4D6E9703DE}" dt="2022-11-11T01:02:22.428" v="148" actId="20577"/>
          <ac:spMkLst>
            <pc:docMk/>
            <pc:sldMk cId="536509124" sldId="283"/>
            <ac:spMk id="2" creationId="{006F03D5-E6F4-4B98-6732-C6931091603A}"/>
          </ac:spMkLst>
        </pc:spChg>
        <pc:spChg chg="mod">
          <ac:chgData name="Claudiaalejandra Bustamante Vera" userId="S::cl.bustamantev@profesor.duoc.cl::40b044c9-fab8-430e-a737-6e3ff4ae30c9" providerId="AD" clId="Web-{82323C6D-FE58-41D7-AB8C-BF4D6E9703DE}" dt="2022-11-11T01:02:37.022" v="149" actId="1076"/>
          <ac:spMkLst>
            <pc:docMk/>
            <pc:sldMk cId="536509124" sldId="283"/>
            <ac:spMk id="6" creationId="{5CE097C7-30A5-A443-8497-023E81925E8A}"/>
          </ac:spMkLst>
        </pc:spChg>
        <pc:spChg chg="mod">
          <ac:chgData name="Claudiaalejandra Bustamante Vera" userId="S::cl.bustamantev@profesor.duoc.cl::40b044c9-fab8-430e-a737-6e3ff4ae30c9" providerId="AD" clId="Web-{82323C6D-FE58-41D7-AB8C-BF4D6E9703DE}" dt="2022-11-11T01:05:23.918" v="161" actId="20577"/>
          <ac:spMkLst>
            <pc:docMk/>
            <pc:sldMk cId="536509124" sldId="283"/>
            <ac:spMk id="71" creationId="{A9945F73-F8EA-C142-9F3D-56506C8007DD}"/>
          </ac:spMkLst>
        </pc:spChg>
        <pc:picChg chg="add mod">
          <ac:chgData name="Claudiaalejandra Bustamante Vera" userId="S::cl.bustamantev@profesor.duoc.cl::40b044c9-fab8-430e-a737-6e3ff4ae30c9" providerId="AD" clId="Web-{82323C6D-FE58-41D7-AB8C-BF4D6E9703DE}" dt="2022-11-11T01:05:12.668" v="156" actId="1076"/>
          <ac:picMkLst>
            <pc:docMk/>
            <pc:sldMk cId="536509124" sldId="283"/>
            <ac:picMk id="3" creationId="{CE7AB171-C68E-44BF-A677-81AE78065878}"/>
          </ac:picMkLst>
        </pc:picChg>
      </pc:sldChg>
      <pc:sldChg chg="addSp delSp modSp">
        <pc:chgData name="Claudiaalejandra Bustamante Vera" userId="S::cl.bustamantev@profesor.duoc.cl::40b044c9-fab8-430e-a737-6e3ff4ae30c9" providerId="AD" clId="Web-{82323C6D-FE58-41D7-AB8C-BF4D6E9703DE}" dt="2022-11-11T01:07:54.438" v="167" actId="1076"/>
        <pc:sldMkLst>
          <pc:docMk/>
          <pc:sldMk cId="1102372411" sldId="284"/>
        </pc:sldMkLst>
        <pc:spChg chg="add del mod">
          <ac:chgData name="Claudiaalejandra Bustamante Vera" userId="S::cl.bustamantev@profesor.duoc.cl::40b044c9-fab8-430e-a737-6e3ff4ae30c9" providerId="AD" clId="Web-{82323C6D-FE58-41D7-AB8C-BF4D6E9703DE}" dt="2022-11-11T01:05:11.589" v="155"/>
          <ac:spMkLst>
            <pc:docMk/>
            <pc:sldMk cId="1102372411" sldId="284"/>
            <ac:spMk id="5" creationId="{5ACD1D83-BF76-F4AD-77D6-11EAEFB30AE2}"/>
          </ac:spMkLst>
        </pc:spChg>
        <pc:spChg chg="add del mod">
          <ac:chgData name="Claudiaalejandra Bustamante Vera" userId="S::cl.bustamantev@profesor.duoc.cl::40b044c9-fab8-430e-a737-6e3ff4ae30c9" providerId="AD" clId="Web-{82323C6D-FE58-41D7-AB8C-BF4D6E9703DE}" dt="2022-11-11T01:06:22.842" v="162" actId="20577"/>
          <ac:spMkLst>
            <pc:docMk/>
            <pc:sldMk cId="1102372411" sldId="284"/>
            <ac:spMk id="71" creationId="{A9945F73-F8EA-C142-9F3D-56506C8007DD}"/>
          </ac:spMkLst>
        </pc:spChg>
        <pc:spChg chg="mod">
          <ac:chgData name="Claudiaalejandra Bustamante Vera" userId="S::cl.bustamantev@profesor.duoc.cl::40b044c9-fab8-430e-a737-6e3ff4ae30c9" providerId="AD" clId="Web-{82323C6D-FE58-41D7-AB8C-BF4D6E9703DE}" dt="2022-11-11T01:06:27.623" v="163" actId="1076"/>
          <ac:spMkLst>
            <pc:docMk/>
            <pc:sldMk cId="1102372411" sldId="284"/>
            <ac:spMk id="72" creationId="{A338B78E-6AD7-7844-BF74-8EB9C1EAE5E6}"/>
          </ac:spMkLst>
        </pc:spChg>
        <pc:picChg chg="add mod">
          <ac:chgData name="Claudiaalejandra Bustamante Vera" userId="S::cl.bustamantev@profesor.duoc.cl::40b044c9-fab8-430e-a737-6e3ff4ae30c9" providerId="AD" clId="Web-{82323C6D-FE58-41D7-AB8C-BF4D6E9703DE}" dt="2022-11-11T01:07:54.438" v="167" actId="1076"/>
          <ac:picMkLst>
            <pc:docMk/>
            <pc:sldMk cId="1102372411" sldId="284"/>
            <ac:picMk id="6" creationId="{5B0D7A4E-0751-BF7C-B5FD-A3D777EDD94E}"/>
          </ac:picMkLst>
        </pc:picChg>
      </pc:sldChg>
      <pc:sldChg chg="modSp">
        <pc:chgData name="Claudiaalejandra Bustamante Vera" userId="S::cl.bustamantev@profesor.duoc.cl::40b044c9-fab8-430e-a737-6e3ff4ae30c9" providerId="AD" clId="Web-{82323C6D-FE58-41D7-AB8C-BF4D6E9703DE}" dt="2022-11-11T01:10:26.787" v="186" actId="1076"/>
        <pc:sldMkLst>
          <pc:docMk/>
          <pc:sldMk cId="2058960490" sldId="285"/>
        </pc:sldMkLst>
        <pc:spChg chg="mod">
          <ac:chgData name="Claudiaalejandra Bustamante Vera" userId="S::cl.bustamantev@profesor.duoc.cl::40b044c9-fab8-430e-a737-6e3ff4ae30c9" providerId="AD" clId="Web-{82323C6D-FE58-41D7-AB8C-BF4D6E9703DE}" dt="2022-11-11T01:09:48.192" v="182" actId="20577"/>
          <ac:spMkLst>
            <pc:docMk/>
            <pc:sldMk cId="2058960490" sldId="285"/>
            <ac:spMk id="2" creationId="{949ED6E0-24F7-4699-E88F-24958FF37316}"/>
          </ac:spMkLst>
        </pc:spChg>
        <pc:spChg chg="mod">
          <ac:chgData name="Claudiaalejandra Bustamante Vera" userId="S::cl.bustamantev@profesor.duoc.cl::40b044c9-fab8-430e-a737-6e3ff4ae30c9" providerId="AD" clId="Web-{82323C6D-FE58-41D7-AB8C-BF4D6E9703DE}" dt="2022-11-11T01:10:26.787" v="186" actId="1076"/>
          <ac:spMkLst>
            <pc:docMk/>
            <pc:sldMk cId="2058960490" sldId="285"/>
            <ac:spMk id="4" creationId="{C87EFE6A-9028-F394-3C75-02870CCB1F11}"/>
          </ac:spMkLst>
        </pc:spChg>
        <pc:spChg chg="mod">
          <ac:chgData name="Claudiaalejandra Bustamante Vera" userId="S::cl.bustamantev@profesor.duoc.cl::40b044c9-fab8-430e-a737-6e3ff4ae30c9" providerId="AD" clId="Web-{82323C6D-FE58-41D7-AB8C-BF4D6E9703DE}" dt="2022-11-11T01:10:21.240" v="184" actId="1076"/>
          <ac:spMkLst>
            <pc:docMk/>
            <pc:sldMk cId="2058960490" sldId="285"/>
            <ac:spMk id="11" creationId="{D5BF221F-D624-F8ED-1F95-0C19DCADDBFA}"/>
          </ac:spMkLst>
        </pc:spChg>
        <pc:spChg chg="mod">
          <ac:chgData name="Claudiaalejandra Bustamante Vera" userId="S::cl.bustamantev@profesor.duoc.cl::40b044c9-fab8-430e-a737-6e3ff4ae30c9" providerId="AD" clId="Web-{82323C6D-FE58-41D7-AB8C-BF4D6E9703DE}" dt="2022-11-11T01:08:59.721" v="169" actId="20577"/>
          <ac:spMkLst>
            <pc:docMk/>
            <pc:sldMk cId="2058960490" sldId="285"/>
            <ac:spMk id="71" creationId="{A9945F73-F8EA-C142-9F3D-56506C8007DD}"/>
          </ac:spMkLst>
        </pc:spChg>
        <pc:picChg chg="mod">
          <ac:chgData name="Claudiaalejandra Bustamante Vera" userId="S::cl.bustamantev@profesor.duoc.cl::40b044c9-fab8-430e-a737-6e3ff4ae30c9" providerId="AD" clId="Web-{82323C6D-FE58-41D7-AB8C-BF4D6E9703DE}" dt="2022-11-11T01:10:15.974" v="183" actId="1076"/>
          <ac:picMkLst>
            <pc:docMk/>
            <pc:sldMk cId="2058960490" sldId="285"/>
            <ac:picMk id="8" creationId="{18805D85-3A9E-F8B3-5AD9-423D023A35E5}"/>
          </ac:picMkLst>
        </pc:picChg>
        <pc:picChg chg="mod">
          <ac:chgData name="Claudiaalejandra Bustamante Vera" userId="S::cl.bustamantev@profesor.duoc.cl::40b044c9-fab8-430e-a737-6e3ff4ae30c9" providerId="AD" clId="Web-{82323C6D-FE58-41D7-AB8C-BF4D6E9703DE}" dt="2022-11-11T01:10:23.911" v="185" actId="14100"/>
          <ac:picMkLst>
            <pc:docMk/>
            <pc:sldMk cId="2058960490" sldId="285"/>
            <ac:picMk id="10" creationId="{AAC3E68B-8B68-070A-094F-1B0BF0B75F6D}"/>
          </ac:picMkLst>
        </pc:picChg>
      </pc:sldChg>
      <pc:sldChg chg="modSp">
        <pc:chgData name="Claudiaalejandra Bustamante Vera" userId="S::cl.bustamantev@profesor.duoc.cl::40b044c9-fab8-430e-a737-6e3ff4ae30c9" providerId="AD" clId="Web-{82323C6D-FE58-41D7-AB8C-BF4D6E9703DE}" dt="2022-11-10T23:15:43.120" v="5" actId="1076"/>
        <pc:sldMkLst>
          <pc:docMk/>
          <pc:sldMk cId="2473752520" sldId="286"/>
        </pc:sldMkLst>
        <pc:spChg chg="mod">
          <ac:chgData name="Claudiaalejandra Bustamante Vera" userId="S::cl.bustamantev@profesor.duoc.cl::40b044c9-fab8-430e-a737-6e3ff4ae30c9" providerId="AD" clId="Web-{82323C6D-FE58-41D7-AB8C-BF4D6E9703DE}" dt="2022-11-10T23:15:43.120" v="5" actId="1076"/>
          <ac:spMkLst>
            <pc:docMk/>
            <pc:sldMk cId="2473752520" sldId="286"/>
            <ac:spMk id="5" creationId="{3F4592E0-FA1B-C244-A3E8-ACDB2D412B6E}"/>
          </ac:spMkLst>
        </pc:spChg>
        <pc:spChg chg="mod">
          <ac:chgData name="Claudiaalejandra Bustamante Vera" userId="S::cl.bustamantev@profesor.duoc.cl::40b044c9-fab8-430e-a737-6e3ff4ae30c9" providerId="AD" clId="Web-{82323C6D-FE58-41D7-AB8C-BF4D6E9703DE}" dt="2022-11-10T23:15:37.386" v="2" actId="1076"/>
          <ac:spMkLst>
            <pc:docMk/>
            <pc:sldMk cId="2473752520" sldId="286"/>
            <ac:spMk id="8" creationId="{8F62137C-BDC9-C949-9AC3-E19A910779E2}"/>
          </ac:spMkLst>
        </pc:spChg>
      </pc:sldChg>
      <pc:sldChg chg="modSp">
        <pc:chgData name="Claudiaalejandra Bustamante Vera" userId="S::cl.bustamantev@profesor.duoc.cl::40b044c9-fab8-430e-a737-6e3ff4ae30c9" providerId="AD" clId="Web-{82323C6D-FE58-41D7-AB8C-BF4D6E9703DE}" dt="2022-11-10T23:17:01.372" v="64" actId="20577"/>
        <pc:sldMkLst>
          <pc:docMk/>
          <pc:sldMk cId="229144779" sldId="287"/>
        </pc:sldMkLst>
        <pc:spChg chg="mod">
          <ac:chgData name="Claudiaalejandra Bustamante Vera" userId="S::cl.bustamantev@profesor.duoc.cl::40b044c9-fab8-430e-a737-6e3ff4ae30c9" providerId="AD" clId="Web-{82323C6D-FE58-41D7-AB8C-BF4D6E9703DE}" dt="2022-11-10T23:17:01.372" v="64" actId="20577"/>
          <ac:spMkLst>
            <pc:docMk/>
            <pc:sldMk cId="229144779" sldId="287"/>
            <ac:spMk id="8" creationId="{8F62137C-BDC9-C949-9AC3-E19A910779E2}"/>
          </ac:spMkLst>
        </pc:spChg>
      </pc:sldChg>
      <pc:sldChg chg="modSp">
        <pc:chgData name="Claudiaalejandra Bustamante Vera" userId="S::cl.bustamantev@profesor.duoc.cl::40b044c9-fab8-430e-a737-6e3ff4ae30c9" providerId="AD" clId="Web-{82323C6D-FE58-41D7-AB8C-BF4D6E9703DE}" dt="2022-11-10T23:17:48.545" v="67" actId="20577"/>
        <pc:sldMkLst>
          <pc:docMk/>
          <pc:sldMk cId="2010131463" sldId="288"/>
        </pc:sldMkLst>
        <pc:spChg chg="mod">
          <ac:chgData name="Claudiaalejandra Bustamante Vera" userId="S::cl.bustamantev@profesor.duoc.cl::40b044c9-fab8-430e-a737-6e3ff4ae30c9" providerId="AD" clId="Web-{82323C6D-FE58-41D7-AB8C-BF4D6E9703DE}" dt="2022-11-10T23:17:48.545" v="67" actId="20577"/>
          <ac:spMkLst>
            <pc:docMk/>
            <pc:sldMk cId="2010131463" sldId="288"/>
            <ac:spMk id="5" creationId="{0D99F098-4828-0339-8F24-7B0E14099C3C}"/>
          </ac:spMkLst>
        </pc:spChg>
      </pc:sldChg>
      <pc:sldChg chg="modSp">
        <pc:chgData name="Claudiaalejandra Bustamante Vera" userId="S::cl.bustamantev@profesor.duoc.cl::40b044c9-fab8-430e-a737-6e3ff4ae30c9" providerId="AD" clId="Web-{82323C6D-FE58-41D7-AB8C-BF4D6E9703DE}" dt="2022-11-10T23:50:48.347" v="70" actId="1076"/>
        <pc:sldMkLst>
          <pc:docMk/>
          <pc:sldMk cId="1037490222" sldId="289"/>
        </pc:sldMkLst>
        <pc:spChg chg="mod">
          <ac:chgData name="Claudiaalejandra Bustamante Vera" userId="S::cl.bustamantev@profesor.duoc.cl::40b044c9-fab8-430e-a737-6e3ff4ae30c9" providerId="AD" clId="Web-{82323C6D-FE58-41D7-AB8C-BF4D6E9703DE}" dt="2022-11-10T23:50:48.347" v="70" actId="1076"/>
          <ac:spMkLst>
            <pc:docMk/>
            <pc:sldMk cId="1037490222" sldId="289"/>
            <ac:spMk id="2" creationId="{4C87F505-FD08-7C44-8508-897D3FF57D8F}"/>
          </ac:spMkLst>
        </pc:spChg>
        <pc:spChg chg="mod">
          <ac:chgData name="Claudiaalejandra Bustamante Vera" userId="S::cl.bustamantev@profesor.duoc.cl::40b044c9-fab8-430e-a737-6e3ff4ae30c9" providerId="AD" clId="Web-{82323C6D-FE58-41D7-AB8C-BF4D6E9703DE}" dt="2022-11-10T23:50:33.222" v="69" actId="1076"/>
          <ac:spMkLst>
            <pc:docMk/>
            <pc:sldMk cId="1037490222" sldId="289"/>
            <ac:spMk id="5" creationId="{0D99F098-4828-0339-8F24-7B0E14099C3C}"/>
          </ac:spMkLst>
        </pc:spChg>
      </pc:sldChg>
    </pc:docChg>
  </pc:docChgLst>
  <pc:docChgLst>
    <pc:chgData name="Claudiaalejandra Bustamante Vera" userId="S::cl.bustamantev@profesor.duoc.cl::40b044c9-fab8-430e-a737-6e3ff4ae30c9" providerId="AD" clId="Web-{1187DE25-459A-490E-B9D0-7598AC77294F}"/>
    <pc:docChg chg="modSld">
      <pc:chgData name="Claudiaalejandra Bustamante Vera" userId="S::cl.bustamantev@profesor.duoc.cl::40b044c9-fab8-430e-a737-6e3ff4ae30c9" providerId="AD" clId="Web-{1187DE25-459A-490E-B9D0-7598AC77294F}" dt="2022-11-17T21:25:27.616" v="72" actId="20577"/>
      <pc:docMkLst>
        <pc:docMk/>
      </pc:docMkLst>
      <pc:sldChg chg="modSp">
        <pc:chgData name="Claudiaalejandra Bustamante Vera" userId="S::cl.bustamantev@profesor.duoc.cl::40b044c9-fab8-430e-a737-6e3ff4ae30c9" providerId="AD" clId="Web-{1187DE25-459A-490E-B9D0-7598AC77294F}" dt="2022-11-17T21:20:21.388" v="0" actId="20577"/>
        <pc:sldMkLst>
          <pc:docMk/>
          <pc:sldMk cId="4179458057" sldId="279"/>
        </pc:sldMkLst>
        <pc:spChg chg="mod">
          <ac:chgData name="Claudiaalejandra Bustamante Vera" userId="S::cl.bustamantev@profesor.duoc.cl::40b044c9-fab8-430e-a737-6e3ff4ae30c9" providerId="AD" clId="Web-{1187DE25-459A-490E-B9D0-7598AC77294F}" dt="2022-11-17T21:20:21.388" v="0" actId="20577"/>
          <ac:spMkLst>
            <pc:docMk/>
            <pc:sldMk cId="4179458057" sldId="279"/>
            <ac:spMk id="2" creationId="{949ED6E0-24F7-4699-E88F-24958FF37316}"/>
          </ac:spMkLst>
        </pc:spChg>
      </pc:sldChg>
      <pc:sldChg chg="modSp">
        <pc:chgData name="Claudiaalejandra Bustamante Vera" userId="S::cl.bustamantev@profesor.duoc.cl::40b044c9-fab8-430e-a737-6e3ff4ae30c9" providerId="AD" clId="Web-{1187DE25-459A-490E-B9D0-7598AC77294F}" dt="2022-11-17T21:25:27.616" v="72" actId="20577"/>
        <pc:sldMkLst>
          <pc:docMk/>
          <pc:sldMk cId="2851328478" sldId="280"/>
        </pc:sldMkLst>
        <pc:spChg chg="mod">
          <ac:chgData name="Claudiaalejandra Bustamante Vera" userId="S::cl.bustamantev@profesor.duoc.cl::40b044c9-fab8-430e-a737-6e3ff4ae30c9" providerId="AD" clId="Web-{1187DE25-459A-490E-B9D0-7598AC77294F}" dt="2022-11-17T21:25:27.616" v="72" actId="20577"/>
          <ac:spMkLst>
            <pc:docMk/>
            <pc:sldMk cId="2851328478" sldId="280"/>
            <ac:spMk id="4" creationId="{BB46875E-6F07-A11F-2BCE-EFA4F14A6B28}"/>
          </ac:spMkLst>
        </pc:spChg>
      </pc:sldChg>
    </pc:docChg>
  </pc:docChgLst>
  <pc:docChgLst>
    <pc:chgData name="Guillermoeugenio Pinto Fuentes" userId="S::gu.pintof@profesor.duoc.cl::a24796d0-b5dc-46cd-8a15-c3d2b641a60a" providerId="AD" clId="Web-{C70EA60E-4CA4-4BD9-807C-31124DEDCB6F}"/>
    <pc:docChg chg="modSld">
      <pc:chgData name="Guillermoeugenio Pinto Fuentes" userId="S::gu.pintof@profesor.duoc.cl::a24796d0-b5dc-46cd-8a15-c3d2b641a60a" providerId="AD" clId="Web-{C70EA60E-4CA4-4BD9-807C-31124DEDCB6F}" dt="2022-11-11T01:15:24.802" v="31" actId="20577"/>
      <pc:docMkLst>
        <pc:docMk/>
      </pc:docMkLst>
      <pc:sldChg chg="modSp">
        <pc:chgData name="Guillermoeugenio Pinto Fuentes" userId="S::gu.pintof@profesor.duoc.cl::a24796d0-b5dc-46cd-8a15-c3d2b641a60a" providerId="AD" clId="Web-{C70EA60E-4CA4-4BD9-807C-31124DEDCB6F}" dt="2022-11-11T01:15:24.802" v="31" actId="20577"/>
        <pc:sldMkLst>
          <pc:docMk/>
          <pc:sldMk cId="4179458057" sldId="279"/>
        </pc:sldMkLst>
        <pc:spChg chg="mod">
          <ac:chgData name="Guillermoeugenio Pinto Fuentes" userId="S::gu.pintof@profesor.duoc.cl::a24796d0-b5dc-46cd-8a15-c3d2b641a60a" providerId="AD" clId="Web-{C70EA60E-4CA4-4BD9-807C-31124DEDCB6F}" dt="2022-11-11T01:15:24.802" v="31" actId="20577"/>
          <ac:spMkLst>
            <pc:docMk/>
            <pc:sldMk cId="4179458057" sldId="279"/>
            <ac:spMk id="2" creationId="{949ED6E0-24F7-4699-E88F-24958FF37316}"/>
          </ac:spMkLst>
        </pc:spChg>
      </pc:sldChg>
    </pc:docChg>
  </pc:docChgLst>
  <pc:docChgLst>
    <pc:chgData name="Claudiaalejandra Bustamante Vera" userId="S::cl.bustamantev@profesor.duoc.cl::40b044c9-fab8-430e-a737-6e3ff4ae30c9" providerId="AD" clId="Web-{E3066BA2-2D00-4032-BFE1-F0F655717A95}"/>
    <pc:docChg chg="modSld">
      <pc:chgData name="Claudiaalejandra Bustamante Vera" userId="S::cl.bustamantev@profesor.duoc.cl::40b044c9-fab8-430e-a737-6e3ff4ae30c9" providerId="AD" clId="Web-{E3066BA2-2D00-4032-BFE1-F0F655717A95}" dt="2022-11-10T18:20:31.320" v="306" actId="14100"/>
      <pc:docMkLst>
        <pc:docMk/>
      </pc:docMkLst>
      <pc:sldChg chg="modSp">
        <pc:chgData name="Claudiaalejandra Bustamante Vera" userId="S::cl.bustamantev@profesor.duoc.cl::40b044c9-fab8-430e-a737-6e3ff4ae30c9" providerId="AD" clId="Web-{E3066BA2-2D00-4032-BFE1-F0F655717A95}" dt="2022-11-10T17:56:23.312" v="0" actId="20577"/>
        <pc:sldMkLst>
          <pc:docMk/>
          <pc:sldMk cId="4122261599" sldId="267"/>
        </pc:sldMkLst>
        <pc:spChg chg="mod">
          <ac:chgData name="Claudiaalejandra Bustamante Vera" userId="S::cl.bustamantev@profesor.duoc.cl::40b044c9-fab8-430e-a737-6e3ff4ae30c9" providerId="AD" clId="Web-{E3066BA2-2D00-4032-BFE1-F0F655717A95}" dt="2022-11-10T17:56:23.312" v="0" actId="20577"/>
          <ac:spMkLst>
            <pc:docMk/>
            <pc:sldMk cId="4122261599" sldId="267"/>
            <ac:spMk id="2" creationId="{30352212-10B1-B041-82C3-4A69660904EC}"/>
          </ac:spMkLst>
        </pc:spChg>
      </pc:sldChg>
      <pc:sldChg chg="modSp">
        <pc:chgData name="Claudiaalejandra Bustamante Vera" userId="S::cl.bustamantev@profesor.duoc.cl::40b044c9-fab8-430e-a737-6e3ff4ae30c9" providerId="AD" clId="Web-{E3066BA2-2D00-4032-BFE1-F0F655717A95}" dt="2022-11-10T18:06:21.734" v="209" actId="20577"/>
        <pc:sldMkLst>
          <pc:docMk/>
          <pc:sldMk cId="1161221054" sldId="269"/>
        </pc:sldMkLst>
        <pc:spChg chg="mod">
          <ac:chgData name="Claudiaalejandra Bustamante Vera" userId="S::cl.bustamantev@profesor.duoc.cl::40b044c9-fab8-430e-a737-6e3ff4ae30c9" providerId="AD" clId="Web-{E3066BA2-2D00-4032-BFE1-F0F655717A95}" dt="2022-11-10T18:03:22.636" v="123" actId="20577"/>
          <ac:spMkLst>
            <pc:docMk/>
            <pc:sldMk cId="1161221054" sldId="269"/>
            <ac:spMk id="4" creationId="{07F45AFB-1376-9947-A512-CE2C17B62EC0}"/>
          </ac:spMkLst>
        </pc:spChg>
        <pc:spChg chg="mod">
          <ac:chgData name="Claudiaalejandra Bustamante Vera" userId="S::cl.bustamantev@profesor.duoc.cl::40b044c9-fab8-430e-a737-6e3ff4ae30c9" providerId="AD" clId="Web-{E3066BA2-2D00-4032-BFE1-F0F655717A95}" dt="2022-11-10T18:04:23.934" v="142" actId="20577"/>
          <ac:spMkLst>
            <pc:docMk/>
            <pc:sldMk cId="1161221054" sldId="269"/>
            <ac:spMk id="7" creationId="{039F57FA-276E-7F4D-822A-86F75FEDC323}"/>
          </ac:spMkLst>
        </pc:spChg>
        <pc:spChg chg="mod">
          <ac:chgData name="Claudiaalejandra Bustamante Vera" userId="S::cl.bustamantev@profesor.duoc.cl::40b044c9-fab8-430e-a737-6e3ff4ae30c9" providerId="AD" clId="Web-{E3066BA2-2D00-4032-BFE1-F0F655717A95}" dt="2022-11-10T18:06:15.094" v="207" actId="20577"/>
          <ac:spMkLst>
            <pc:docMk/>
            <pc:sldMk cId="1161221054" sldId="269"/>
            <ac:spMk id="10" creationId="{C4B496F9-B980-2640-8BB9-DFC5915FEA5F}"/>
          </ac:spMkLst>
        </pc:spChg>
        <pc:spChg chg="mod">
          <ac:chgData name="Claudiaalejandra Bustamante Vera" userId="S::cl.bustamantev@profesor.duoc.cl::40b044c9-fab8-430e-a737-6e3ff4ae30c9" providerId="AD" clId="Web-{E3066BA2-2D00-4032-BFE1-F0F655717A95}" dt="2022-11-10T18:06:21.734" v="209" actId="20577"/>
          <ac:spMkLst>
            <pc:docMk/>
            <pc:sldMk cId="1161221054" sldId="269"/>
            <ac:spMk id="14" creationId="{2BC51CB7-184D-3D03-5E90-21F8C15877EF}"/>
          </ac:spMkLst>
        </pc:spChg>
      </pc:sldChg>
      <pc:sldChg chg="modSp">
        <pc:chgData name="Claudiaalejandra Bustamante Vera" userId="S::cl.bustamantev@profesor.duoc.cl::40b044c9-fab8-430e-a737-6e3ff4ae30c9" providerId="AD" clId="Web-{E3066BA2-2D00-4032-BFE1-F0F655717A95}" dt="2022-11-10T18:08:06.003" v="258" actId="20577"/>
        <pc:sldMkLst>
          <pc:docMk/>
          <pc:sldMk cId="3940723885" sldId="271"/>
        </pc:sldMkLst>
        <pc:spChg chg="mod">
          <ac:chgData name="Claudiaalejandra Bustamante Vera" userId="S::cl.bustamantev@profesor.duoc.cl::40b044c9-fab8-430e-a737-6e3ff4ae30c9" providerId="AD" clId="Web-{E3066BA2-2D00-4032-BFE1-F0F655717A95}" dt="2022-11-10T18:06:35.141" v="211" actId="20577"/>
          <ac:spMkLst>
            <pc:docMk/>
            <pc:sldMk cId="3940723885" sldId="271"/>
            <ac:spMk id="4" creationId="{257B07CB-5E0C-C349-98D4-230C531FF574}"/>
          </ac:spMkLst>
        </pc:spChg>
        <pc:spChg chg="mod">
          <ac:chgData name="Claudiaalejandra Bustamante Vera" userId="S::cl.bustamantev@profesor.duoc.cl::40b044c9-fab8-430e-a737-6e3ff4ae30c9" providerId="AD" clId="Web-{E3066BA2-2D00-4032-BFE1-F0F655717A95}" dt="2022-11-10T18:08:06.003" v="258" actId="20577"/>
          <ac:spMkLst>
            <pc:docMk/>
            <pc:sldMk cId="3940723885" sldId="271"/>
            <ac:spMk id="5" creationId="{1D134B7D-1E89-7940-9327-8F5039B48E40}"/>
          </ac:spMkLst>
        </pc:spChg>
      </pc:sldChg>
      <pc:sldChg chg="addSp modSp">
        <pc:chgData name="Claudiaalejandra Bustamante Vera" userId="S::cl.bustamantev@profesor.duoc.cl::40b044c9-fab8-430e-a737-6e3ff4ae30c9" providerId="AD" clId="Web-{E3066BA2-2D00-4032-BFE1-F0F655717A95}" dt="2022-11-10T17:59:49.333" v="52" actId="1076"/>
        <pc:sldMkLst>
          <pc:docMk/>
          <pc:sldMk cId="2531329642" sldId="274"/>
        </pc:sldMkLst>
        <pc:spChg chg="mod">
          <ac:chgData name="Claudiaalejandra Bustamante Vera" userId="S::cl.bustamantev@profesor.duoc.cl::40b044c9-fab8-430e-a737-6e3ff4ae30c9" providerId="AD" clId="Web-{E3066BA2-2D00-4032-BFE1-F0F655717A95}" dt="2022-11-10T17:56:54.782" v="2" actId="20577"/>
          <ac:spMkLst>
            <pc:docMk/>
            <pc:sldMk cId="2531329642" sldId="274"/>
            <ac:spMk id="8" creationId="{8F62137C-BDC9-C949-9AC3-E19A910779E2}"/>
          </ac:spMkLst>
        </pc:spChg>
        <pc:spChg chg="mod">
          <ac:chgData name="Claudiaalejandra Bustamante Vera" userId="S::cl.bustamantev@profesor.duoc.cl::40b044c9-fab8-430e-a737-6e3ff4ae30c9" providerId="AD" clId="Web-{E3066BA2-2D00-4032-BFE1-F0F655717A95}" dt="2022-11-10T17:59:43.661" v="51" actId="20577"/>
          <ac:spMkLst>
            <pc:docMk/>
            <pc:sldMk cId="2531329642" sldId="274"/>
            <ac:spMk id="9" creationId="{9960FC2D-3887-1646-A0CD-D2FB86584638}"/>
          </ac:spMkLst>
        </pc:spChg>
        <pc:picChg chg="add mod">
          <ac:chgData name="Claudiaalejandra Bustamante Vera" userId="S::cl.bustamantev@profesor.duoc.cl::40b044c9-fab8-430e-a737-6e3ff4ae30c9" providerId="AD" clId="Web-{E3066BA2-2D00-4032-BFE1-F0F655717A95}" dt="2022-11-10T17:58:27.065" v="12" actId="1076"/>
          <ac:picMkLst>
            <pc:docMk/>
            <pc:sldMk cId="2531329642" sldId="274"/>
            <ac:picMk id="2" creationId="{6FF4CFDF-B244-15E9-93B7-E57ED32368FC}"/>
          </ac:picMkLst>
        </pc:picChg>
        <pc:picChg chg="mod">
          <ac:chgData name="Claudiaalejandra Bustamante Vera" userId="S::cl.bustamantev@profesor.duoc.cl::40b044c9-fab8-430e-a737-6e3ff4ae30c9" providerId="AD" clId="Web-{E3066BA2-2D00-4032-BFE1-F0F655717A95}" dt="2022-11-10T17:59:49.333" v="52" actId="1076"/>
          <ac:picMkLst>
            <pc:docMk/>
            <pc:sldMk cId="2531329642" sldId="274"/>
            <ac:picMk id="17" creationId="{22CD187A-C4F4-9953-3731-21FC853A5C32}"/>
          </ac:picMkLst>
        </pc:picChg>
      </pc:sldChg>
      <pc:sldChg chg="modSp">
        <pc:chgData name="Claudiaalejandra Bustamante Vera" userId="S::cl.bustamantev@profesor.duoc.cl::40b044c9-fab8-430e-a737-6e3ff4ae30c9" providerId="AD" clId="Web-{E3066BA2-2D00-4032-BFE1-F0F655717A95}" dt="2022-11-10T18:00:41.819" v="63" actId="20577"/>
        <pc:sldMkLst>
          <pc:docMk/>
          <pc:sldMk cId="2683658010" sldId="277"/>
        </pc:sldMkLst>
        <pc:spChg chg="mod">
          <ac:chgData name="Claudiaalejandra Bustamante Vera" userId="S::cl.bustamantev@profesor.duoc.cl::40b044c9-fab8-430e-a737-6e3ff4ae30c9" providerId="AD" clId="Web-{E3066BA2-2D00-4032-BFE1-F0F655717A95}" dt="2022-11-10T18:00:41.819" v="63" actId="20577"/>
          <ac:spMkLst>
            <pc:docMk/>
            <pc:sldMk cId="2683658010" sldId="277"/>
            <ac:spMk id="8" creationId="{8F62137C-BDC9-C949-9AC3-E19A910779E2}"/>
          </ac:spMkLst>
        </pc:spChg>
        <pc:picChg chg="mod">
          <ac:chgData name="Claudiaalejandra Bustamante Vera" userId="S::cl.bustamantev@profesor.duoc.cl::40b044c9-fab8-430e-a737-6e3ff4ae30c9" providerId="AD" clId="Web-{E3066BA2-2D00-4032-BFE1-F0F655717A95}" dt="2022-11-10T18:00:10.224" v="53" actId="1076"/>
          <ac:picMkLst>
            <pc:docMk/>
            <pc:sldMk cId="2683658010" sldId="277"/>
            <ac:picMk id="2" creationId="{6ED91887-270C-35AC-8CD1-A72F618488B8}"/>
          </ac:picMkLst>
        </pc:picChg>
      </pc:sldChg>
      <pc:sldChg chg="addSp modSp">
        <pc:chgData name="Claudiaalejandra Bustamante Vera" userId="S::cl.bustamantev@profesor.duoc.cl::40b044c9-fab8-430e-a737-6e3ff4ae30c9" providerId="AD" clId="Web-{E3066BA2-2D00-4032-BFE1-F0F655717A95}" dt="2022-11-10T18:20:31.320" v="306" actId="14100"/>
        <pc:sldMkLst>
          <pc:docMk/>
          <pc:sldMk cId="2473752520" sldId="286"/>
        </pc:sldMkLst>
        <pc:spChg chg="mod">
          <ac:chgData name="Claudiaalejandra Bustamante Vera" userId="S::cl.bustamantev@profesor.duoc.cl::40b044c9-fab8-430e-a737-6e3ff4ae30c9" providerId="AD" clId="Web-{E3066BA2-2D00-4032-BFE1-F0F655717A95}" dt="2022-11-10T18:20:23.945" v="303" actId="20577"/>
          <ac:spMkLst>
            <pc:docMk/>
            <pc:sldMk cId="2473752520" sldId="286"/>
            <ac:spMk id="8" creationId="{8F62137C-BDC9-C949-9AC3-E19A910779E2}"/>
          </ac:spMkLst>
        </pc:spChg>
        <pc:picChg chg="add mod">
          <ac:chgData name="Claudiaalejandra Bustamante Vera" userId="S::cl.bustamantev@profesor.duoc.cl::40b044c9-fab8-430e-a737-6e3ff4ae30c9" providerId="AD" clId="Web-{E3066BA2-2D00-4032-BFE1-F0F655717A95}" dt="2022-11-10T18:20:31.320" v="306" actId="14100"/>
          <ac:picMkLst>
            <pc:docMk/>
            <pc:sldMk cId="2473752520" sldId="286"/>
            <ac:picMk id="3" creationId="{501F8801-85F8-6B3C-34F8-E768B5925817}"/>
          </ac:picMkLst>
        </pc:picChg>
      </pc:sldChg>
    </pc:docChg>
  </pc:docChgLst>
  <pc:docChgLst>
    <pc:chgData name="Claudiaalejandra Bustamante Vera" userId="S::cl.bustamantev@profesor.duoc.cl::40b044c9-fab8-430e-a737-6e3ff4ae30c9" providerId="AD" clId="Web-{57B4383B-EB01-4B58-BB07-1400CD3FF97F}"/>
    <pc:docChg chg="modSld">
      <pc:chgData name="Claudiaalejandra Bustamante Vera" userId="S::cl.bustamantev@profesor.duoc.cl::40b044c9-fab8-430e-a737-6e3ff4ae30c9" providerId="AD" clId="Web-{57B4383B-EB01-4B58-BB07-1400CD3FF97F}" dt="2022-11-17T06:10:42.151" v="1" actId="20577"/>
      <pc:docMkLst>
        <pc:docMk/>
      </pc:docMkLst>
      <pc:sldChg chg="modSp">
        <pc:chgData name="Claudiaalejandra Bustamante Vera" userId="S::cl.bustamantev@profesor.duoc.cl::40b044c9-fab8-430e-a737-6e3ff4ae30c9" providerId="AD" clId="Web-{57B4383B-EB01-4B58-BB07-1400CD3FF97F}" dt="2022-11-17T06:10:42.151" v="1" actId="20577"/>
        <pc:sldMkLst>
          <pc:docMk/>
          <pc:sldMk cId="2851328478" sldId="280"/>
        </pc:sldMkLst>
        <pc:spChg chg="mod">
          <ac:chgData name="Claudiaalejandra Bustamante Vera" userId="S::cl.bustamantev@profesor.duoc.cl::40b044c9-fab8-430e-a737-6e3ff4ae30c9" providerId="AD" clId="Web-{57B4383B-EB01-4B58-BB07-1400CD3FF97F}" dt="2022-11-17T06:10:42.151" v="1" actId="20577"/>
          <ac:spMkLst>
            <pc:docMk/>
            <pc:sldMk cId="2851328478" sldId="280"/>
            <ac:spMk id="4" creationId="{BB46875E-6F07-A11F-2BCE-EFA4F14A6B28}"/>
          </ac:spMkLst>
        </pc:spChg>
      </pc:sldChg>
    </pc:docChg>
  </pc:docChgLst>
  <pc:docChgLst>
    <pc:chgData name="Pamela Menares A." userId="S::pmenaresa@duoc.cl::a95b9275-3465-4317-aedc-8c1ab3c21493" providerId="AD" clId="Web-{9D0C866A-9078-4FD4-A5EA-67D5F6B7EF32}"/>
    <pc:docChg chg="addSld delSld modSld">
      <pc:chgData name="Pamela Menares A." userId="S::pmenaresa@duoc.cl::a95b9275-3465-4317-aedc-8c1ab3c21493" providerId="AD" clId="Web-{9D0C866A-9078-4FD4-A5EA-67D5F6B7EF32}" dt="2022-12-06T19:46:35.045" v="148" actId="1076"/>
      <pc:docMkLst>
        <pc:docMk/>
      </pc:docMkLst>
      <pc:sldChg chg="modSp">
        <pc:chgData name="Pamela Menares A." userId="S::pmenaresa@duoc.cl::a95b9275-3465-4317-aedc-8c1ab3c21493" providerId="AD" clId="Web-{9D0C866A-9078-4FD4-A5EA-67D5F6B7EF32}" dt="2022-12-06T19:42:15.413" v="56" actId="1076"/>
        <pc:sldMkLst>
          <pc:docMk/>
          <pc:sldMk cId="1317273675" sldId="272"/>
        </pc:sldMkLst>
        <pc:spChg chg="mod">
          <ac:chgData name="Pamela Menares A." userId="S::pmenaresa@duoc.cl::a95b9275-3465-4317-aedc-8c1ab3c21493" providerId="AD" clId="Web-{9D0C866A-9078-4FD4-A5EA-67D5F6B7EF32}" dt="2022-12-06T19:42:15.413" v="56" actId="1076"/>
          <ac:spMkLst>
            <pc:docMk/>
            <pc:sldMk cId="1317273675" sldId="272"/>
            <ac:spMk id="28" creationId="{675DC4BC-6192-D249-B77B-2A0528C6B189}"/>
          </ac:spMkLst>
        </pc:spChg>
      </pc:sldChg>
      <pc:sldChg chg="modSp">
        <pc:chgData name="Pamela Menares A." userId="S::pmenaresa@duoc.cl::a95b9275-3465-4317-aedc-8c1ab3c21493" providerId="AD" clId="Web-{9D0C866A-9078-4FD4-A5EA-67D5F6B7EF32}" dt="2022-12-06T19:42:51.726" v="67" actId="1076"/>
        <pc:sldMkLst>
          <pc:docMk/>
          <pc:sldMk cId="3330055882" sldId="273"/>
        </pc:sldMkLst>
        <pc:spChg chg="mod">
          <ac:chgData name="Pamela Menares A." userId="S::pmenaresa@duoc.cl::a95b9275-3465-4317-aedc-8c1ab3c21493" providerId="AD" clId="Web-{9D0C866A-9078-4FD4-A5EA-67D5F6B7EF32}" dt="2022-12-06T19:42:51.726" v="67" actId="1076"/>
          <ac:spMkLst>
            <pc:docMk/>
            <pc:sldMk cId="3330055882" sldId="273"/>
            <ac:spMk id="2" creationId="{949ED6E0-24F7-4699-E88F-24958FF37316}"/>
          </ac:spMkLst>
        </pc:spChg>
        <pc:spChg chg="mod">
          <ac:chgData name="Pamela Menares A." userId="S::pmenaresa@duoc.cl::a95b9275-3465-4317-aedc-8c1ab3c21493" providerId="AD" clId="Web-{9D0C866A-9078-4FD4-A5EA-67D5F6B7EF32}" dt="2022-12-06T19:42:29.038" v="60"/>
          <ac:spMkLst>
            <pc:docMk/>
            <pc:sldMk cId="3330055882" sldId="273"/>
            <ac:spMk id="71" creationId="{A9945F73-F8EA-C142-9F3D-56506C8007DD}"/>
          </ac:spMkLst>
        </pc:spChg>
        <pc:spChg chg="mod">
          <ac:chgData name="Pamela Menares A." userId="S::pmenaresa@duoc.cl::a95b9275-3465-4317-aedc-8c1ab3c21493" providerId="AD" clId="Web-{9D0C866A-9078-4FD4-A5EA-67D5F6B7EF32}" dt="2022-12-06T19:42:40.413" v="64" actId="1076"/>
          <ac:spMkLst>
            <pc:docMk/>
            <pc:sldMk cId="3330055882" sldId="273"/>
            <ac:spMk id="72" creationId="{A338B78E-6AD7-7844-BF74-8EB9C1EAE5E6}"/>
          </ac:spMkLst>
        </pc:spChg>
        <pc:picChg chg="mod">
          <ac:chgData name="Pamela Menares A." userId="S::pmenaresa@duoc.cl::a95b9275-3465-4317-aedc-8c1ab3c21493" providerId="AD" clId="Web-{9D0C866A-9078-4FD4-A5EA-67D5F6B7EF32}" dt="2022-12-06T19:42:43.101" v="65" actId="1076"/>
          <ac:picMkLst>
            <pc:docMk/>
            <pc:sldMk cId="3330055882" sldId="273"/>
            <ac:picMk id="73" creationId="{AB8D2CB4-60B8-DC8D-D910-12C595508EF9}"/>
          </ac:picMkLst>
        </pc:picChg>
      </pc:sldChg>
      <pc:sldChg chg="modSp">
        <pc:chgData name="Pamela Menares A." userId="S::pmenaresa@duoc.cl::a95b9275-3465-4317-aedc-8c1ab3c21493" providerId="AD" clId="Web-{9D0C866A-9078-4FD4-A5EA-67D5F6B7EF32}" dt="2022-12-06T19:39:41.533" v="6" actId="1076"/>
        <pc:sldMkLst>
          <pc:docMk/>
          <pc:sldMk cId="2531329642" sldId="274"/>
        </pc:sldMkLst>
        <pc:spChg chg="mod">
          <ac:chgData name="Pamela Menares A." userId="S::pmenaresa@duoc.cl::a95b9275-3465-4317-aedc-8c1ab3c21493" providerId="AD" clId="Web-{9D0C866A-9078-4FD4-A5EA-67D5F6B7EF32}" dt="2022-12-06T19:39:35.799" v="1" actId="1076"/>
          <ac:spMkLst>
            <pc:docMk/>
            <pc:sldMk cId="2531329642" sldId="274"/>
            <ac:spMk id="5" creationId="{3F4592E0-FA1B-C244-A3E8-ACDB2D412B6E}"/>
          </ac:spMkLst>
        </pc:spChg>
        <pc:spChg chg="mod">
          <ac:chgData name="Pamela Menares A." userId="S::pmenaresa@duoc.cl::a95b9275-3465-4317-aedc-8c1ab3c21493" providerId="AD" clId="Web-{9D0C866A-9078-4FD4-A5EA-67D5F6B7EF32}" dt="2022-12-06T19:39:38.158" v="5" actId="1076"/>
          <ac:spMkLst>
            <pc:docMk/>
            <pc:sldMk cId="2531329642" sldId="274"/>
            <ac:spMk id="8" creationId="{8F62137C-BDC9-C949-9AC3-E19A910779E2}"/>
          </ac:spMkLst>
        </pc:spChg>
        <pc:spChg chg="mod">
          <ac:chgData name="Pamela Menares A." userId="S::pmenaresa@duoc.cl::a95b9275-3465-4317-aedc-8c1ab3c21493" providerId="AD" clId="Web-{9D0C866A-9078-4FD4-A5EA-67D5F6B7EF32}" dt="2022-12-06T19:39:35.845" v="2" actId="1076"/>
          <ac:spMkLst>
            <pc:docMk/>
            <pc:sldMk cId="2531329642" sldId="274"/>
            <ac:spMk id="9" creationId="{9960FC2D-3887-1646-A0CD-D2FB86584638}"/>
          </ac:spMkLst>
        </pc:spChg>
        <pc:spChg chg="mod">
          <ac:chgData name="Pamela Menares A." userId="S::pmenaresa@duoc.cl::a95b9275-3465-4317-aedc-8c1ab3c21493" providerId="AD" clId="Web-{9D0C866A-9078-4FD4-A5EA-67D5F6B7EF32}" dt="2022-12-06T19:39:41.533" v="6" actId="1076"/>
          <ac:spMkLst>
            <pc:docMk/>
            <pc:sldMk cId="2531329642" sldId="274"/>
            <ac:spMk id="12" creationId="{4B91F47D-D7D1-A24B-97C2-AEE4BD2DCDBC}"/>
          </ac:spMkLst>
        </pc:spChg>
        <pc:picChg chg="mod">
          <ac:chgData name="Pamela Menares A." userId="S::pmenaresa@duoc.cl::a95b9275-3465-4317-aedc-8c1ab3c21493" providerId="AD" clId="Web-{9D0C866A-9078-4FD4-A5EA-67D5F6B7EF32}" dt="2022-12-06T19:39:35.861" v="3" actId="1076"/>
          <ac:picMkLst>
            <pc:docMk/>
            <pc:sldMk cId="2531329642" sldId="274"/>
            <ac:picMk id="3" creationId="{EDA1968B-0D4E-5574-9C7E-3FCE9ED4D5A6}"/>
          </ac:picMkLst>
        </pc:picChg>
        <pc:picChg chg="mod">
          <ac:chgData name="Pamela Menares A." userId="S::pmenaresa@duoc.cl::a95b9275-3465-4317-aedc-8c1ab3c21493" providerId="AD" clId="Web-{9D0C866A-9078-4FD4-A5EA-67D5F6B7EF32}" dt="2022-12-06T19:39:35.877" v="4" actId="1076"/>
          <ac:picMkLst>
            <pc:docMk/>
            <pc:sldMk cId="2531329642" sldId="274"/>
            <ac:picMk id="17" creationId="{22CD187A-C4F4-9953-3731-21FC853A5C32}"/>
          </ac:picMkLst>
        </pc:picChg>
      </pc:sldChg>
      <pc:sldChg chg="addSp delSp modSp">
        <pc:chgData name="Pamela Menares A." userId="S::pmenaresa@duoc.cl::a95b9275-3465-4317-aedc-8c1ab3c21493" providerId="AD" clId="Web-{9D0C866A-9078-4FD4-A5EA-67D5F6B7EF32}" dt="2022-12-06T19:40:16.159" v="17" actId="1076"/>
        <pc:sldMkLst>
          <pc:docMk/>
          <pc:sldMk cId="2683658010" sldId="277"/>
        </pc:sldMkLst>
        <pc:spChg chg="add del mod">
          <ac:chgData name="Pamela Menares A." userId="S::pmenaresa@duoc.cl::a95b9275-3465-4317-aedc-8c1ab3c21493" providerId="AD" clId="Web-{9D0C866A-9078-4FD4-A5EA-67D5F6B7EF32}" dt="2022-12-06T19:39:56.049" v="11"/>
          <ac:spMkLst>
            <pc:docMk/>
            <pc:sldMk cId="2683658010" sldId="277"/>
            <ac:spMk id="6" creationId="{3B97D1E5-B370-4F65-3BE2-311FDDCE887F}"/>
          </ac:spMkLst>
        </pc:spChg>
        <pc:spChg chg="mod">
          <ac:chgData name="Pamela Menares A." userId="S::pmenaresa@duoc.cl::a95b9275-3465-4317-aedc-8c1ab3c21493" providerId="AD" clId="Web-{9D0C866A-9078-4FD4-A5EA-67D5F6B7EF32}" dt="2022-12-06T19:40:10.534" v="14" actId="1076"/>
          <ac:spMkLst>
            <pc:docMk/>
            <pc:sldMk cId="2683658010" sldId="277"/>
            <ac:spMk id="8" creationId="{8F62137C-BDC9-C949-9AC3-E19A910779E2}"/>
          </ac:spMkLst>
        </pc:spChg>
        <pc:spChg chg="add mod">
          <ac:chgData name="Pamela Menares A." userId="S::pmenaresa@duoc.cl::a95b9275-3465-4317-aedc-8c1ab3c21493" providerId="AD" clId="Web-{9D0C866A-9078-4FD4-A5EA-67D5F6B7EF32}" dt="2022-12-06T19:40:01.206" v="12"/>
          <ac:spMkLst>
            <pc:docMk/>
            <pc:sldMk cId="2683658010" sldId="277"/>
            <ac:spMk id="9" creationId="{40878A7D-4F03-ED46-DEEC-552424B846D9}"/>
          </ac:spMkLst>
        </pc:spChg>
        <pc:spChg chg="del">
          <ac:chgData name="Pamela Menares A." userId="S::pmenaresa@duoc.cl::a95b9275-3465-4317-aedc-8c1ab3c21493" providerId="AD" clId="Web-{9D0C866A-9078-4FD4-A5EA-67D5F6B7EF32}" dt="2022-12-06T19:39:47.846" v="7"/>
          <ac:spMkLst>
            <pc:docMk/>
            <pc:sldMk cId="2683658010" sldId="277"/>
            <ac:spMk id="12" creationId="{4B91F47D-D7D1-A24B-97C2-AEE4BD2DCDBC}"/>
          </ac:spMkLst>
        </pc:spChg>
        <pc:picChg chg="mod">
          <ac:chgData name="Pamela Menares A." userId="S::pmenaresa@duoc.cl::a95b9275-3465-4317-aedc-8c1ab3c21493" providerId="AD" clId="Web-{9D0C866A-9078-4FD4-A5EA-67D5F6B7EF32}" dt="2022-12-06T19:40:16.159" v="17" actId="1076"/>
          <ac:picMkLst>
            <pc:docMk/>
            <pc:sldMk cId="2683658010" sldId="277"/>
            <ac:picMk id="2" creationId="{6ED91887-270C-35AC-8CD1-A72F618488B8}"/>
          </ac:picMkLst>
        </pc:picChg>
        <pc:picChg chg="mod">
          <ac:chgData name="Pamela Menares A." userId="S::pmenaresa@duoc.cl::a95b9275-3465-4317-aedc-8c1ab3c21493" providerId="AD" clId="Web-{9D0C866A-9078-4FD4-A5EA-67D5F6B7EF32}" dt="2022-12-06T19:40:06.112" v="13" actId="1076"/>
          <ac:picMkLst>
            <pc:docMk/>
            <pc:sldMk cId="2683658010" sldId="277"/>
            <ac:picMk id="3" creationId="{EDA1968B-0D4E-5574-9C7E-3FCE9ED4D5A6}"/>
          </ac:picMkLst>
        </pc:picChg>
      </pc:sldChg>
      <pc:sldChg chg="addSp delSp modSp">
        <pc:chgData name="Pamela Menares A." userId="S::pmenaresa@duoc.cl::a95b9275-3465-4317-aedc-8c1ab3c21493" providerId="AD" clId="Web-{9D0C866A-9078-4FD4-A5EA-67D5F6B7EF32}" dt="2022-12-06T19:43:20.508" v="76" actId="1076"/>
        <pc:sldMkLst>
          <pc:docMk/>
          <pc:sldMk cId="3052091959" sldId="278"/>
        </pc:sldMkLst>
        <pc:spChg chg="mod">
          <ac:chgData name="Pamela Menares A." userId="S::pmenaresa@duoc.cl::a95b9275-3465-4317-aedc-8c1ab3c21493" providerId="AD" clId="Web-{9D0C866A-9078-4FD4-A5EA-67D5F6B7EF32}" dt="2022-12-06T19:43:20.508" v="76" actId="1076"/>
          <ac:spMkLst>
            <pc:docMk/>
            <pc:sldMk cId="3052091959" sldId="278"/>
            <ac:spMk id="2" creationId="{949ED6E0-24F7-4699-E88F-24958FF37316}"/>
          </ac:spMkLst>
        </pc:spChg>
        <pc:spChg chg="add del mod">
          <ac:chgData name="Pamela Menares A." userId="S::pmenaresa@duoc.cl::a95b9275-3465-4317-aedc-8c1ab3c21493" providerId="AD" clId="Web-{9D0C866A-9078-4FD4-A5EA-67D5F6B7EF32}" dt="2022-12-06T19:43:07.992" v="69"/>
          <ac:spMkLst>
            <pc:docMk/>
            <pc:sldMk cId="3052091959" sldId="278"/>
            <ac:spMk id="8" creationId="{B0FBA7B5-EDE2-B89F-2255-920C22D64616}"/>
          </ac:spMkLst>
        </pc:spChg>
        <pc:spChg chg="add del mod">
          <ac:chgData name="Pamela Menares A." userId="S::pmenaresa@duoc.cl::a95b9275-3465-4317-aedc-8c1ab3c21493" providerId="AD" clId="Web-{9D0C866A-9078-4FD4-A5EA-67D5F6B7EF32}" dt="2022-12-06T19:43:17.368" v="75"/>
          <ac:spMkLst>
            <pc:docMk/>
            <pc:sldMk cId="3052091959" sldId="278"/>
            <ac:spMk id="10" creationId="{7B110AAC-64B4-6087-64D3-F02056B22D60}"/>
          </ac:spMkLst>
        </pc:spChg>
        <pc:spChg chg="add mod">
          <ac:chgData name="Pamela Menares A." userId="S::pmenaresa@duoc.cl::a95b9275-3465-4317-aedc-8c1ab3c21493" providerId="AD" clId="Web-{9D0C866A-9078-4FD4-A5EA-67D5F6B7EF32}" dt="2022-12-06T19:43:15.586" v="73"/>
          <ac:spMkLst>
            <pc:docMk/>
            <pc:sldMk cId="3052091959" sldId="278"/>
            <ac:spMk id="12" creationId="{41CF2D22-EA8F-A0CD-9498-9AD6299486F0}"/>
          </ac:spMkLst>
        </pc:spChg>
        <pc:spChg chg="add">
          <ac:chgData name="Pamela Menares A." userId="S::pmenaresa@duoc.cl::a95b9275-3465-4317-aedc-8c1ab3c21493" providerId="AD" clId="Web-{9D0C866A-9078-4FD4-A5EA-67D5F6B7EF32}" dt="2022-12-06T19:43:15.602" v="74"/>
          <ac:spMkLst>
            <pc:docMk/>
            <pc:sldMk cId="3052091959" sldId="278"/>
            <ac:spMk id="14" creationId="{8C460BC6-9B6A-732F-3E45-F01CC610CF52}"/>
          </ac:spMkLst>
        </pc:spChg>
        <pc:spChg chg="del">
          <ac:chgData name="Pamela Menares A." userId="S::pmenaresa@duoc.cl::a95b9275-3465-4317-aedc-8c1ab3c21493" providerId="AD" clId="Web-{9D0C866A-9078-4FD4-A5EA-67D5F6B7EF32}" dt="2022-12-06T19:43:04.445" v="68"/>
          <ac:spMkLst>
            <pc:docMk/>
            <pc:sldMk cId="3052091959" sldId="278"/>
            <ac:spMk id="71" creationId="{A9945F73-F8EA-C142-9F3D-56506C8007DD}"/>
          </ac:spMkLst>
        </pc:spChg>
        <pc:spChg chg="del mod">
          <ac:chgData name="Pamela Menares A." userId="S::pmenaresa@duoc.cl::a95b9275-3465-4317-aedc-8c1ab3c21493" providerId="AD" clId="Web-{9D0C866A-9078-4FD4-A5EA-67D5F6B7EF32}" dt="2022-12-06T19:43:14.821" v="72"/>
          <ac:spMkLst>
            <pc:docMk/>
            <pc:sldMk cId="3052091959" sldId="278"/>
            <ac:spMk id="72" creationId="{A338B78E-6AD7-7844-BF74-8EB9C1EAE5E6}"/>
          </ac:spMkLst>
        </pc:spChg>
      </pc:sldChg>
      <pc:sldChg chg="addSp delSp modSp">
        <pc:chgData name="Pamela Menares A." userId="S::pmenaresa@duoc.cl::a95b9275-3465-4317-aedc-8c1ab3c21493" providerId="AD" clId="Web-{9D0C866A-9078-4FD4-A5EA-67D5F6B7EF32}" dt="2022-12-06T19:43:44.259" v="85" actId="1076"/>
        <pc:sldMkLst>
          <pc:docMk/>
          <pc:sldMk cId="4179458057" sldId="279"/>
        </pc:sldMkLst>
        <pc:spChg chg="mod">
          <ac:chgData name="Pamela Menares A." userId="S::pmenaresa@duoc.cl::a95b9275-3465-4317-aedc-8c1ab3c21493" providerId="AD" clId="Web-{9D0C866A-9078-4FD4-A5EA-67D5F6B7EF32}" dt="2022-12-06T19:43:38.868" v="83" actId="1076"/>
          <ac:spMkLst>
            <pc:docMk/>
            <pc:sldMk cId="4179458057" sldId="279"/>
            <ac:spMk id="2" creationId="{949ED6E0-24F7-4699-E88F-24958FF37316}"/>
          </ac:spMkLst>
        </pc:spChg>
        <pc:spChg chg="add">
          <ac:chgData name="Pamela Menares A." userId="S::pmenaresa@duoc.cl::a95b9275-3465-4317-aedc-8c1ab3c21493" providerId="AD" clId="Web-{9D0C866A-9078-4FD4-A5EA-67D5F6B7EF32}" dt="2022-12-06T19:43:23.305" v="77"/>
          <ac:spMkLst>
            <pc:docMk/>
            <pc:sldMk cId="4179458057" sldId="279"/>
            <ac:spMk id="5" creationId="{B64C0CA3-D9FF-A054-AE47-DB7331200EBC}"/>
          </ac:spMkLst>
        </pc:spChg>
        <pc:spChg chg="add">
          <ac:chgData name="Pamela Menares A." userId="S::pmenaresa@duoc.cl::a95b9275-3465-4317-aedc-8c1ab3c21493" providerId="AD" clId="Web-{9D0C866A-9078-4FD4-A5EA-67D5F6B7EF32}" dt="2022-12-06T19:43:23.321" v="78"/>
          <ac:spMkLst>
            <pc:docMk/>
            <pc:sldMk cId="4179458057" sldId="279"/>
            <ac:spMk id="10" creationId="{BA06AF1D-2FE2-4F5F-F833-5E18DF3C2C6D}"/>
          </ac:spMkLst>
        </pc:spChg>
        <pc:spChg chg="add del mod">
          <ac:chgData name="Pamela Menares A." userId="S::pmenaresa@duoc.cl::a95b9275-3465-4317-aedc-8c1ab3c21493" providerId="AD" clId="Web-{9D0C866A-9078-4FD4-A5EA-67D5F6B7EF32}" dt="2022-12-06T19:43:28.884" v="80"/>
          <ac:spMkLst>
            <pc:docMk/>
            <pc:sldMk cId="4179458057" sldId="279"/>
            <ac:spMk id="12" creationId="{8AA43668-50F6-505D-1734-2455BD428116}"/>
          </ac:spMkLst>
        </pc:spChg>
        <pc:spChg chg="add del mod">
          <ac:chgData name="Pamela Menares A." userId="S::pmenaresa@duoc.cl::a95b9275-3465-4317-aedc-8c1ab3c21493" providerId="AD" clId="Web-{9D0C866A-9078-4FD4-A5EA-67D5F6B7EF32}" dt="2022-12-06T19:43:32.915" v="82"/>
          <ac:spMkLst>
            <pc:docMk/>
            <pc:sldMk cId="4179458057" sldId="279"/>
            <ac:spMk id="14" creationId="{D477D7CF-ACAB-CC89-F9F6-B5DBA8574874}"/>
          </ac:spMkLst>
        </pc:spChg>
        <pc:spChg chg="del">
          <ac:chgData name="Pamela Menares A." userId="S::pmenaresa@duoc.cl::a95b9275-3465-4317-aedc-8c1ab3c21493" providerId="AD" clId="Web-{9D0C866A-9078-4FD4-A5EA-67D5F6B7EF32}" dt="2022-12-06T19:43:31.102" v="81"/>
          <ac:spMkLst>
            <pc:docMk/>
            <pc:sldMk cId="4179458057" sldId="279"/>
            <ac:spMk id="71" creationId="{A9945F73-F8EA-C142-9F3D-56506C8007DD}"/>
          </ac:spMkLst>
        </pc:spChg>
        <pc:spChg chg="del">
          <ac:chgData name="Pamela Menares A." userId="S::pmenaresa@duoc.cl::a95b9275-3465-4317-aedc-8c1ab3c21493" providerId="AD" clId="Web-{9D0C866A-9078-4FD4-A5EA-67D5F6B7EF32}" dt="2022-12-06T19:43:26.837" v="79"/>
          <ac:spMkLst>
            <pc:docMk/>
            <pc:sldMk cId="4179458057" sldId="279"/>
            <ac:spMk id="72" creationId="{A338B78E-6AD7-7844-BF74-8EB9C1EAE5E6}"/>
          </ac:spMkLst>
        </pc:spChg>
        <pc:picChg chg="mod">
          <ac:chgData name="Pamela Menares A." userId="S::pmenaresa@duoc.cl::a95b9275-3465-4317-aedc-8c1ab3c21493" providerId="AD" clId="Web-{9D0C866A-9078-4FD4-A5EA-67D5F6B7EF32}" dt="2022-12-06T19:43:41.868" v="84" actId="1076"/>
          <ac:picMkLst>
            <pc:docMk/>
            <pc:sldMk cId="4179458057" sldId="279"/>
            <ac:picMk id="4" creationId="{3960EA9D-20DD-A6A6-3632-0229998906AA}"/>
          </ac:picMkLst>
        </pc:picChg>
        <pc:picChg chg="mod">
          <ac:chgData name="Pamela Menares A." userId="S::pmenaresa@duoc.cl::a95b9275-3465-4317-aedc-8c1ab3c21493" providerId="AD" clId="Web-{9D0C866A-9078-4FD4-A5EA-67D5F6B7EF32}" dt="2022-12-06T19:43:44.259" v="85" actId="1076"/>
          <ac:picMkLst>
            <pc:docMk/>
            <pc:sldMk cId="4179458057" sldId="279"/>
            <ac:picMk id="6" creationId="{96132852-DE22-3BAB-B4CC-CDBB0CD7200F}"/>
          </ac:picMkLst>
        </pc:picChg>
      </pc:sldChg>
      <pc:sldChg chg="addSp delSp modSp">
        <pc:chgData name="Pamela Menares A." userId="S::pmenaresa@duoc.cl::a95b9275-3465-4317-aedc-8c1ab3c21493" providerId="AD" clId="Web-{9D0C866A-9078-4FD4-A5EA-67D5F6B7EF32}" dt="2022-12-06T19:44:15.338" v="94" actId="1076"/>
        <pc:sldMkLst>
          <pc:docMk/>
          <pc:sldMk cId="2851328478" sldId="280"/>
        </pc:sldMkLst>
        <pc:spChg chg="mod">
          <ac:chgData name="Pamela Menares A." userId="S::pmenaresa@duoc.cl::a95b9275-3465-4317-aedc-8c1ab3c21493" providerId="AD" clId="Web-{9D0C866A-9078-4FD4-A5EA-67D5F6B7EF32}" dt="2022-12-06T19:44:11.369" v="93" actId="1076"/>
          <ac:spMkLst>
            <pc:docMk/>
            <pc:sldMk cId="2851328478" sldId="280"/>
            <ac:spMk id="3" creationId="{E8FA0D03-5131-B2B9-9AD6-6FDA9184C566}"/>
          </ac:spMkLst>
        </pc:spChg>
        <pc:spChg chg="mod">
          <ac:chgData name="Pamela Menares A." userId="S::pmenaresa@duoc.cl::a95b9275-3465-4317-aedc-8c1ab3c21493" providerId="AD" clId="Web-{9D0C866A-9078-4FD4-A5EA-67D5F6B7EF32}" dt="2022-12-06T19:44:06.869" v="92" actId="1076"/>
          <ac:spMkLst>
            <pc:docMk/>
            <pc:sldMk cId="2851328478" sldId="280"/>
            <ac:spMk id="4" creationId="{BB46875E-6F07-A11F-2BCE-EFA4F14A6B28}"/>
          </ac:spMkLst>
        </pc:spChg>
        <pc:spChg chg="mod">
          <ac:chgData name="Pamela Menares A." userId="S::pmenaresa@duoc.cl::a95b9275-3465-4317-aedc-8c1ab3c21493" providerId="AD" clId="Web-{9D0C866A-9078-4FD4-A5EA-67D5F6B7EF32}" dt="2022-12-06T19:44:15.338" v="94" actId="1076"/>
          <ac:spMkLst>
            <pc:docMk/>
            <pc:sldMk cId="2851328478" sldId="280"/>
            <ac:spMk id="5" creationId="{ADCB258E-6E88-9C2C-9353-ACD14B41781B}"/>
          </ac:spMkLst>
        </pc:spChg>
        <pc:spChg chg="add">
          <ac:chgData name="Pamela Menares A." userId="S::pmenaresa@duoc.cl::a95b9275-3465-4317-aedc-8c1ab3c21493" providerId="AD" clId="Web-{9D0C866A-9078-4FD4-A5EA-67D5F6B7EF32}" dt="2022-12-06T19:43:47.275" v="86"/>
          <ac:spMkLst>
            <pc:docMk/>
            <pc:sldMk cId="2851328478" sldId="280"/>
            <ac:spMk id="7" creationId="{2458AB87-23D1-0903-1F68-9E5EB4688E21}"/>
          </ac:spMkLst>
        </pc:spChg>
        <pc:spChg chg="add">
          <ac:chgData name="Pamela Menares A." userId="S::pmenaresa@duoc.cl::a95b9275-3465-4317-aedc-8c1ab3c21493" providerId="AD" clId="Web-{9D0C866A-9078-4FD4-A5EA-67D5F6B7EF32}" dt="2022-12-06T19:43:47.290" v="87"/>
          <ac:spMkLst>
            <pc:docMk/>
            <pc:sldMk cId="2851328478" sldId="280"/>
            <ac:spMk id="9" creationId="{84ECC48E-C428-1474-66C0-56DC3CD1851E}"/>
          </ac:spMkLst>
        </pc:spChg>
        <pc:spChg chg="add del mod">
          <ac:chgData name="Pamela Menares A." userId="S::pmenaresa@duoc.cl::a95b9275-3465-4317-aedc-8c1ab3c21493" providerId="AD" clId="Web-{9D0C866A-9078-4FD4-A5EA-67D5F6B7EF32}" dt="2022-12-06T19:44:00.416" v="91"/>
          <ac:spMkLst>
            <pc:docMk/>
            <pc:sldMk cId="2851328478" sldId="280"/>
            <ac:spMk id="11" creationId="{F52D55FB-CAFE-7616-6AF1-F4D872E11453}"/>
          </ac:spMkLst>
        </pc:spChg>
        <pc:spChg chg="add del mod">
          <ac:chgData name="Pamela Menares A." userId="S::pmenaresa@duoc.cl::a95b9275-3465-4317-aedc-8c1ab3c21493" providerId="AD" clId="Web-{9D0C866A-9078-4FD4-A5EA-67D5F6B7EF32}" dt="2022-12-06T19:43:59.088" v="90"/>
          <ac:spMkLst>
            <pc:docMk/>
            <pc:sldMk cId="2851328478" sldId="280"/>
            <ac:spMk id="13" creationId="{249A8BE4-D434-0A01-3E40-171A8919EF61}"/>
          </ac:spMkLst>
        </pc:spChg>
        <pc:spChg chg="del">
          <ac:chgData name="Pamela Menares A." userId="S::pmenaresa@duoc.cl::a95b9275-3465-4317-aedc-8c1ab3c21493" providerId="AD" clId="Web-{9D0C866A-9078-4FD4-A5EA-67D5F6B7EF32}" dt="2022-12-06T19:43:54.759" v="88"/>
          <ac:spMkLst>
            <pc:docMk/>
            <pc:sldMk cId="2851328478" sldId="280"/>
            <ac:spMk id="71" creationId="{A9945F73-F8EA-C142-9F3D-56506C8007DD}"/>
          </ac:spMkLst>
        </pc:spChg>
        <pc:spChg chg="del">
          <ac:chgData name="Pamela Menares A." userId="S::pmenaresa@duoc.cl::a95b9275-3465-4317-aedc-8c1ab3c21493" providerId="AD" clId="Web-{9D0C866A-9078-4FD4-A5EA-67D5F6B7EF32}" dt="2022-12-06T19:43:57.634" v="89"/>
          <ac:spMkLst>
            <pc:docMk/>
            <pc:sldMk cId="2851328478" sldId="280"/>
            <ac:spMk id="72" creationId="{A338B78E-6AD7-7844-BF74-8EB9C1EAE5E6}"/>
          </ac:spMkLst>
        </pc:spChg>
      </pc:sldChg>
      <pc:sldChg chg="addSp delSp modSp">
        <pc:chgData name="Pamela Menares A." userId="S::pmenaresa@duoc.cl::a95b9275-3465-4317-aedc-8c1ab3c21493" providerId="AD" clId="Web-{9D0C866A-9078-4FD4-A5EA-67D5F6B7EF32}" dt="2022-12-06T19:44:40.432" v="104"/>
        <pc:sldMkLst>
          <pc:docMk/>
          <pc:sldMk cId="3639806369" sldId="281"/>
        </pc:sldMkLst>
        <pc:spChg chg="mod">
          <ac:chgData name="Pamela Menares A." userId="S::pmenaresa@duoc.cl::a95b9275-3465-4317-aedc-8c1ab3c21493" providerId="AD" clId="Web-{9D0C866A-9078-4FD4-A5EA-67D5F6B7EF32}" dt="2022-12-06T19:44:25.620" v="96" actId="1076"/>
          <ac:spMkLst>
            <pc:docMk/>
            <pc:sldMk cId="3639806369" sldId="281"/>
            <ac:spMk id="2" creationId="{949ED6E0-24F7-4699-E88F-24958FF37316}"/>
          </ac:spMkLst>
        </pc:spChg>
        <pc:spChg chg="add">
          <ac:chgData name="Pamela Menares A." userId="S::pmenaresa@duoc.cl::a95b9275-3465-4317-aedc-8c1ab3c21493" providerId="AD" clId="Web-{9D0C866A-9078-4FD4-A5EA-67D5F6B7EF32}" dt="2022-12-06T19:44:27.182" v="97"/>
          <ac:spMkLst>
            <pc:docMk/>
            <pc:sldMk cId="3639806369" sldId="281"/>
            <ac:spMk id="6" creationId="{C9F3B557-202A-4086-C506-1354FEA0C798}"/>
          </ac:spMkLst>
        </pc:spChg>
        <pc:spChg chg="add">
          <ac:chgData name="Pamela Menares A." userId="S::pmenaresa@duoc.cl::a95b9275-3465-4317-aedc-8c1ab3c21493" providerId="AD" clId="Web-{9D0C866A-9078-4FD4-A5EA-67D5F6B7EF32}" dt="2022-12-06T19:44:27.198" v="98"/>
          <ac:spMkLst>
            <pc:docMk/>
            <pc:sldMk cId="3639806369" sldId="281"/>
            <ac:spMk id="8" creationId="{AB03192A-1281-1D73-AA29-B4D13A6E6797}"/>
          </ac:spMkLst>
        </pc:spChg>
        <pc:spChg chg="add del mod">
          <ac:chgData name="Pamela Menares A." userId="S::pmenaresa@duoc.cl::a95b9275-3465-4317-aedc-8c1ab3c21493" providerId="AD" clId="Web-{9D0C866A-9078-4FD4-A5EA-67D5F6B7EF32}" dt="2022-12-06T19:44:30.338" v="100"/>
          <ac:spMkLst>
            <pc:docMk/>
            <pc:sldMk cId="3639806369" sldId="281"/>
            <ac:spMk id="12" creationId="{F37FD941-07C4-3F73-2C20-EB9B76B6FE21}"/>
          </ac:spMkLst>
        </pc:spChg>
        <pc:spChg chg="add del mod">
          <ac:chgData name="Pamela Menares A." userId="S::pmenaresa@duoc.cl::a95b9275-3465-4317-aedc-8c1ab3c21493" providerId="AD" clId="Web-{9D0C866A-9078-4FD4-A5EA-67D5F6B7EF32}" dt="2022-12-06T19:44:40.432" v="104"/>
          <ac:spMkLst>
            <pc:docMk/>
            <pc:sldMk cId="3639806369" sldId="281"/>
            <ac:spMk id="14" creationId="{31207485-10E0-05B1-8235-E5BEE750C8BE}"/>
          </ac:spMkLst>
        </pc:spChg>
        <pc:spChg chg="del mod">
          <ac:chgData name="Pamela Menares A." userId="S::pmenaresa@duoc.cl::a95b9275-3465-4317-aedc-8c1ab3c21493" providerId="AD" clId="Web-{9D0C866A-9078-4FD4-A5EA-67D5F6B7EF32}" dt="2022-12-06T19:44:38.151" v="103"/>
          <ac:spMkLst>
            <pc:docMk/>
            <pc:sldMk cId="3639806369" sldId="281"/>
            <ac:spMk id="71" creationId="{A9945F73-F8EA-C142-9F3D-56506C8007DD}"/>
          </ac:spMkLst>
        </pc:spChg>
        <pc:spChg chg="del">
          <ac:chgData name="Pamela Menares A." userId="S::pmenaresa@duoc.cl::a95b9275-3465-4317-aedc-8c1ab3c21493" providerId="AD" clId="Web-{9D0C866A-9078-4FD4-A5EA-67D5F6B7EF32}" dt="2022-12-06T19:44:28.917" v="99"/>
          <ac:spMkLst>
            <pc:docMk/>
            <pc:sldMk cId="3639806369" sldId="281"/>
            <ac:spMk id="72" creationId="{A338B78E-6AD7-7844-BF74-8EB9C1EAE5E6}"/>
          </ac:spMkLst>
        </pc:spChg>
        <pc:picChg chg="mod">
          <ac:chgData name="Pamela Menares A." userId="S::pmenaresa@duoc.cl::a95b9275-3465-4317-aedc-8c1ab3c21493" providerId="AD" clId="Web-{9D0C866A-9078-4FD4-A5EA-67D5F6B7EF32}" dt="2022-12-06T19:44:22.448" v="95" actId="1076"/>
          <ac:picMkLst>
            <pc:docMk/>
            <pc:sldMk cId="3639806369" sldId="281"/>
            <ac:picMk id="5" creationId="{955BC79E-ECBB-F088-47C4-D23F3A7C0701}"/>
          </ac:picMkLst>
        </pc:picChg>
      </pc:sldChg>
      <pc:sldChg chg="addSp delSp modSp">
        <pc:chgData name="Pamela Menares A." userId="S::pmenaresa@duoc.cl::a95b9275-3465-4317-aedc-8c1ab3c21493" providerId="AD" clId="Web-{9D0C866A-9078-4FD4-A5EA-67D5F6B7EF32}" dt="2022-12-06T19:45:06.980" v="113" actId="1076"/>
        <pc:sldMkLst>
          <pc:docMk/>
          <pc:sldMk cId="468616466" sldId="282"/>
        </pc:sldMkLst>
        <pc:spChg chg="mod">
          <ac:chgData name="Pamela Menares A." userId="S::pmenaresa@duoc.cl::a95b9275-3465-4317-aedc-8c1ab3c21493" providerId="AD" clId="Web-{9D0C866A-9078-4FD4-A5EA-67D5F6B7EF32}" dt="2022-12-06T19:45:06.980" v="113" actId="1076"/>
          <ac:spMkLst>
            <pc:docMk/>
            <pc:sldMk cId="468616466" sldId="282"/>
            <ac:spMk id="2" creationId="{006F03D5-E6F4-4B98-6732-C6931091603A}"/>
          </ac:spMkLst>
        </pc:spChg>
        <pc:spChg chg="mod">
          <ac:chgData name="Pamela Menares A." userId="S::pmenaresa@duoc.cl::a95b9275-3465-4317-aedc-8c1ab3c21493" providerId="AD" clId="Web-{9D0C866A-9078-4FD4-A5EA-67D5F6B7EF32}" dt="2022-12-06T19:45:06.933" v="111" actId="1076"/>
          <ac:spMkLst>
            <pc:docMk/>
            <pc:sldMk cId="468616466" sldId="282"/>
            <ac:spMk id="3" creationId="{E8FA0D03-5131-B2B9-9AD6-6FDA9184C566}"/>
          </ac:spMkLst>
        </pc:spChg>
        <pc:spChg chg="mod">
          <ac:chgData name="Pamela Menares A." userId="S::pmenaresa@duoc.cl::a95b9275-3465-4317-aedc-8c1ab3c21493" providerId="AD" clId="Web-{9D0C866A-9078-4FD4-A5EA-67D5F6B7EF32}" dt="2022-12-06T19:45:06.949" v="112" actId="1076"/>
          <ac:spMkLst>
            <pc:docMk/>
            <pc:sldMk cId="468616466" sldId="282"/>
            <ac:spMk id="5" creationId="{ADCB258E-6E88-9C2C-9353-ACD14B41781B}"/>
          </ac:spMkLst>
        </pc:spChg>
        <pc:spChg chg="add del mod">
          <ac:chgData name="Pamela Menares A." userId="S::pmenaresa@duoc.cl::a95b9275-3465-4317-aedc-8c1ab3c21493" providerId="AD" clId="Web-{9D0C866A-9078-4FD4-A5EA-67D5F6B7EF32}" dt="2022-12-06T19:44:52.386" v="106"/>
          <ac:spMkLst>
            <pc:docMk/>
            <pc:sldMk cId="468616466" sldId="282"/>
            <ac:spMk id="7" creationId="{43BD61F1-7024-BE7E-E85E-989FF23083D5}"/>
          </ac:spMkLst>
        </pc:spChg>
        <pc:spChg chg="add del mod">
          <ac:chgData name="Pamela Menares A." userId="S::pmenaresa@duoc.cl::a95b9275-3465-4317-aedc-8c1ab3c21493" providerId="AD" clId="Web-{9D0C866A-9078-4FD4-A5EA-67D5F6B7EF32}" dt="2022-12-06T19:44:57.027" v="110"/>
          <ac:spMkLst>
            <pc:docMk/>
            <pc:sldMk cId="468616466" sldId="282"/>
            <ac:spMk id="9" creationId="{9FEC054D-4D00-3A29-5BCA-3C26953D3CFB}"/>
          </ac:spMkLst>
        </pc:spChg>
        <pc:spChg chg="add mod">
          <ac:chgData name="Pamela Menares A." userId="S::pmenaresa@duoc.cl::a95b9275-3465-4317-aedc-8c1ab3c21493" providerId="AD" clId="Web-{9D0C866A-9078-4FD4-A5EA-67D5F6B7EF32}" dt="2022-12-06T19:44:54.902" v="108"/>
          <ac:spMkLst>
            <pc:docMk/>
            <pc:sldMk cId="468616466" sldId="282"/>
            <ac:spMk id="11" creationId="{89DDE94A-278B-B9E4-138A-CC8C7A30D0C5}"/>
          </ac:spMkLst>
        </pc:spChg>
        <pc:spChg chg="add">
          <ac:chgData name="Pamela Menares A." userId="S::pmenaresa@duoc.cl::a95b9275-3465-4317-aedc-8c1ab3c21493" providerId="AD" clId="Web-{9D0C866A-9078-4FD4-A5EA-67D5F6B7EF32}" dt="2022-12-06T19:44:54.917" v="109"/>
          <ac:spMkLst>
            <pc:docMk/>
            <pc:sldMk cId="468616466" sldId="282"/>
            <ac:spMk id="13" creationId="{0275B700-4781-8F8E-98FB-C1631FF4E3A8}"/>
          </ac:spMkLst>
        </pc:spChg>
        <pc:spChg chg="del">
          <ac:chgData name="Pamela Menares A." userId="S::pmenaresa@duoc.cl::a95b9275-3465-4317-aedc-8c1ab3c21493" providerId="AD" clId="Web-{9D0C866A-9078-4FD4-A5EA-67D5F6B7EF32}" dt="2022-12-06T19:44:49.933" v="105"/>
          <ac:spMkLst>
            <pc:docMk/>
            <pc:sldMk cId="468616466" sldId="282"/>
            <ac:spMk id="71" creationId="{A9945F73-F8EA-C142-9F3D-56506C8007DD}"/>
          </ac:spMkLst>
        </pc:spChg>
        <pc:spChg chg="del">
          <ac:chgData name="Pamela Menares A." userId="S::pmenaresa@duoc.cl::a95b9275-3465-4317-aedc-8c1ab3c21493" providerId="AD" clId="Web-{9D0C866A-9078-4FD4-A5EA-67D5F6B7EF32}" dt="2022-12-06T19:44:53.902" v="107"/>
          <ac:spMkLst>
            <pc:docMk/>
            <pc:sldMk cId="468616466" sldId="282"/>
            <ac:spMk id="72" creationId="{A338B78E-6AD7-7844-BF74-8EB9C1EAE5E6}"/>
          </ac:spMkLst>
        </pc:spChg>
      </pc:sldChg>
      <pc:sldChg chg="addSp delSp modSp">
        <pc:chgData name="Pamela Menares A." userId="S::pmenaresa@duoc.cl::a95b9275-3465-4317-aedc-8c1ab3c21493" providerId="AD" clId="Web-{9D0C866A-9078-4FD4-A5EA-67D5F6B7EF32}" dt="2022-12-06T19:45:32.434" v="122"/>
        <pc:sldMkLst>
          <pc:docMk/>
          <pc:sldMk cId="536509124" sldId="283"/>
        </pc:sldMkLst>
        <pc:spChg chg="mod">
          <ac:chgData name="Pamela Menares A." userId="S::pmenaresa@duoc.cl::a95b9275-3465-4317-aedc-8c1ab3c21493" providerId="AD" clId="Web-{9D0C866A-9078-4FD4-A5EA-67D5F6B7EF32}" dt="2022-12-06T19:45:22.434" v="119" actId="1076"/>
          <ac:spMkLst>
            <pc:docMk/>
            <pc:sldMk cId="536509124" sldId="283"/>
            <ac:spMk id="2" creationId="{006F03D5-E6F4-4B98-6732-C6931091603A}"/>
          </ac:spMkLst>
        </pc:spChg>
        <pc:spChg chg="add">
          <ac:chgData name="Pamela Menares A." userId="S::pmenaresa@duoc.cl::a95b9275-3465-4317-aedc-8c1ab3c21493" providerId="AD" clId="Web-{9D0C866A-9078-4FD4-A5EA-67D5F6B7EF32}" dt="2022-12-06T19:45:11.090" v="114"/>
          <ac:spMkLst>
            <pc:docMk/>
            <pc:sldMk cId="536509124" sldId="283"/>
            <ac:spMk id="5" creationId="{55939106-EA7E-42D8-2D7D-80F0A76914CA}"/>
          </ac:spMkLst>
        </pc:spChg>
        <pc:spChg chg="mod">
          <ac:chgData name="Pamela Menares A." userId="S::pmenaresa@duoc.cl::a95b9275-3465-4317-aedc-8c1ab3c21493" providerId="AD" clId="Web-{9D0C866A-9078-4FD4-A5EA-67D5F6B7EF32}" dt="2022-12-06T19:45:27.215" v="121" actId="1076"/>
          <ac:spMkLst>
            <pc:docMk/>
            <pc:sldMk cId="536509124" sldId="283"/>
            <ac:spMk id="8" creationId="{46E57173-127E-4A0D-45DC-684F28E3B7AC}"/>
          </ac:spMkLst>
        </pc:spChg>
        <pc:spChg chg="add">
          <ac:chgData name="Pamela Menares A." userId="S::pmenaresa@duoc.cl::a95b9275-3465-4317-aedc-8c1ab3c21493" providerId="AD" clId="Web-{9D0C866A-9078-4FD4-A5EA-67D5F6B7EF32}" dt="2022-12-06T19:45:11.105" v="115"/>
          <ac:spMkLst>
            <pc:docMk/>
            <pc:sldMk cId="536509124" sldId="283"/>
            <ac:spMk id="10" creationId="{800027A5-301F-CA44-52B5-63F627E90C0A}"/>
          </ac:spMkLst>
        </pc:spChg>
        <pc:spChg chg="add del mod">
          <ac:chgData name="Pamela Menares A." userId="S::pmenaresa@duoc.cl::a95b9275-3465-4317-aedc-8c1ab3c21493" providerId="AD" clId="Web-{9D0C866A-9078-4FD4-A5EA-67D5F6B7EF32}" dt="2022-12-06T19:45:15.355" v="117"/>
          <ac:spMkLst>
            <pc:docMk/>
            <pc:sldMk cId="536509124" sldId="283"/>
            <ac:spMk id="12" creationId="{07841855-A16A-CF49-B747-33F4D876CB48}"/>
          </ac:spMkLst>
        </pc:spChg>
        <pc:spChg chg="add del mod">
          <ac:chgData name="Pamela Menares A." userId="S::pmenaresa@duoc.cl::a95b9275-3465-4317-aedc-8c1ab3c21493" providerId="AD" clId="Web-{9D0C866A-9078-4FD4-A5EA-67D5F6B7EF32}" dt="2022-12-06T19:45:32.434" v="122"/>
          <ac:spMkLst>
            <pc:docMk/>
            <pc:sldMk cId="536509124" sldId="283"/>
            <ac:spMk id="14" creationId="{DFB57E19-877B-BDBB-0A31-7A7D6B63EA3F}"/>
          </ac:spMkLst>
        </pc:spChg>
        <pc:spChg chg="del">
          <ac:chgData name="Pamela Menares A." userId="S::pmenaresa@duoc.cl::a95b9275-3465-4317-aedc-8c1ab3c21493" providerId="AD" clId="Web-{9D0C866A-9078-4FD4-A5EA-67D5F6B7EF32}" dt="2022-12-06T19:45:13.777" v="116"/>
          <ac:spMkLst>
            <pc:docMk/>
            <pc:sldMk cId="536509124" sldId="283"/>
            <ac:spMk id="71" creationId="{A9945F73-F8EA-C142-9F3D-56506C8007DD}"/>
          </ac:spMkLst>
        </pc:spChg>
        <pc:spChg chg="del">
          <ac:chgData name="Pamela Menares A." userId="S::pmenaresa@duoc.cl::a95b9275-3465-4317-aedc-8c1ab3c21493" providerId="AD" clId="Web-{9D0C866A-9078-4FD4-A5EA-67D5F6B7EF32}" dt="2022-12-06T19:45:17.480" v="118"/>
          <ac:spMkLst>
            <pc:docMk/>
            <pc:sldMk cId="536509124" sldId="283"/>
            <ac:spMk id="72" creationId="{A338B78E-6AD7-7844-BF74-8EB9C1EAE5E6}"/>
          </ac:spMkLst>
        </pc:spChg>
        <pc:picChg chg="mod">
          <ac:chgData name="Pamela Menares A." userId="S::pmenaresa@duoc.cl::a95b9275-3465-4317-aedc-8c1ab3c21493" providerId="AD" clId="Web-{9D0C866A-9078-4FD4-A5EA-67D5F6B7EF32}" dt="2022-12-06T19:45:24.684" v="120" actId="1076"/>
          <ac:picMkLst>
            <pc:docMk/>
            <pc:sldMk cId="536509124" sldId="283"/>
            <ac:picMk id="7" creationId="{0606B488-BB43-56D6-5DAB-EA2975C82ABD}"/>
          </ac:picMkLst>
        </pc:picChg>
      </pc:sldChg>
      <pc:sldChg chg="addSp delSp modSp">
        <pc:chgData name="Pamela Menares A." userId="S::pmenaresa@duoc.cl::a95b9275-3465-4317-aedc-8c1ab3c21493" providerId="AD" clId="Web-{9D0C866A-9078-4FD4-A5EA-67D5F6B7EF32}" dt="2022-12-06T19:46:07.122" v="140"/>
        <pc:sldMkLst>
          <pc:docMk/>
          <pc:sldMk cId="1102372411" sldId="284"/>
        </pc:sldMkLst>
        <pc:spChg chg="mod">
          <ac:chgData name="Pamela Menares A." userId="S::pmenaresa@duoc.cl::a95b9275-3465-4317-aedc-8c1ab3c21493" providerId="AD" clId="Web-{9D0C866A-9078-4FD4-A5EA-67D5F6B7EF32}" dt="2022-12-06T19:46:05.232" v="139" actId="1076"/>
          <ac:spMkLst>
            <pc:docMk/>
            <pc:sldMk cId="1102372411" sldId="284"/>
            <ac:spMk id="2" creationId="{949ED6E0-24F7-4699-E88F-24958FF37316}"/>
          </ac:spMkLst>
        </pc:spChg>
        <pc:spChg chg="add del mod">
          <ac:chgData name="Pamela Menares A." userId="S::pmenaresa@duoc.cl::a95b9275-3465-4317-aedc-8c1ab3c21493" providerId="AD" clId="Web-{9D0C866A-9078-4FD4-A5EA-67D5F6B7EF32}" dt="2022-12-06T19:45:49.575" v="125"/>
          <ac:spMkLst>
            <pc:docMk/>
            <pc:sldMk cId="1102372411" sldId="284"/>
            <ac:spMk id="5" creationId="{635B8066-7D4E-C384-FA22-AF3EA2EA4AAC}"/>
          </ac:spMkLst>
        </pc:spChg>
        <pc:spChg chg="add mod">
          <ac:chgData name="Pamela Menares A." userId="S::pmenaresa@duoc.cl::a95b9275-3465-4317-aedc-8c1ab3c21493" providerId="AD" clId="Web-{9D0C866A-9078-4FD4-A5EA-67D5F6B7EF32}" dt="2022-12-06T19:45:50.310" v="126"/>
          <ac:spMkLst>
            <pc:docMk/>
            <pc:sldMk cId="1102372411" sldId="284"/>
            <ac:spMk id="8" creationId="{6D68064D-4E5A-EA04-CD27-AE9806B25DAE}"/>
          </ac:spMkLst>
        </pc:spChg>
        <pc:spChg chg="add mod">
          <ac:chgData name="Pamela Menares A." userId="S::pmenaresa@duoc.cl::a95b9275-3465-4317-aedc-8c1ab3c21493" providerId="AD" clId="Web-{9D0C866A-9078-4FD4-A5EA-67D5F6B7EF32}" dt="2022-12-06T19:45:56.622" v="136" actId="20577"/>
          <ac:spMkLst>
            <pc:docMk/>
            <pc:sldMk cId="1102372411" sldId="284"/>
            <ac:spMk id="10" creationId="{46929DC4-F701-EA95-A905-4DE2DFFBC0A1}"/>
          </ac:spMkLst>
        </pc:spChg>
        <pc:spChg chg="add del mod">
          <ac:chgData name="Pamela Menares A." userId="S::pmenaresa@duoc.cl::a95b9275-3465-4317-aedc-8c1ab3c21493" providerId="AD" clId="Web-{9D0C866A-9078-4FD4-A5EA-67D5F6B7EF32}" dt="2022-12-06T19:46:07.122" v="140"/>
          <ac:spMkLst>
            <pc:docMk/>
            <pc:sldMk cId="1102372411" sldId="284"/>
            <ac:spMk id="12" creationId="{CD28EC40-74B2-55F5-469A-64999D675731}"/>
          </ac:spMkLst>
        </pc:spChg>
        <pc:spChg chg="del mod">
          <ac:chgData name="Pamela Menares A." userId="S::pmenaresa@duoc.cl::a95b9275-3465-4317-aedc-8c1ab3c21493" providerId="AD" clId="Web-{9D0C866A-9078-4FD4-A5EA-67D5F6B7EF32}" dt="2022-12-06T19:45:40.262" v="124"/>
          <ac:spMkLst>
            <pc:docMk/>
            <pc:sldMk cId="1102372411" sldId="284"/>
            <ac:spMk id="71" creationId="{A9945F73-F8EA-C142-9F3D-56506C8007DD}"/>
          </ac:spMkLst>
        </pc:spChg>
        <pc:spChg chg="del">
          <ac:chgData name="Pamela Menares A." userId="S::pmenaresa@duoc.cl::a95b9275-3465-4317-aedc-8c1ab3c21493" providerId="AD" clId="Web-{9D0C866A-9078-4FD4-A5EA-67D5F6B7EF32}" dt="2022-12-06T19:45:59.388" v="137"/>
          <ac:spMkLst>
            <pc:docMk/>
            <pc:sldMk cId="1102372411" sldId="284"/>
            <ac:spMk id="72" creationId="{A338B78E-6AD7-7844-BF74-8EB9C1EAE5E6}"/>
          </ac:spMkLst>
        </pc:spChg>
      </pc:sldChg>
      <pc:sldChg chg="addSp delSp modSp">
        <pc:chgData name="Pamela Menares A." userId="S::pmenaresa@duoc.cl::a95b9275-3465-4317-aedc-8c1ab3c21493" providerId="AD" clId="Web-{9D0C866A-9078-4FD4-A5EA-67D5F6B7EF32}" dt="2022-12-06T19:46:35.045" v="148" actId="1076"/>
        <pc:sldMkLst>
          <pc:docMk/>
          <pc:sldMk cId="2058960490" sldId="285"/>
        </pc:sldMkLst>
        <pc:spChg chg="mod">
          <ac:chgData name="Pamela Menares A." userId="S::pmenaresa@duoc.cl::a95b9275-3465-4317-aedc-8c1ab3c21493" providerId="AD" clId="Web-{9D0C866A-9078-4FD4-A5EA-67D5F6B7EF32}" dt="2022-12-06T19:46:35.045" v="148" actId="1076"/>
          <ac:spMkLst>
            <pc:docMk/>
            <pc:sldMk cId="2058960490" sldId="285"/>
            <ac:spMk id="2" creationId="{949ED6E0-24F7-4699-E88F-24958FF37316}"/>
          </ac:spMkLst>
        </pc:spChg>
        <pc:spChg chg="add">
          <ac:chgData name="Pamela Menares A." userId="S::pmenaresa@duoc.cl::a95b9275-3465-4317-aedc-8c1ab3c21493" providerId="AD" clId="Web-{9D0C866A-9078-4FD4-A5EA-67D5F6B7EF32}" dt="2022-12-06T19:46:15.670" v="141"/>
          <ac:spMkLst>
            <pc:docMk/>
            <pc:sldMk cId="2058960490" sldId="285"/>
            <ac:spMk id="5" creationId="{03C86C3C-520B-78D1-C602-4DEF71A8E438}"/>
          </ac:spMkLst>
        </pc:spChg>
        <pc:spChg chg="add">
          <ac:chgData name="Pamela Menares A." userId="S::pmenaresa@duoc.cl::a95b9275-3465-4317-aedc-8c1ab3c21493" providerId="AD" clId="Web-{9D0C866A-9078-4FD4-A5EA-67D5F6B7EF32}" dt="2022-12-06T19:46:15.685" v="142"/>
          <ac:spMkLst>
            <pc:docMk/>
            <pc:sldMk cId="2058960490" sldId="285"/>
            <ac:spMk id="9" creationId="{6B50B0A3-2A93-8182-DDCD-77A47B70D1AA}"/>
          </ac:spMkLst>
        </pc:spChg>
        <pc:spChg chg="add del mod">
          <ac:chgData name="Pamela Menares A." userId="S::pmenaresa@duoc.cl::a95b9275-3465-4317-aedc-8c1ab3c21493" providerId="AD" clId="Web-{9D0C866A-9078-4FD4-A5EA-67D5F6B7EF32}" dt="2022-12-06T19:46:22.951" v="144"/>
          <ac:spMkLst>
            <pc:docMk/>
            <pc:sldMk cId="2058960490" sldId="285"/>
            <ac:spMk id="13" creationId="{F5272B32-6D88-B52C-1391-586068F1DC74}"/>
          </ac:spMkLst>
        </pc:spChg>
        <pc:spChg chg="add del mod">
          <ac:chgData name="Pamela Menares A." userId="S::pmenaresa@duoc.cl::a95b9275-3465-4317-aedc-8c1ab3c21493" providerId="AD" clId="Web-{9D0C866A-9078-4FD4-A5EA-67D5F6B7EF32}" dt="2022-12-06T19:46:30.342" v="146"/>
          <ac:spMkLst>
            <pc:docMk/>
            <pc:sldMk cId="2058960490" sldId="285"/>
            <ac:spMk id="15" creationId="{F35FD529-3121-3C13-DC59-08DCFECD1429}"/>
          </ac:spMkLst>
        </pc:spChg>
        <pc:spChg chg="del">
          <ac:chgData name="Pamela Menares A." userId="S::pmenaresa@duoc.cl::a95b9275-3465-4317-aedc-8c1ab3c21493" providerId="AD" clId="Web-{9D0C866A-9078-4FD4-A5EA-67D5F6B7EF32}" dt="2022-12-06T19:46:26.014" v="145"/>
          <ac:spMkLst>
            <pc:docMk/>
            <pc:sldMk cId="2058960490" sldId="285"/>
            <ac:spMk id="71" creationId="{A9945F73-F8EA-C142-9F3D-56506C8007DD}"/>
          </ac:spMkLst>
        </pc:spChg>
        <pc:spChg chg="del">
          <ac:chgData name="Pamela Menares A." userId="S::pmenaresa@duoc.cl::a95b9275-3465-4317-aedc-8c1ab3c21493" providerId="AD" clId="Web-{9D0C866A-9078-4FD4-A5EA-67D5F6B7EF32}" dt="2022-12-06T19:46:17.654" v="143"/>
          <ac:spMkLst>
            <pc:docMk/>
            <pc:sldMk cId="2058960490" sldId="285"/>
            <ac:spMk id="72" creationId="{A338B78E-6AD7-7844-BF74-8EB9C1EAE5E6}"/>
          </ac:spMkLst>
        </pc:spChg>
      </pc:sldChg>
      <pc:sldChg chg="modSp">
        <pc:chgData name="Pamela Menares A." userId="S::pmenaresa@duoc.cl::a95b9275-3465-4317-aedc-8c1ab3c21493" providerId="AD" clId="Web-{9D0C866A-9078-4FD4-A5EA-67D5F6B7EF32}" dt="2022-12-06T19:40:39.316" v="22" actId="1076"/>
        <pc:sldMkLst>
          <pc:docMk/>
          <pc:sldMk cId="2473752520" sldId="286"/>
        </pc:sldMkLst>
        <pc:spChg chg="mod">
          <ac:chgData name="Pamela Menares A." userId="S::pmenaresa@duoc.cl::a95b9275-3465-4317-aedc-8c1ab3c21493" providerId="AD" clId="Web-{9D0C866A-9078-4FD4-A5EA-67D5F6B7EF32}" dt="2022-12-06T19:40:39.316" v="22" actId="1076"/>
          <ac:spMkLst>
            <pc:docMk/>
            <pc:sldMk cId="2473752520" sldId="286"/>
            <ac:spMk id="12" creationId="{4B91F47D-D7D1-A24B-97C2-AEE4BD2DCDBC}"/>
          </ac:spMkLst>
        </pc:spChg>
      </pc:sldChg>
      <pc:sldChg chg="addSp delSp modSp add del">
        <pc:chgData name="Pamela Menares A." userId="S::pmenaresa@duoc.cl::a95b9275-3465-4317-aedc-8c1ab3c21493" providerId="AD" clId="Web-{9D0C866A-9078-4FD4-A5EA-67D5F6B7EF32}" dt="2022-12-06T19:41:16.880" v="35" actId="1076"/>
        <pc:sldMkLst>
          <pc:docMk/>
          <pc:sldMk cId="229144779" sldId="287"/>
        </pc:sldMkLst>
        <pc:spChg chg="add del mod">
          <ac:chgData name="Pamela Menares A." userId="S::pmenaresa@duoc.cl::a95b9275-3465-4317-aedc-8c1ab3c21493" providerId="AD" clId="Web-{9D0C866A-9078-4FD4-A5EA-67D5F6B7EF32}" dt="2022-12-06T19:41:00.082" v="28"/>
          <ac:spMkLst>
            <pc:docMk/>
            <pc:sldMk cId="229144779" sldId="287"/>
            <ac:spMk id="5" creationId="{A4AB0ED9-EA62-CCCD-36AE-4AB9C93A6D39}"/>
          </ac:spMkLst>
        </pc:spChg>
        <pc:spChg chg="mod">
          <ac:chgData name="Pamela Menares A." userId="S::pmenaresa@duoc.cl::a95b9275-3465-4317-aedc-8c1ab3c21493" providerId="AD" clId="Web-{9D0C866A-9078-4FD4-A5EA-67D5F6B7EF32}" dt="2022-12-06T19:41:16.880" v="35" actId="1076"/>
          <ac:spMkLst>
            <pc:docMk/>
            <pc:sldMk cId="229144779" sldId="287"/>
            <ac:spMk id="8" creationId="{8F62137C-BDC9-C949-9AC3-E19A910779E2}"/>
          </ac:spMkLst>
        </pc:spChg>
        <pc:spChg chg="add del">
          <ac:chgData name="Pamela Menares A." userId="S::pmenaresa@duoc.cl::a95b9275-3465-4317-aedc-8c1ab3c21493" providerId="AD" clId="Web-{9D0C866A-9078-4FD4-A5EA-67D5F6B7EF32}" dt="2022-12-06T19:40:48.129" v="25"/>
          <ac:spMkLst>
            <pc:docMk/>
            <pc:sldMk cId="229144779" sldId="287"/>
            <ac:spMk id="9" creationId="{7EEC670B-C0BA-A373-AE05-102BEEF9BD86}"/>
          </ac:spMkLst>
        </pc:spChg>
        <pc:spChg chg="del">
          <ac:chgData name="Pamela Menares A." userId="S::pmenaresa@duoc.cl::a95b9275-3465-4317-aedc-8c1ab3c21493" providerId="AD" clId="Web-{9D0C866A-9078-4FD4-A5EA-67D5F6B7EF32}" dt="2022-12-06T19:40:45.238" v="23"/>
          <ac:spMkLst>
            <pc:docMk/>
            <pc:sldMk cId="229144779" sldId="287"/>
            <ac:spMk id="12" creationId="{4B91F47D-D7D1-A24B-97C2-AEE4BD2DCDBC}"/>
          </ac:spMkLst>
        </pc:spChg>
        <pc:spChg chg="mod">
          <ac:chgData name="Pamela Menares A." userId="S::pmenaresa@duoc.cl::a95b9275-3465-4317-aedc-8c1ab3c21493" providerId="AD" clId="Web-{9D0C866A-9078-4FD4-A5EA-67D5F6B7EF32}" dt="2022-12-06T19:41:11.755" v="33" actId="1076"/>
          <ac:spMkLst>
            <pc:docMk/>
            <pc:sldMk cId="229144779" sldId="287"/>
            <ac:spMk id="14" creationId="{3C6C6400-1EC6-086A-27D5-3C8651449D91}"/>
          </ac:spMkLst>
        </pc:spChg>
        <pc:spChg chg="add mod">
          <ac:chgData name="Pamela Menares A." userId="S::pmenaresa@duoc.cl::a95b9275-3465-4317-aedc-8c1ab3c21493" providerId="AD" clId="Web-{9D0C866A-9078-4FD4-A5EA-67D5F6B7EF32}" dt="2022-12-06T19:41:00.707" v="29"/>
          <ac:spMkLst>
            <pc:docMk/>
            <pc:sldMk cId="229144779" sldId="287"/>
            <ac:spMk id="16" creationId="{03B6FEF9-DF72-7707-7949-63856F811F6C}"/>
          </ac:spMkLst>
        </pc:spChg>
        <pc:picChg chg="mod">
          <ac:chgData name="Pamela Menares A." userId="S::pmenaresa@duoc.cl::a95b9275-3465-4317-aedc-8c1ab3c21493" providerId="AD" clId="Web-{9D0C866A-9078-4FD4-A5EA-67D5F6B7EF32}" dt="2022-12-06T19:41:14.020" v="34" actId="1076"/>
          <ac:picMkLst>
            <pc:docMk/>
            <pc:sldMk cId="229144779" sldId="287"/>
            <ac:picMk id="4" creationId="{D24560D1-1765-F2AB-B098-99F33630D4EE}"/>
          </ac:picMkLst>
        </pc:picChg>
      </pc:sldChg>
      <pc:sldChg chg="addSp delSp modSp">
        <pc:chgData name="Pamela Menares A." userId="S::pmenaresa@duoc.cl::a95b9275-3465-4317-aedc-8c1ab3c21493" providerId="AD" clId="Web-{9D0C866A-9078-4FD4-A5EA-67D5F6B7EF32}" dt="2022-12-06T19:41:48.193" v="44" actId="1076"/>
        <pc:sldMkLst>
          <pc:docMk/>
          <pc:sldMk cId="2010131463" sldId="288"/>
        </pc:sldMkLst>
        <pc:spChg chg="mod">
          <ac:chgData name="Pamela Menares A." userId="S::pmenaresa@duoc.cl::a95b9275-3465-4317-aedc-8c1ab3c21493" providerId="AD" clId="Web-{9D0C866A-9078-4FD4-A5EA-67D5F6B7EF32}" dt="2022-12-06T19:41:48.193" v="44" actId="1076"/>
          <ac:spMkLst>
            <pc:docMk/>
            <pc:sldMk cId="2010131463" sldId="288"/>
            <ac:spMk id="5" creationId="{0D99F098-4828-0339-8F24-7B0E14099C3C}"/>
          </ac:spMkLst>
        </pc:spChg>
        <pc:spChg chg="add">
          <ac:chgData name="Pamela Menares A." userId="S::pmenaresa@duoc.cl::a95b9275-3465-4317-aedc-8c1ab3c21493" providerId="AD" clId="Web-{9D0C866A-9078-4FD4-A5EA-67D5F6B7EF32}" dt="2022-12-06T19:41:31.036" v="37"/>
          <ac:spMkLst>
            <pc:docMk/>
            <pc:sldMk cId="2010131463" sldId="288"/>
            <ac:spMk id="8" creationId="{244AF1A6-20A9-1F6C-7117-41F417423BAE}"/>
          </ac:spMkLst>
        </pc:spChg>
        <pc:spChg chg="del">
          <ac:chgData name="Pamela Menares A." userId="S::pmenaresa@duoc.cl::a95b9275-3465-4317-aedc-8c1ab3c21493" providerId="AD" clId="Web-{9D0C866A-9078-4FD4-A5EA-67D5F6B7EF32}" dt="2022-12-06T19:41:35.255" v="39"/>
          <ac:spMkLst>
            <pc:docMk/>
            <pc:sldMk cId="2010131463" sldId="288"/>
            <ac:spMk id="12" creationId="{4B91F47D-D7D1-A24B-97C2-AEE4BD2DCDBC}"/>
          </ac:spMkLst>
        </pc:spChg>
        <pc:spChg chg="del">
          <ac:chgData name="Pamela Menares A." userId="S::pmenaresa@duoc.cl::a95b9275-3465-4317-aedc-8c1ab3c21493" providerId="AD" clId="Web-{9D0C866A-9078-4FD4-A5EA-67D5F6B7EF32}" dt="2022-12-06T19:41:39.068" v="41"/>
          <ac:spMkLst>
            <pc:docMk/>
            <pc:sldMk cId="2010131463" sldId="288"/>
            <ac:spMk id="14" creationId="{3C6C6400-1EC6-086A-27D5-3C8651449D91}"/>
          </ac:spMkLst>
        </pc:spChg>
        <pc:spChg chg="add">
          <ac:chgData name="Pamela Menares A." userId="S::pmenaresa@duoc.cl::a95b9275-3465-4317-aedc-8c1ab3c21493" providerId="AD" clId="Web-{9D0C866A-9078-4FD4-A5EA-67D5F6B7EF32}" dt="2022-12-06T19:41:31.052" v="38"/>
          <ac:spMkLst>
            <pc:docMk/>
            <pc:sldMk cId="2010131463" sldId="288"/>
            <ac:spMk id="15" creationId="{3DC52AE1-BA69-F59C-B80B-7252758ABE81}"/>
          </ac:spMkLst>
        </pc:spChg>
        <pc:spChg chg="add del mod">
          <ac:chgData name="Pamela Menares A." userId="S::pmenaresa@duoc.cl::a95b9275-3465-4317-aedc-8c1ab3c21493" providerId="AD" clId="Web-{9D0C866A-9078-4FD4-A5EA-67D5F6B7EF32}" dt="2022-12-06T19:41:36.974" v="40"/>
          <ac:spMkLst>
            <pc:docMk/>
            <pc:sldMk cId="2010131463" sldId="288"/>
            <ac:spMk id="18" creationId="{11015617-39EA-033C-D545-E1B0FDE20A20}"/>
          </ac:spMkLst>
        </pc:spChg>
        <pc:spChg chg="add del mod">
          <ac:chgData name="Pamela Menares A." userId="S::pmenaresa@duoc.cl::a95b9275-3465-4317-aedc-8c1ab3c21493" providerId="AD" clId="Web-{9D0C866A-9078-4FD4-A5EA-67D5F6B7EF32}" dt="2022-12-06T19:41:44.693" v="43"/>
          <ac:spMkLst>
            <pc:docMk/>
            <pc:sldMk cId="2010131463" sldId="288"/>
            <ac:spMk id="20" creationId="{60943987-F0C4-FA19-074A-42A2963EE274}"/>
          </ac:spMkLst>
        </pc:spChg>
        <pc:picChg chg="del">
          <ac:chgData name="Pamela Menares A." userId="S::pmenaresa@duoc.cl::a95b9275-3465-4317-aedc-8c1ab3c21493" providerId="AD" clId="Web-{9D0C866A-9078-4FD4-A5EA-67D5F6B7EF32}" dt="2022-12-06T19:41:40.412" v="42"/>
          <ac:picMkLst>
            <pc:docMk/>
            <pc:sldMk cId="2010131463" sldId="288"/>
            <ac:picMk id="4" creationId="{D24560D1-1765-F2AB-B098-99F33630D4EE}"/>
          </ac:picMkLst>
        </pc:picChg>
        <pc:picChg chg="add">
          <ac:chgData name="Pamela Menares A." userId="S::pmenaresa@duoc.cl::a95b9275-3465-4317-aedc-8c1ab3c21493" providerId="AD" clId="Web-{9D0C866A-9078-4FD4-A5EA-67D5F6B7EF32}" dt="2022-12-06T19:41:31.021" v="36"/>
          <ac:picMkLst>
            <pc:docMk/>
            <pc:sldMk cId="2010131463" sldId="288"/>
            <ac:picMk id="6" creationId="{5864BF36-A673-26CC-4344-1E073A8FFAB9}"/>
          </ac:picMkLst>
        </pc:picChg>
      </pc:sldChg>
      <pc:sldChg chg="addSp delSp modSp">
        <pc:chgData name="Pamela Menares A." userId="S::pmenaresa@duoc.cl::a95b9275-3465-4317-aedc-8c1ab3c21493" providerId="AD" clId="Web-{9D0C866A-9078-4FD4-A5EA-67D5F6B7EF32}" dt="2022-12-06T19:42:08.350" v="54" actId="1076"/>
        <pc:sldMkLst>
          <pc:docMk/>
          <pc:sldMk cId="1037490222" sldId="289"/>
        </pc:sldMkLst>
        <pc:spChg chg="mod">
          <ac:chgData name="Pamela Menares A." userId="S::pmenaresa@duoc.cl::a95b9275-3465-4317-aedc-8c1ab3c21493" providerId="AD" clId="Web-{9D0C866A-9078-4FD4-A5EA-67D5F6B7EF32}" dt="2022-12-06T19:42:08.350" v="54" actId="1076"/>
          <ac:spMkLst>
            <pc:docMk/>
            <pc:sldMk cId="1037490222" sldId="289"/>
            <ac:spMk id="5" creationId="{0D99F098-4828-0339-8F24-7B0E14099C3C}"/>
          </ac:spMkLst>
        </pc:spChg>
        <pc:spChg chg="add del mod">
          <ac:chgData name="Pamela Menares A." userId="S::pmenaresa@duoc.cl::a95b9275-3465-4317-aedc-8c1ab3c21493" providerId="AD" clId="Web-{9D0C866A-9078-4FD4-A5EA-67D5F6B7EF32}" dt="2022-12-06T19:41:54.771" v="46"/>
          <ac:spMkLst>
            <pc:docMk/>
            <pc:sldMk cId="1037490222" sldId="289"/>
            <ac:spMk id="7" creationId="{B0C65FA5-711A-0908-46DA-7D7BA72C8B81}"/>
          </ac:spMkLst>
        </pc:spChg>
        <pc:spChg chg="add del mod">
          <ac:chgData name="Pamela Menares A." userId="S::pmenaresa@duoc.cl::a95b9275-3465-4317-aedc-8c1ab3c21493" providerId="AD" clId="Web-{9D0C866A-9078-4FD4-A5EA-67D5F6B7EF32}" dt="2022-12-06T19:42:00.068" v="51"/>
          <ac:spMkLst>
            <pc:docMk/>
            <pc:sldMk cId="1037490222" sldId="289"/>
            <ac:spMk id="10" creationId="{CE08F223-1870-4E89-4BA2-5F7F0FEA71AB}"/>
          </ac:spMkLst>
        </pc:spChg>
        <pc:spChg chg="del">
          <ac:chgData name="Pamela Menares A." userId="S::pmenaresa@duoc.cl::a95b9275-3465-4317-aedc-8c1ab3c21493" providerId="AD" clId="Web-{9D0C866A-9078-4FD4-A5EA-67D5F6B7EF32}" dt="2022-12-06T19:41:53.287" v="45"/>
          <ac:spMkLst>
            <pc:docMk/>
            <pc:sldMk cId="1037490222" sldId="289"/>
            <ac:spMk id="12" creationId="{4B91F47D-D7D1-A24B-97C2-AEE4BD2DCDBC}"/>
          </ac:spMkLst>
        </pc:spChg>
        <pc:spChg chg="del">
          <ac:chgData name="Pamela Menares A." userId="S::pmenaresa@duoc.cl::a95b9275-3465-4317-aedc-8c1ab3c21493" providerId="AD" clId="Web-{9D0C866A-9078-4FD4-A5EA-67D5F6B7EF32}" dt="2022-12-06T19:41:57.365" v="47"/>
          <ac:spMkLst>
            <pc:docMk/>
            <pc:sldMk cId="1037490222" sldId="289"/>
            <ac:spMk id="14" creationId="{3C6C6400-1EC6-086A-27D5-3C8651449D91}"/>
          </ac:spMkLst>
        </pc:spChg>
        <pc:spChg chg="add">
          <ac:chgData name="Pamela Menares A." userId="S::pmenaresa@duoc.cl::a95b9275-3465-4317-aedc-8c1ab3c21493" providerId="AD" clId="Web-{9D0C866A-9078-4FD4-A5EA-67D5F6B7EF32}" dt="2022-12-06T19:41:58.209" v="49"/>
          <ac:spMkLst>
            <pc:docMk/>
            <pc:sldMk cId="1037490222" sldId="289"/>
            <ac:spMk id="16" creationId="{DFA686B6-C640-5355-DB47-F47F9D4596D6}"/>
          </ac:spMkLst>
        </pc:spChg>
        <pc:spChg chg="add mod">
          <ac:chgData name="Pamela Menares A." userId="S::pmenaresa@duoc.cl::a95b9275-3465-4317-aedc-8c1ab3c21493" providerId="AD" clId="Web-{9D0C866A-9078-4FD4-A5EA-67D5F6B7EF32}" dt="2022-12-06T19:41:58.225" v="50"/>
          <ac:spMkLst>
            <pc:docMk/>
            <pc:sldMk cId="1037490222" sldId="289"/>
            <ac:spMk id="18" creationId="{719388E3-D654-8F06-E4A3-BFBC8B3624BE}"/>
          </ac:spMkLst>
        </pc:spChg>
        <pc:picChg chg="del">
          <ac:chgData name="Pamela Menares A." userId="S::pmenaresa@duoc.cl::a95b9275-3465-4317-aedc-8c1ab3c21493" providerId="AD" clId="Web-{9D0C866A-9078-4FD4-A5EA-67D5F6B7EF32}" dt="2022-12-06T19:42:01.537" v="52"/>
          <ac:picMkLst>
            <pc:docMk/>
            <pc:sldMk cId="1037490222" sldId="289"/>
            <ac:picMk id="4" creationId="{D24560D1-1765-F2AB-B098-99F33630D4EE}"/>
          </ac:picMkLst>
        </pc:picChg>
        <pc:picChg chg="add">
          <ac:chgData name="Pamela Menares A." userId="S::pmenaresa@duoc.cl::a95b9275-3465-4317-aedc-8c1ab3c21493" providerId="AD" clId="Web-{9D0C866A-9078-4FD4-A5EA-67D5F6B7EF32}" dt="2022-12-06T19:41:58.193" v="48"/>
          <ac:picMkLst>
            <pc:docMk/>
            <pc:sldMk cId="1037490222" sldId="289"/>
            <ac:picMk id="13" creationId="{E2E4E49E-307C-749B-9D35-4E586105619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CF88022-373F-714A-86F8-1D9CC19AD9F6}"/>
              </a:ext>
            </a:extLst>
          </p:cNvPr>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a:extLst>
              <a:ext uri="{FF2B5EF4-FFF2-40B4-BE49-F238E27FC236}">
                <a16:creationId xmlns:a16="http://schemas.microsoft.com/office/drawing/2014/main" id="{0C3C7294-60AD-0B4C-90D1-59F7882D22F8}"/>
              </a:ext>
            </a:extLst>
          </p:cNvPr>
          <p:cNvSpPr>
            <a:spLocks noGrp="1"/>
          </p:cNvSpPr>
          <p:nvPr>
            <p:ph type="dt" sz="quarter" idx="1"/>
          </p:nvPr>
        </p:nvSpPr>
        <p:spPr>
          <a:xfrm>
            <a:off x="11387138" y="0"/>
            <a:ext cx="8712200" cy="566738"/>
          </a:xfrm>
          <a:prstGeom prst="rect">
            <a:avLst/>
          </a:prstGeom>
        </p:spPr>
        <p:txBody>
          <a:bodyPr vert="horz" lIns="91440" tIns="45720" rIns="91440" bIns="45720" rtlCol="0"/>
          <a:lstStyle>
            <a:lvl1pPr algn="r">
              <a:defRPr sz="1200"/>
            </a:lvl1pPr>
          </a:lstStyle>
          <a:p>
            <a:fld id="{2D5A2554-FACD-384E-A9B0-71506EBB2416}" type="datetimeFigureOut">
              <a:rPr lang="es-CL" smtClean="0"/>
              <a:t>06-12-2022</a:t>
            </a:fld>
            <a:endParaRPr lang="es-CL"/>
          </a:p>
        </p:txBody>
      </p:sp>
      <p:sp>
        <p:nvSpPr>
          <p:cNvPr id="4" name="Marcador de pie de página 3">
            <a:extLst>
              <a:ext uri="{FF2B5EF4-FFF2-40B4-BE49-F238E27FC236}">
                <a16:creationId xmlns:a16="http://schemas.microsoft.com/office/drawing/2014/main" id="{CEB438E0-9E67-B148-8DA6-3EC5F44DDACB}"/>
              </a:ext>
            </a:extLst>
          </p:cNvPr>
          <p:cNvSpPr>
            <a:spLocks noGrp="1"/>
          </p:cNvSpPr>
          <p:nvPr>
            <p:ph type="ftr" sz="quarter" idx="2"/>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5" name="Marcador de número de diapositiva 4">
            <a:extLst>
              <a:ext uri="{FF2B5EF4-FFF2-40B4-BE49-F238E27FC236}">
                <a16:creationId xmlns:a16="http://schemas.microsoft.com/office/drawing/2014/main" id="{C8C0BF4C-D5C5-8149-ABE2-22932F3A6FEB}"/>
              </a:ext>
            </a:extLst>
          </p:cNvPr>
          <p:cNvSpPr>
            <a:spLocks noGrp="1"/>
          </p:cNvSpPr>
          <p:nvPr>
            <p:ph type="sldNum" sz="quarter" idx="3"/>
          </p:nvPr>
        </p:nvSpPr>
        <p:spPr>
          <a:xfrm>
            <a:off x="11387138" y="10742613"/>
            <a:ext cx="8712200" cy="566737"/>
          </a:xfrm>
          <a:prstGeom prst="rect">
            <a:avLst/>
          </a:prstGeom>
        </p:spPr>
        <p:txBody>
          <a:bodyPr vert="horz" lIns="91440" tIns="45720" rIns="91440" bIns="45720" rtlCol="0" anchor="b"/>
          <a:lstStyle>
            <a:lvl1pPr algn="r">
              <a:defRPr sz="1200"/>
            </a:lvl1pPr>
          </a:lstStyle>
          <a:p>
            <a:fld id="{1A37E30C-D0F0-0748-967F-6DF353818183}" type="slidenum">
              <a:rPr lang="es-CL" smtClean="0"/>
              <a:t>‹Nº›</a:t>
            </a:fld>
            <a:endParaRPr lang="es-CL"/>
          </a:p>
        </p:txBody>
      </p:sp>
    </p:spTree>
    <p:extLst>
      <p:ext uri="{BB962C8B-B14F-4D97-AF65-F5344CB8AC3E}">
        <p14:creationId xmlns:p14="http://schemas.microsoft.com/office/powerpoint/2010/main" val="240637257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CB077FE-DCD9-154D-9828-C29D45A062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55"/>
            <a:ext cx="20104100" cy="11308556"/>
          </a:xfrm>
          <a:prstGeom prst="rect">
            <a:avLst/>
          </a:prstGeom>
        </p:spPr>
      </p:pic>
      <p:sp>
        <p:nvSpPr>
          <p:cNvPr id="24" name="object 12">
            <a:extLst>
              <a:ext uri="{FF2B5EF4-FFF2-40B4-BE49-F238E27FC236}">
                <a16:creationId xmlns:a16="http://schemas.microsoft.com/office/drawing/2014/main" id="{A0B885A4-9375-EA40-9DB9-9EEF31B074A9}"/>
              </a:ext>
            </a:extLst>
          </p:cNvPr>
          <p:cNvSpPr/>
          <p:nvPr userDrawn="1"/>
        </p:nvSpPr>
        <p:spPr>
          <a:xfrm>
            <a:off x="5092767" y="7368222"/>
            <a:ext cx="10694670" cy="53340"/>
          </a:xfrm>
          <a:custGeom>
            <a:avLst/>
            <a:gdLst/>
            <a:ahLst/>
            <a:cxnLst/>
            <a:rect l="l" t="t" r="r" b="b"/>
            <a:pathLst>
              <a:path w="10694669" h="53340">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p:spPr>
        <p:txBody>
          <a:bodyPr wrap="square" lIns="0" tIns="0" rIns="0" bIns="0" rtlCol="0"/>
          <a:lstStyle/>
          <a:p>
            <a:endParaRPr dirty="0"/>
          </a:p>
        </p:txBody>
      </p:sp>
      <p:sp>
        <p:nvSpPr>
          <p:cNvPr id="25" name="object 6">
            <a:extLst>
              <a:ext uri="{FF2B5EF4-FFF2-40B4-BE49-F238E27FC236}">
                <a16:creationId xmlns:a16="http://schemas.microsoft.com/office/drawing/2014/main" id="{3DF417FE-825D-8D41-8EF5-B5AA503D5EA8}"/>
              </a:ext>
            </a:extLst>
          </p:cNvPr>
          <p:cNvSpPr/>
          <p:nvPr userDrawn="1"/>
        </p:nvSpPr>
        <p:spPr>
          <a:xfrm>
            <a:off x="5092767" y="6322551"/>
            <a:ext cx="10694670" cy="1045671"/>
          </a:xfrm>
          <a:custGeom>
            <a:avLst/>
            <a:gdLst/>
            <a:ahLst/>
            <a:cxnLst/>
            <a:rect l="l" t="t" r="r" b="b"/>
            <a:pathLst>
              <a:path w="10694669" h="1025525">
                <a:moveTo>
                  <a:pt x="10694197" y="0"/>
                </a:moveTo>
                <a:lnTo>
                  <a:pt x="0" y="0"/>
                </a:lnTo>
                <a:lnTo>
                  <a:pt x="0" y="1025330"/>
                </a:lnTo>
                <a:lnTo>
                  <a:pt x="10694197" y="1025330"/>
                </a:lnTo>
                <a:lnTo>
                  <a:pt x="10694197" y="0"/>
                </a:lnTo>
                <a:close/>
              </a:path>
            </a:pathLst>
          </a:custGeom>
          <a:solidFill>
            <a:srgbClr val="317DE2"/>
          </a:solidFill>
        </p:spPr>
        <p:txBody>
          <a:bodyPr wrap="square" lIns="0" tIns="0" rIns="0" bIns="0" rtlCol="0"/>
          <a:lstStyle/>
          <a:p>
            <a:endParaRPr dirty="0"/>
          </a:p>
        </p:txBody>
      </p:sp>
      <p:sp>
        <p:nvSpPr>
          <p:cNvPr id="30" name="Marcador de texto 8">
            <a:extLst>
              <a:ext uri="{FF2B5EF4-FFF2-40B4-BE49-F238E27FC236}">
                <a16:creationId xmlns:a16="http://schemas.microsoft.com/office/drawing/2014/main" id="{D8298CF0-1D54-6247-B7EE-D42E3B9F8B73}"/>
              </a:ext>
            </a:extLst>
          </p:cNvPr>
          <p:cNvSpPr>
            <a:spLocks noGrp="1"/>
          </p:cNvSpPr>
          <p:nvPr>
            <p:ph type="body" sz="quarter" idx="10" hasCustomPrompt="1"/>
          </p:nvPr>
        </p:nvSpPr>
        <p:spPr>
          <a:xfrm>
            <a:off x="5138402" y="6401309"/>
            <a:ext cx="10649035" cy="830997"/>
          </a:xfrm>
        </p:spPr>
        <p:txBody>
          <a:bodyPr/>
          <a:lstStyle>
            <a:lvl1pPr algn="ctr">
              <a:defRPr sz="5400" b="1">
                <a:solidFill>
                  <a:schemeClr val="tx1"/>
                </a:solidFill>
                <a:latin typeface="Arial" panose="020B0604020202020204" pitchFamily="34" charset="0"/>
                <a:cs typeface="Arial" panose="020B0604020202020204" pitchFamily="34" charset="0"/>
              </a:defRPr>
            </a:lvl1pPr>
          </a:lstStyle>
          <a:p>
            <a:r>
              <a:rPr lang="es-ES" dirty="0"/>
              <a:t>SUBTITULO: LOREN IPSUM</a:t>
            </a:r>
            <a:endParaRPr lang="es-CL" dirty="0"/>
          </a:p>
        </p:txBody>
      </p:sp>
      <p:sp>
        <p:nvSpPr>
          <p:cNvPr id="35" name="Marcador de texto 34">
            <a:extLst>
              <a:ext uri="{FF2B5EF4-FFF2-40B4-BE49-F238E27FC236}">
                <a16:creationId xmlns:a16="http://schemas.microsoft.com/office/drawing/2014/main" id="{6A6FEFC9-11EC-B84F-A8C2-5DF3FAB58E53}"/>
              </a:ext>
            </a:extLst>
          </p:cNvPr>
          <p:cNvSpPr>
            <a:spLocks noGrp="1"/>
          </p:cNvSpPr>
          <p:nvPr>
            <p:ph type="body" sz="quarter" idx="11" hasCustomPrompt="1"/>
          </p:nvPr>
        </p:nvSpPr>
        <p:spPr>
          <a:xfrm>
            <a:off x="4718050" y="5246439"/>
            <a:ext cx="11429999" cy="923330"/>
          </a:xfrm>
        </p:spPr>
        <p:txBody>
          <a:bodyPr/>
          <a:lstStyle>
            <a:lvl1pPr algn="ctr">
              <a:defRPr sz="6000" b="1">
                <a:solidFill>
                  <a:schemeClr val="bg1"/>
                </a:solidFill>
                <a:latin typeface="Arial" panose="020B0604020202020204" pitchFamily="34" charset="0"/>
                <a:cs typeface="Arial" panose="020B0604020202020204" pitchFamily="34" charset="0"/>
              </a:defRPr>
            </a:lvl1pPr>
          </a:lstStyle>
          <a:p>
            <a:r>
              <a:rPr lang="es-ES" dirty="0"/>
              <a:t>TÍTULO: LOREM IPSUM</a:t>
            </a:r>
            <a:endParaRPr lang="es-CL" dirty="0"/>
          </a:p>
        </p:txBody>
      </p:sp>
      <p:sp>
        <p:nvSpPr>
          <p:cNvPr id="39" name="Marcador de texto 38">
            <a:extLst>
              <a:ext uri="{FF2B5EF4-FFF2-40B4-BE49-F238E27FC236}">
                <a16:creationId xmlns:a16="http://schemas.microsoft.com/office/drawing/2014/main" id="{C429B471-41F5-B54F-BE9E-5E63FBAF2965}"/>
              </a:ext>
            </a:extLst>
          </p:cNvPr>
          <p:cNvSpPr>
            <a:spLocks noGrp="1"/>
          </p:cNvSpPr>
          <p:nvPr>
            <p:ph type="body" sz="quarter" idx="12" hasCustomPrompt="1"/>
          </p:nvPr>
        </p:nvSpPr>
        <p:spPr>
          <a:xfrm>
            <a:off x="5092767" y="7676832"/>
            <a:ext cx="10694988" cy="492443"/>
          </a:xfrm>
        </p:spPr>
        <p:txBody>
          <a:bodyPr/>
          <a:lstStyle>
            <a:lvl1pPr algn="ctr">
              <a:defRPr sz="3200">
                <a:solidFill>
                  <a:schemeClr val="bg1"/>
                </a:solidFill>
                <a:latin typeface="Arial" panose="020B0604020202020204" pitchFamily="34" charset="0"/>
                <a:cs typeface="Arial" panose="020B0604020202020204" pitchFamily="34" charset="0"/>
              </a:defRPr>
            </a:lvl1pPr>
          </a:lstStyle>
          <a:p>
            <a:r>
              <a:rPr lang="es-CL" sz="3200" b="0" spc="10" dirty="0">
                <a:latin typeface="Arial"/>
                <a:cs typeface="Arial"/>
              </a:rPr>
              <a:t>Lorem ipsum </a:t>
            </a:r>
            <a:r>
              <a:rPr lang="es-CL" sz="3200" b="0" spc="5" dirty="0">
                <a:latin typeface="Arial"/>
                <a:cs typeface="Arial"/>
              </a:rPr>
              <a:t>dolor sit </a:t>
            </a:r>
            <a:r>
              <a:rPr lang="es-CL" sz="3200" b="0" spc="10" dirty="0">
                <a:latin typeface="Arial"/>
                <a:cs typeface="Arial"/>
              </a:rPr>
              <a:t>amet, consectetuer </a:t>
            </a:r>
            <a:r>
              <a:rPr lang="es-CL" sz="3200" b="0" spc="5" dirty="0">
                <a:latin typeface="Arial"/>
                <a:cs typeface="Arial"/>
              </a:rPr>
              <a:t>adipiscing </a:t>
            </a:r>
            <a:r>
              <a:rPr lang="es-CL" sz="3200" b="0" dirty="0">
                <a:latin typeface="Arial"/>
                <a:cs typeface="Arial"/>
              </a:rPr>
              <a:t>elit</a:t>
            </a:r>
            <a:endParaRPr lang="es-CL" dirty="0"/>
          </a:p>
        </p:txBody>
      </p:sp>
      <p:pic>
        <p:nvPicPr>
          <p:cNvPr id="28" name="Imagen 27">
            <a:extLst>
              <a:ext uri="{FF2B5EF4-FFF2-40B4-BE49-F238E27FC236}">
                <a16:creationId xmlns:a16="http://schemas.microsoft.com/office/drawing/2014/main" id="{CEFCCC79-9402-1A4A-9BAC-5814C2E4C9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9667" y="8484983"/>
            <a:ext cx="6220794" cy="2046492"/>
          </a:xfrm>
          <a:prstGeom prst="rect">
            <a:avLst/>
          </a:prstGeom>
        </p:spPr>
      </p:pic>
      <p:pic>
        <p:nvPicPr>
          <p:cNvPr id="21" name="Gráfico 20">
            <a:extLst>
              <a:ext uri="{FF2B5EF4-FFF2-40B4-BE49-F238E27FC236}">
                <a16:creationId xmlns:a16="http://schemas.microsoft.com/office/drawing/2014/main" id="{7E2454E7-43C6-B849-ACDE-EEC9338394C7}"/>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10952" y="10282677"/>
            <a:ext cx="4224383" cy="8335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1" name="object 9">
            <a:extLst>
              <a:ext uri="{FF2B5EF4-FFF2-40B4-BE49-F238E27FC236}">
                <a16:creationId xmlns:a16="http://schemas.microsoft.com/office/drawing/2014/main" id="{D74EE1F9-2998-754F-AE8B-CC1AA4E2EE8A}"/>
              </a:ext>
            </a:extLst>
          </p:cNvPr>
          <p:cNvSpPr/>
          <p:nvPr userDrawn="1"/>
        </p:nvSpPr>
        <p:spPr>
          <a:xfrm>
            <a:off x="14603006" y="1768475"/>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dirty="0"/>
          </a:p>
        </p:txBody>
      </p:sp>
      <p:sp>
        <p:nvSpPr>
          <p:cNvPr id="10" name="object 9">
            <a:extLst>
              <a:ext uri="{FF2B5EF4-FFF2-40B4-BE49-F238E27FC236}">
                <a16:creationId xmlns:a16="http://schemas.microsoft.com/office/drawing/2014/main" id="{8E5F013E-4F47-B444-9D43-991915429027}"/>
              </a:ext>
            </a:extLst>
          </p:cNvPr>
          <p:cNvSpPr/>
          <p:nvPr userDrawn="1"/>
        </p:nvSpPr>
        <p:spPr>
          <a:xfrm>
            <a:off x="10415337" y="1768476"/>
            <a:ext cx="3392804" cy="7616568"/>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chemeClr val="tx1"/>
          </a:solidFill>
        </p:spPr>
        <p:txBody>
          <a:bodyPr wrap="square" lIns="0" tIns="0" rIns="0" bIns="0" rtlCol="0"/>
          <a:lstStyle/>
          <a:p>
            <a:endParaRPr dirty="0"/>
          </a:p>
        </p:txBody>
      </p:sp>
      <p:sp>
        <p:nvSpPr>
          <p:cNvPr id="30" name="object 9">
            <a:extLst>
              <a:ext uri="{FF2B5EF4-FFF2-40B4-BE49-F238E27FC236}">
                <a16:creationId xmlns:a16="http://schemas.microsoft.com/office/drawing/2014/main" id="{3584D8FB-5C66-5246-B53F-AFBF8195582B}"/>
              </a:ext>
            </a:extLst>
          </p:cNvPr>
          <p:cNvSpPr/>
          <p:nvPr userDrawn="1"/>
        </p:nvSpPr>
        <p:spPr>
          <a:xfrm>
            <a:off x="6347214" y="1813303"/>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29" name="object 9">
            <a:extLst>
              <a:ext uri="{FF2B5EF4-FFF2-40B4-BE49-F238E27FC236}">
                <a16:creationId xmlns:a16="http://schemas.microsoft.com/office/drawing/2014/main" id="{55C4F869-B90C-0B40-A9F9-ADC2D812A79E}"/>
              </a:ext>
            </a:extLst>
          </p:cNvPr>
          <p:cNvSpPr/>
          <p:nvPr userDrawn="1"/>
        </p:nvSpPr>
        <p:spPr>
          <a:xfrm>
            <a:off x="2235659" y="1820288"/>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9" name="Marcador de texto 8">
            <a:extLst>
              <a:ext uri="{FF2B5EF4-FFF2-40B4-BE49-F238E27FC236}">
                <a16:creationId xmlns:a16="http://schemas.microsoft.com/office/drawing/2014/main" id="{B9F40AF0-87DA-0A48-B6E9-4219F4180CF3}"/>
              </a:ext>
            </a:extLst>
          </p:cNvPr>
          <p:cNvSpPr>
            <a:spLocks noGrp="1"/>
          </p:cNvSpPr>
          <p:nvPr>
            <p:ph type="body" sz="quarter" idx="10" hasCustomPrompt="1"/>
          </p:nvPr>
        </p:nvSpPr>
        <p:spPr>
          <a:xfrm>
            <a:off x="243205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2" name="Marcador de texto 8">
            <a:extLst>
              <a:ext uri="{FF2B5EF4-FFF2-40B4-BE49-F238E27FC236}">
                <a16:creationId xmlns:a16="http://schemas.microsoft.com/office/drawing/2014/main" id="{D90E074A-B7DF-8245-A38A-3D05E057F62E}"/>
              </a:ext>
            </a:extLst>
          </p:cNvPr>
          <p:cNvSpPr>
            <a:spLocks noGrp="1"/>
          </p:cNvSpPr>
          <p:nvPr>
            <p:ph type="body" sz="quarter" idx="11" hasCustomPrompt="1"/>
          </p:nvPr>
        </p:nvSpPr>
        <p:spPr>
          <a:xfrm>
            <a:off x="243205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01</a:t>
            </a:r>
            <a:endParaRPr lang="es-CL" dirty="0"/>
          </a:p>
        </p:txBody>
      </p:sp>
      <p:sp>
        <p:nvSpPr>
          <p:cNvPr id="34" name="Marcador de texto 33">
            <a:extLst>
              <a:ext uri="{FF2B5EF4-FFF2-40B4-BE49-F238E27FC236}">
                <a16:creationId xmlns:a16="http://schemas.microsoft.com/office/drawing/2014/main" id="{13C7172E-9E76-0741-9F46-1D2D52BD4AC6}"/>
              </a:ext>
            </a:extLst>
          </p:cNvPr>
          <p:cNvSpPr>
            <a:spLocks noGrp="1"/>
          </p:cNvSpPr>
          <p:nvPr>
            <p:ph type="body" sz="quarter" idx="12" hasCustomPrompt="1"/>
          </p:nvPr>
        </p:nvSpPr>
        <p:spPr>
          <a:xfrm>
            <a:off x="252090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5" name="Marcador de texto 8">
            <a:extLst>
              <a:ext uri="{FF2B5EF4-FFF2-40B4-BE49-F238E27FC236}">
                <a16:creationId xmlns:a16="http://schemas.microsoft.com/office/drawing/2014/main" id="{FCB94CB1-4B2F-854C-BFCE-F2F8A555D8FF}"/>
              </a:ext>
            </a:extLst>
          </p:cNvPr>
          <p:cNvSpPr>
            <a:spLocks noGrp="1"/>
          </p:cNvSpPr>
          <p:nvPr>
            <p:ph type="body" sz="quarter" idx="13" hasCustomPrompt="1"/>
          </p:nvPr>
        </p:nvSpPr>
        <p:spPr>
          <a:xfrm>
            <a:off x="6569873"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6" name="Marcador de texto 8">
            <a:extLst>
              <a:ext uri="{FF2B5EF4-FFF2-40B4-BE49-F238E27FC236}">
                <a16:creationId xmlns:a16="http://schemas.microsoft.com/office/drawing/2014/main" id="{230B54DA-B6A0-F547-8BE5-D93D21AF07E9}"/>
              </a:ext>
            </a:extLst>
          </p:cNvPr>
          <p:cNvSpPr>
            <a:spLocks noGrp="1"/>
          </p:cNvSpPr>
          <p:nvPr>
            <p:ph type="body" sz="quarter" idx="14" hasCustomPrompt="1"/>
          </p:nvPr>
        </p:nvSpPr>
        <p:spPr>
          <a:xfrm>
            <a:off x="6569873"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02</a:t>
            </a:r>
            <a:endParaRPr lang="es-CL" dirty="0"/>
          </a:p>
        </p:txBody>
      </p:sp>
      <p:sp>
        <p:nvSpPr>
          <p:cNvPr id="37" name="Marcador de texto 33">
            <a:extLst>
              <a:ext uri="{FF2B5EF4-FFF2-40B4-BE49-F238E27FC236}">
                <a16:creationId xmlns:a16="http://schemas.microsoft.com/office/drawing/2014/main" id="{049144DE-9B32-BF42-AC58-CA84B84FCC1D}"/>
              </a:ext>
            </a:extLst>
          </p:cNvPr>
          <p:cNvSpPr>
            <a:spLocks noGrp="1"/>
          </p:cNvSpPr>
          <p:nvPr>
            <p:ph type="body" sz="quarter" idx="15" hasCustomPrompt="1"/>
          </p:nvPr>
        </p:nvSpPr>
        <p:spPr>
          <a:xfrm>
            <a:off x="6658730"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8" name="Marcador de texto 8">
            <a:extLst>
              <a:ext uri="{FF2B5EF4-FFF2-40B4-BE49-F238E27FC236}">
                <a16:creationId xmlns:a16="http://schemas.microsoft.com/office/drawing/2014/main" id="{3AD26DB2-ADE0-4647-9024-836E85450201}"/>
              </a:ext>
            </a:extLst>
          </p:cNvPr>
          <p:cNvSpPr>
            <a:spLocks noGrp="1"/>
          </p:cNvSpPr>
          <p:nvPr>
            <p:ph type="body" sz="quarter" idx="16" hasCustomPrompt="1"/>
          </p:nvPr>
        </p:nvSpPr>
        <p:spPr>
          <a:xfrm>
            <a:off x="1064273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9" name="Marcador de texto 8">
            <a:extLst>
              <a:ext uri="{FF2B5EF4-FFF2-40B4-BE49-F238E27FC236}">
                <a16:creationId xmlns:a16="http://schemas.microsoft.com/office/drawing/2014/main" id="{B4CCB6D0-24E1-6C4B-B00D-A59898F66512}"/>
              </a:ext>
            </a:extLst>
          </p:cNvPr>
          <p:cNvSpPr>
            <a:spLocks noGrp="1"/>
          </p:cNvSpPr>
          <p:nvPr>
            <p:ph type="body" sz="quarter" idx="17" hasCustomPrompt="1"/>
          </p:nvPr>
        </p:nvSpPr>
        <p:spPr>
          <a:xfrm>
            <a:off x="1064273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03</a:t>
            </a:r>
            <a:endParaRPr lang="es-CL" dirty="0"/>
          </a:p>
        </p:txBody>
      </p:sp>
      <p:sp>
        <p:nvSpPr>
          <p:cNvPr id="40" name="Marcador de texto 33">
            <a:extLst>
              <a:ext uri="{FF2B5EF4-FFF2-40B4-BE49-F238E27FC236}">
                <a16:creationId xmlns:a16="http://schemas.microsoft.com/office/drawing/2014/main" id="{E791DE5B-F3FB-2249-88C9-850052F11B11}"/>
              </a:ext>
            </a:extLst>
          </p:cNvPr>
          <p:cNvSpPr>
            <a:spLocks noGrp="1"/>
          </p:cNvSpPr>
          <p:nvPr>
            <p:ph type="body" sz="quarter" idx="18" hasCustomPrompt="1"/>
          </p:nvPr>
        </p:nvSpPr>
        <p:spPr>
          <a:xfrm>
            <a:off x="1073158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1" name="Marcador de texto 8">
            <a:extLst>
              <a:ext uri="{FF2B5EF4-FFF2-40B4-BE49-F238E27FC236}">
                <a16:creationId xmlns:a16="http://schemas.microsoft.com/office/drawing/2014/main" id="{BFEC8CF8-CD6A-2D46-9209-80CB6E375741}"/>
              </a:ext>
            </a:extLst>
          </p:cNvPr>
          <p:cNvSpPr>
            <a:spLocks noGrp="1"/>
          </p:cNvSpPr>
          <p:nvPr>
            <p:ph type="body" sz="quarter" idx="19" hasCustomPrompt="1"/>
          </p:nvPr>
        </p:nvSpPr>
        <p:spPr>
          <a:xfrm>
            <a:off x="14844104"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42" name="Marcador de texto 8">
            <a:extLst>
              <a:ext uri="{FF2B5EF4-FFF2-40B4-BE49-F238E27FC236}">
                <a16:creationId xmlns:a16="http://schemas.microsoft.com/office/drawing/2014/main" id="{2B4261FE-A1D1-4B4F-95F4-6ED010B1120F}"/>
              </a:ext>
            </a:extLst>
          </p:cNvPr>
          <p:cNvSpPr>
            <a:spLocks noGrp="1"/>
          </p:cNvSpPr>
          <p:nvPr>
            <p:ph type="body" sz="quarter" idx="20" hasCustomPrompt="1"/>
          </p:nvPr>
        </p:nvSpPr>
        <p:spPr>
          <a:xfrm>
            <a:off x="14844104"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04</a:t>
            </a:r>
            <a:endParaRPr lang="es-CL" dirty="0"/>
          </a:p>
        </p:txBody>
      </p:sp>
      <p:sp>
        <p:nvSpPr>
          <p:cNvPr id="43" name="Marcador de texto 33">
            <a:extLst>
              <a:ext uri="{FF2B5EF4-FFF2-40B4-BE49-F238E27FC236}">
                <a16:creationId xmlns:a16="http://schemas.microsoft.com/office/drawing/2014/main" id="{675B8AD7-87CC-C84B-AFAA-1219F5560E53}"/>
              </a:ext>
            </a:extLst>
          </p:cNvPr>
          <p:cNvSpPr>
            <a:spLocks noGrp="1"/>
          </p:cNvSpPr>
          <p:nvPr>
            <p:ph type="body" sz="quarter" idx="21" hasCustomPrompt="1"/>
          </p:nvPr>
        </p:nvSpPr>
        <p:spPr>
          <a:xfrm>
            <a:off x="14932961"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4" name="object 13">
            <a:extLst>
              <a:ext uri="{FF2B5EF4-FFF2-40B4-BE49-F238E27FC236}">
                <a16:creationId xmlns:a16="http://schemas.microsoft.com/office/drawing/2014/main" id="{9B5E9D9A-47C1-1E44-B23B-6F1ADDE4D8E6}"/>
              </a:ext>
            </a:extLst>
          </p:cNvPr>
          <p:cNvSpPr/>
          <p:nvPr userDrawn="1"/>
        </p:nvSpPr>
        <p:spPr>
          <a:xfrm>
            <a:off x="3579241"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5" name="object 13">
            <a:extLst>
              <a:ext uri="{FF2B5EF4-FFF2-40B4-BE49-F238E27FC236}">
                <a16:creationId xmlns:a16="http://schemas.microsoft.com/office/drawing/2014/main" id="{1ABCC154-C69E-B546-A2BD-4C9F96651155}"/>
              </a:ext>
            </a:extLst>
          </p:cNvPr>
          <p:cNvSpPr/>
          <p:nvPr userDrawn="1"/>
        </p:nvSpPr>
        <p:spPr>
          <a:xfrm>
            <a:off x="7667696"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6" name="object 13">
            <a:extLst>
              <a:ext uri="{FF2B5EF4-FFF2-40B4-BE49-F238E27FC236}">
                <a16:creationId xmlns:a16="http://schemas.microsoft.com/office/drawing/2014/main" id="{982DA456-C055-9C46-9D2A-E2B01BD77B0E}"/>
              </a:ext>
            </a:extLst>
          </p:cNvPr>
          <p:cNvSpPr/>
          <p:nvPr userDrawn="1"/>
        </p:nvSpPr>
        <p:spPr>
          <a:xfrm>
            <a:off x="15995650"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7" name="object 13">
            <a:extLst>
              <a:ext uri="{FF2B5EF4-FFF2-40B4-BE49-F238E27FC236}">
                <a16:creationId xmlns:a16="http://schemas.microsoft.com/office/drawing/2014/main" id="{6BD4CEE4-F664-604F-98CF-699643BD4FFF}"/>
              </a:ext>
            </a:extLst>
          </p:cNvPr>
          <p:cNvSpPr/>
          <p:nvPr userDrawn="1"/>
        </p:nvSpPr>
        <p:spPr>
          <a:xfrm>
            <a:off x="11728450" y="571988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bg1"/>
          </a:solidFill>
        </p:spPr>
        <p:txBody>
          <a:bodyPr wrap="square" lIns="0" tIns="0" rIns="0" bIns="0" rtlCol="0"/>
          <a:lstStyle/>
          <a:p>
            <a:endParaRPr/>
          </a:p>
        </p:txBody>
      </p:sp>
      <p:sp>
        <p:nvSpPr>
          <p:cNvPr id="48" name="object 2">
            <a:extLst>
              <a:ext uri="{FF2B5EF4-FFF2-40B4-BE49-F238E27FC236}">
                <a16:creationId xmlns:a16="http://schemas.microsoft.com/office/drawing/2014/main" id="{0B67C3A2-010D-4140-ABF4-F72A6A7F378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49" name="object 3">
            <a:extLst>
              <a:ext uri="{FF2B5EF4-FFF2-40B4-BE49-F238E27FC236}">
                <a16:creationId xmlns:a16="http://schemas.microsoft.com/office/drawing/2014/main" id="{D2D447AF-9C93-1A41-9207-B51827B0B3A7}"/>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50" name="object 4">
            <a:extLst>
              <a:ext uri="{FF2B5EF4-FFF2-40B4-BE49-F238E27FC236}">
                <a16:creationId xmlns:a16="http://schemas.microsoft.com/office/drawing/2014/main" id="{3185B5ED-2353-7F43-98D6-FB917C139291}"/>
              </a:ext>
            </a:extLst>
          </p:cNvPr>
          <p:cNvGrpSpPr/>
          <p:nvPr userDrawn="1"/>
        </p:nvGrpSpPr>
        <p:grpSpPr>
          <a:xfrm>
            <a:off x="19131280" y="10355374"/>
            <a:ext cx="445770" cy="598170"/>
            <a:chOff x="18406074" y="10234089"/>
            <a:chExt cx="445770" cy="598170"/>
          </a:xfrm>
        </p:grpSpPr>
        <p:sp>
          <p:nvSpPr>
            <p:cNvPr id="51" name="object 5">
              <a:extLst>
                <a:ext uri="{FF2B5EF4-FFF2-40B4-BE49-F238E27FC236}">
                  <a16:creationId xmlns:a16="http://schemas.microsoft.com/office/drawing/2014/main" id="{886CB714-3245-7648-B161-D646B4D8D540}"/>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52" name="object 6">
              <a:extLst>
                <a:ext uri="{FF2B5EF4-FFF2-40B4-BE49-F238E27FC236}">
                  <a16:creationId xmlns:a16="http://schemas.microsoft.com/office/drawing/2014/main" id="{70D7E7E3-B924-4C4F-B481-828638FCF065}"/>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53" name="Gráfico 52">
            <a:extLst>
              <a:ext uri="{FF2B5EF4-FFF2-40B4-BE49-F238E27FC236}">
                <a16:creationId xmlns:a16="http://schemas.microsoft.com/office/drawing/2014/main" id="{BEBF0785-D638-6446-9E71-B794CEB230F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extLst>
      <p:ext uri="{BB962C8B-B14F-4D97-AF65-F5344CB8AC3E}">
        <p14:creationId xmlns:p14="http://schemas.microsoft.com/office/powerpoint/2010/main" val="192121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4" name="Rectángulo 23">
            <a:extLst>
              <a:ext uri="{FF2B5EF4-FFF2-40B4-BE49-F238E27FC236}">
                <a16:creationId xmlns:a16="http://schemas.microsoft.com/office/drawing/2014/main" id="{84BBD3E8-4E3E-7143-93D6-703701B55B8F}"/>
              </a:ext>
            </a:extLst>
          </p:cNvPr>
          <p:cNvSpPr/>
          <p:nvPr userDrawn="1"/>
        </p:nvSpPr>
        <p:spPr>
          <a:xfrm>
            <a:off x="1" y="828729"/>
            <a:ext cx="4946650" cy="1168346"/>
          </a:xfrm>
          <a:prstGeom prst="rect">
            <a:avLst/>
          </a:prstGeom>
          <a:solidFill>
            <a:srgbClr val="317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object 3">
            <a:extLst>
              <a:ext uri="{FF2B5EF4-FFF2-40B4-BE49-F238E27FC236}">
                <a16:creationId xmlns:a16="http://schemas.microsoft.com/office/drawing/2014/main" id="{3F0A3CF7-27AF-C54F-8A82-249182FDF036}"/>
              </a:ext>
            </a:extLst>
          </p:cNvPr>
          <p:cNvSpPr/>
          <p:nvPr userDrawn="1"/>
        </p:nvSpPr>
        <p:spPr>
          <a:xfrm>
            <a:off x="4998572" y="828729"/>
            <a:ext cx="152400" cy="1168346"/>
          </a:xfrm>
          <a:custGeom>
            <a:avLst/>
            <a:gdLst/>
            <a:ahLst/>
            <a:cxnLst/>
            <a:rect l="l" t="t" r="r" b="b"/>
            <a:pathLst>
              <a:path w="53339" h="6827520">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p:spPr>
        <p:txBody>
          <a:bodyPr wrap="square" lIns="0" tIns="0" rIns="0" bIns="0" rtlCol="0"/>
          <a:lstStyle/>
          <a:p>
            <a:endParaRPr/>
          </a:p>
        </p:txBody>
      </p:sp>
      <p:sp>
        <p:nvSpPr>
          <p:cNvPr id="28" name="Marcador de texto 26">
            <a:extLst>
              <a:ext uri="{FF2B5EF4-FFF2-40B4-BE49-F238E27FC236}">
                <a16:creationId xmlns:a16="http://schemas.microsoft.com/office/drawing/2014/main" id="{60CA0A8E-31A5-234D-AC7B-9748F2C7593B}"/>
              </a:ext>
            </a:extLst>
          </p:cNvPr>
          <p:cNvSpPr>
            <a:spLocks noGrp="1"/>
          </p:cNvSpPr>
          <p:nvPr>
            <p:ph type="body" sz="quarter" idx="10" hasCustomPrompt="1"/>
          </p:nvPr>
        </p:nvSpPr>
        <p:spPr>
          <a:xfrm>
            <a:off x="574040" y="1258411"/>
            <a:ext cx="4343400" cy="1477328"/>
          </a:xfrm>
        </p:spPr>
        <p:txBody>
          <a:bodyPr/>
          <a:lstStyle>
            <a:lvl1pPr algn="l">
              <a:defRPr sz="4800" b="1">
                <a:solidFill>
                  <a:schemeClr val="tx1"/>
                </a:solidFill>
                <a:latin typeface="Arial" panose="020B0604020202020204" pitchFamily="34" charset="0"/>
                <a:cs typeface="Arial" panose="020B0604020202020204" pitchFamily="34" charset="0"/>
              </a:defRPr>
            </a:lvl1pPr>
          </a:lstStyle>
          <a:p>
            <a:r>
              <a:rPr lang="es-ES" dirty="0"/>
              <a:t>TEXTO LOREM IPSUM</a:t>
            </a:r>
            <a:endParaRPr lang="es-CL" dirty="0"/>
          </a:p>
        </p:txBody>
      </p:sp>
      <p:sp>
        <p:nvSpPr>
          <p:cNvPr id="31" name="Marcador de texto 3">
            <a:extLst>
              <a:ext uri="{FF2B5EF4-FFF2-40B4-BE49-F238E27FC236}">
                <a16:creationId xmlns:a16="http://schemas.microsoft.com/office/drawing/2014/main" id="{B2FCA64A-F62A-7D46-AFDE-4EB256B113A8}"/>
              </a:ext>
            </a:extLst>
          </p:cNvPr>
          <p:cNvSpPr>
            <a:spLocks noGrp="1"/>
          </p:cNvSpPr>
          <p:nvPr>
            <p:ph type="body" sz="quarter" idx="12" hasCustomPrompt="1"/>
          </p:nvPr>
        </p:nvSpPr>
        <p:spPr>
          <a:xfrm>
            <a:off x="574675" y="2911475"/>
            <a:ext cx="4343400" cy="1231106"/>
          </a:xfrm>
        </p:spPr>
        <p:txBody>
          <a:bodyPr/>
          <a:lstStyle>
            <a:lvl1pPr>
              <a:defRPr sz="2000">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r>
              <a:rPr lang="es-ES" dirty="0"/>
              <a:t> ut </a:t>
            </a:r>
            <a:r>
              <a:rPr lang="es-ES" dirty="0" err="1"/>
              <a:t>wisi</a:t>
            </a:r>
            <a:r>
              <a:rPr lang="es-ES" dirty="0"/>
              <a:t> </a:t>
            </a:r>
            <a:r>
              <a:rPr lang="es-ES" dirty="0" err="1"/>
              <a:t>enim</a:t>
            </a:r>
            <a:r>
              <a:rPr lang="es-ES" dirty="0"/>
              <a:t> ad </a:t>
            </a:r>
            <a:r>
              <a:rPr lang="es-ES" dirty="0" err="1"/>
              <a:t>minim</a:t>
            </a:r>
            <a:r>
              <a:rPr lang="es-ES" dirty="0"/>
              <a:t> </a:t>
            </a:r>
            <a:r>
              <a:rPr lang="es-ES" dirty="0" err="1"/>
              <a:t>mannt</a:t>
            </a:r>
            <a:r>
              <a:rPr lang="es-ES" dirty="0"/>
              <a:t>  </a:t>
            </a:r>
            <a:r>
              <a:rPr lang="es-ES" dirty="0" err="1"/>
              <a:t>veniam</a:t>
            </a:r>
            <a:r>
              <a:rPr lang="es-ES" dirty="0"/>
              <a:t>, </a:t>
            </a:r>
            <a:r>
              <a:rPr lang="es-ES" dirty="0" err="1"/>
              <a:t>quis</a:t>
            </a:r>
            <a:r>
              <a:rPr lang="es-ES" dirty="0"/>
              <a:t> </a:t>
            </a:r>
            <a:r>
              <a:rPr lang="es-ES" dirty="0" err="1"/>
              <a:t>nostrud</a:t>
            </a:r>
            <a:r>
              <a:rPr lang="es-ES" dirty="0"/>
              <a:t> </a:t>
            </a:r>
            <a:r>
              <a:rPr lang="es-ES" dirty="0" err="1"/>
              <a:t>exerci</a:t>
            </a:r>
            <a:r>
              <a:rPr lang="es-ES" dirty="0"/>
              <a:t>  </a:t>
            </a:r>
            <a:r>
              <a:rPr lang="es-ES" dirty="0" err="1"/>
              <a:t>tation</a:t>
            </a:r>
            <a:r>
              <a:rPr lang="es-ES" dirty="0"/>
              <a:t> </a:t>
            </a:r>
            <a:r>
              <a:rPr lang="es-ES" dirty="0" err="1"/>
              <a:t>ulla</a:t>
            </a:r>
            <a:r>
              <a:rPr lang="es-ES" dirty="0"/>
              <a:t> </a:t>
            </a:r>
            <a:r>
              <a:rPr lang="es-ES" dirty="0" err="1"/>
              <a:t>mcorper</a:t>
            </a:r>
            <a:r>
              <a:rPr lang="es-ES" dirty="0"/>
              <a:t> </a:t>
            </a:r>
            <a:r>
              <a:rPr lang="es-ES" dirty="0" err="1"/>
              <a:t>suscipit</a:t>
            </a:r>
            <a:r>
              <a:rPr lang="es-ES" dirty="0"/>
              <a:t> lo</a:t>
            </a:r>
          </a:p>
          <a:p>
            <a:endParaRPr lang="es-ES" dirty="0"/>
          </a:p>
        </p:txBody>
      </p:sp>
      <p:sp>
        <p:nvSpPr>
          <p:cNvPr id="32" name="object 2">
            <a:extLst>
              <a:ext uri="{FF2B5EF4-FFF2-40B4-BE49-F238E27FC236}">
                <a16:creationId xmlns:a16="http://schemas.microsoft.com/office/drawing/2014/main" id="{3E996A7B-5475-8648-80AF-B9FC4BDFAFB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3" name="object 3">
            <a:extLst>
              <a:ext uri="{FF2B5EF4-FFF2-40B4-BE49-F238E27FC236}">
                <a16:creationId xmlns:a16="http://schemas.microsoft.com/office/drawing/2014/main" id="{0A761E5C-A140-404A-B948-83BB07042F18}"/>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4" name="object 4">
            <a:extLst>
              <a:ext uri="{FF2B5EF4-FFF2-40B4-BE49-F238E27FC236}">
                <a16:creationId xmlns:a16="http://schemas.microsoft.com/office/drawing/2014/main" id="{F85B8010-B39D-E141-A442-43BA37AA9298}"/>
              </a:ext>
            </a:extLst>
          </p:cNvPr>
          <p:cNvGrpSpPr/>
          <p:nvPr userDrawn="1"/>
        </p:nvGrpSpPr>
        <p:grpSpPr>
          <a:xfrm>
            <a:off x="19131280" y="10355374"/>
            <a:ext cx="445770" cy="598170"/>
            <a:chOff x="18406074" y="10234089"/>
            <a:chExt cx="445770" cy="598170"/>
          </a:xfrm>
        </p:grpSpPr>
        <p:sp>
          <p:nvSpPr>
            <p:cNvPr id="35" name="object 5">
              <a:extLst>
                <a:ext uri="{FF2B5EF4-FFF2-40B4-BE49-F238E27FC236}">
                  <a16:creationId xmlns:a16="http://schemas.microsoft.com/office/drawing/2014/main" id="{6777C2CC-3F19-944C-A6BE-3BA7FDE0AB1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6" name="object 6">
              <a:extLst>
                <a:ext uri="{FF2B5EF4-FFF2-40B4-BE49-F238E27FC236}">
                  <a16:creationId xmlns:a16="http://schemas.microsoft.com/office/drawing/2014/main" id="{867BBFEF-9432-8A42-A7EF-5A6AD57D317D}"/>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7" name="Gráfico 36">
            <a:extLst>
              <a:ext uri="{FF2B5EF4-FFF2-40B4-BE49-F238E27FC236}">
                <a16:creationId xmlns:a16="http://schemas.microsoft.com/office/drawing/2014/main" id="{A8B463B4-447A-7B4A-914E-C9D22D793BCE}"/>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F0C62AA-7E37-6845-8D8A-ED2B4A2092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0104100" cy="7378258"/>
          </a:xfrm>
          <a:prstGeom prst="rect">
            <a:avLst/>
          </a:prstGeom>
        </p:spPr>
      </p:pic>
      <p:sp>
        <p:nvSpPr>
          <p:cNvPr id="35" name="object 2">
            <a:extLst>
              <a:ext uri="{FF2B5EF4-FFF2-40B4-BE49-F238E27FC236}">
                <a16:creationId xmlns:a16="http://schemas.microsoft.com/office/drawing/2014/main" id="{8B4706A3-2EB4-0941-8713-118E1EE44C32}"/>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6" name="object 3">
            <a:extLst>
              <a:ext uri="{FF2B5EF4-FFF2-40B4-BE49-F238E27FC236}">
                <a16:creationId xmlns:a16="http://schemas.microsoft.com/office/drawing/2014/main" id="{1D44F9E2-5379-7E4A-83D8-2FDE2AFAFEF9}"/>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7" name="object 4">
            <a:extLst>
              <a:ext uri="{FF2B5EF4-FFF2-40B4-BE49-F238E27FC236}">
                <a16:creationId xmlns:a16="http://schemas.microsoft.com/office/drawing/2014/main" id="{0360ECE7-3B5A-AA42-B97A-B717880F7FD0}"/>
              </a:ext>
            </a:extLst>
          </p:cNvPr>
          <p:cNvGrpSpPr/>
          <p:nvPr userDrawn="1"/>
        </p:nvGrpSpPr>
        <p:grpSpPr>
          <a:xfrm>
            <a:off x="19131280" y="10355374"/>
            <a:ext cx="445770" cy="598170"/>
            <a:chOff x="18406074" y="10234089"/>
            <a:chExt cx="445770" cy="598170"/>
          </a:xfrm>
        </p:grpSpPr>
        <p:sp>
          <p:nvSpPr>
            <p:cNvPr id="38" name="object 5">
              <a:extLst>
                <a:ext uri="{FF2B5EF4-FFF2-40B4-BE49-F238E27FC236}">
                  <a16:creationId xmlns:a16="http://schemas.microsoft.com/office/drawing/2014/main" id="{A6298163-CFF5-EA4A-8794-9DB6E054DA1C}"/>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9" name="object 6">
              <a:extLst>
                <a:ext uri="{FF2B5EF4-FFF2-40B4-BE49-F238E27FC236}">
                  <a16:creationId xmlns:a16="http://schemas.microsoft.com/office/drawing/2014/main" id="{93ED0631-D4B8-9245-AED9-7FFC3DF8BF8D}"/>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40" name="Gráfico 39">
            <a:extLst>
              <a:ext uri="{FF2B5EF4-FFF2-40B4-BE49-F238E27FC236}">
                <a16:creationId xmlns:a16="http://schemas.microsoft.com/office/drawing/2014/main" id="{753FB46B-300A-F44F-AAAA-E67F66AD18CA}"/>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41" name="Título 10">
            <a:extLst>
              <a:ext uri="{FF2B5EF4-FFF2-40B4-BE49-F238E27FC236}">
                <a16:creationId xmlns:a16="http://schemas.microsoft.com/office/drawing/2014/main" id="{01AF9639-B5F6-6546-8B77-C66957275E66}"/>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42" name="Conector recto 41">
            <a:extLst>
              <a:ext uri="{FF2B5EF4-FFF2-40B4-BE49-F238E27FC236}">
                <a16:creationId xmlns:a16="http://schemas.microsoft.com/office/drawing/2014/main" id="{A9205323-AC03-D74A-AEE3-E3B4BB450B70}"/>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Marcador de texto 3">
            <a:extLst>
              <a:ext uri="{FF2B5EF4-FFF2-40B4-BE49-F238E27FC236}">
                <a16:creationId xmlns:a16="http://schemas.microsoft.com/office/drawing/2014/main" id="{35C72942-F7B7-3241-84D0-E36AF6C76506}"/>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4323C78-91D7-DE47-86DA-6F7685E6C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2196"/>
            <a:ext cx="20104100" cy="7520510"/>
          </a:xfrm>
          <a:prstGeom prst="rect">
            <a:avLst/>
          </a:prstGeom>
        </p:spPr>
      </p:pic>
      <p:sp>
        <p:nvSpPr>
          <p:cNvPr id="30" name="object 2">
            <a:extLst>
              <a:ext uri="{FF2B5EF4-FFF2-40B4-BE49-F238E27FC236}">
                <a16:creationId xmlns:a16="http://schemas.microsoft.com/office/drawing/2014/main" id="{1A05C437-F6E2-1346-92B2-6EC80A6C890F}"/>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A8637DA-970F-8F4E-A3B3-DC09DAE3D0BE}"/>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F0E47495-3EF8-A445-9410-936564B2BEE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0FBC0564-595F-864D-91F5-A9613FFC17D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D3F1EA37-869B-F94C-A100-2DFE634B7A5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9B30EE24-9E48-634A-8BF4-69FBC5B32A95}"/>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574A0C90-EC12-A749-A679-57778828324D}"/>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91529161-8AB8-9849-AF32-382A75BC8A61}"/>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E7FE815C-E26B-4E4E-9B6D-5856DACC3D15}"/>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FEDDDB6-8A33-B649-92A5-034576D1E7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0104101" cy="7407276"/>
          </a:xfrm>
          <a:prstGeom prst="rect">
            <a:avLst/>
          </a:prstGeom>
        </p:spPr>
      </p:pic>
      <p:sp>
        <p:nvSpPr>
          <p:cNvPr id="30" name="object 2">
            <a:extLst>
              <a:ext uri="{FF2B5EF4-FFF2-40B4-BE49-F238E27FC236}">
                <a16:creationId xmlns:a16="http://schemas.microsoft.com/office/drawing/2014/main" id="{28E4DF60-7B12-FD4B-90A0-0B344A39F3F6}"/>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88B3FA9D-6E32-D446-872B-B566CA9B4E2C}"/>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04E82F0A-B9A8-3A48-86F4-2B5B63326C4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DA35104B-1A00-8E4E-889B-46A2606AAAAA}"/>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921D8664-4A1C-F34E-B69D-E9E24BED913B}"/>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C5F7328-7DFD-E94A-9B11-C8A589E6CFA5}"/>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D40EA9E4-5463-DC4D-BD9C-81232BE20312}"/>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BAD04499-509E-2A4D-98D9-A2DFD8D7033E}"/>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9BEBCE5B-EF0F-114A-A1F5-52C2B2AF2384}"/>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1247C45-E6C5-3C47-96BC-8BE72FCCA6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225"/>
            <a:ext cx="20112123" cy="7534688"/>
          </a:xfrm>
          <a:prstGeom prst="rect">
            <a:avLst/>
          </a:prstGeom>
        </p:spPr>
      </p:pic>
      <p:sp>
        <p:nvSpPr>
          <p:cNvPr id="30" name="object 2">
            <a:extLst>
              <a:ext uri="{FF2B5EF4-FFF2-40B4-BE49-F238E27FC236}">
                <a16:creationId xmlns:a16="http://schemas.microsoft.com/office/drawing/2014/main" id="{F78E44EE-DD0C-4C42-A7F4-42B18335018E}"/>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55E93BB-BE18-F943-991A-1E2AE95C52FD}"/>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4D6FAB23-9ACA-B945-B817-394B4203D153}"/>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6363A06F-D3F9-6D48-958F-B2A0ABCD81C6}"/>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E1A65BEB-C502-354A-9DF6-26D7E82604B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44EDDD6-797D-0C4A-ADDD-F94E27007CFA}"/>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7140EAB5-7829-CB43-936B-557CE79573EE}"/>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C449199B-DCF6-1A40-8D03-DB7D15F657CF}"/>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0AD29CB1-6305-974E-AD7B-98DA797B8979}"/>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extLst>
      <p:ext uri="{BB962C8B-B14F-4D97-AF65-F5344CB8AC3E}">
        <p14:creationId xmlns:p14="http://schemas.microsoft.com/office/powerpoint/2010/main" val="90579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80393" y="2411901"/>
            <a:ext cx="3956050" cy="1331595"/>
          </a:xfrm>
          <a:prstGeom prst="rect">
            <a:avLst/>
          </a:prstGeom>
        </p:spPr>
        <p:txBody>
          <a:bodyPr wrap="square" lIns="0" tIns="0" rIns="0" bIns="0">
            <a:spAutoFit/>
          </a:bodyPr>
          <a:lstStyle>
            <a:lvl1pPr>
              <a:defRPr sz="855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12/6/2022</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3" r:id="rId4"/>
    <p:sldLayoutId id="2147483664" r:id="rId5"/>
    <p:sldLayoutId id="2147483665"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svg"/><Relationship Id="rId7" Type="http://schemas.openxmlformats.org/officeDocument/2006/relationships/image" Target="../media/image30.svg"/><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18.sv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5" Type="http://schemas.openxmlformats.org/officeDocument/2006/relationships/image" Target="../media/image18.sv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p:txBody>
          <a:bodyPr wrap="square" lIns="0" tIns="0" rIns="0" bIns="0" anchor="t">
            <a:spAutoFit/>
          </a:bodyPr>
          <a:lstStyle/>
          <a:p>
            <a:r>
              <a:rPr lang="es-CL" dirty="0">
                <a:latin typeface="Arial"/>
                <a:cs typeface="Arial"/>
              </a:rPr>
              <a:t>Estadística Descriptiva I</a:t>
            </a:r>
          </a:p>
        </p:txBody>
      </p:sp>
      <p:sp>
        <p:nvSpPr>
          <p:cNvPr id="3" name="Marcador de texto 2">
            <a:extLst>
              <a:ext uri="{FF2B5EF4-FFF2-40B4-BE49-F238E27FC236}">
                <a16:creationId xmlns:a16="http://schemas.microsoft.com/office/drawing/2014/main" id="{5F413BE3-4FA4-D84B-A70D-F6C2A6DF6B7F}"/>
              </a:ext>
            </a:extLst>
          </p:cNvPr>
          <p:cNvSpPr>
            <a:spLocks noGrp="1"/>
          </p:cNvSpPr>
          <p:nvPr>
            <p:ph type="body" sz="quarter" idx="11"/>
          </p:nvPr>
        </p:nvSpPr>
        <p:spPr>
          <a:xfrm>
            <a:off x="1060450" y="5246440"/>
            <a:ext cx="17983200" cy="1154870"/>
          </a:xfrm>
        </p:spPr>
        <p:txBody>
          <a:bodyPr/>
          <a:lstStyle/>
          <a:p>
            <a:r>
              <a:rPr lang="es-CL" dirty="0"/>
              <a:t>FUNDAMENTOS DE MACHINE LEARNING</a:t>
            </a:r>
          </a:p>
        </p:txBody>
      </p:sp>
      <p:sp>
        <p:nvSpPr>
          <p:cNvPr id="4" name="Marcador de texto 3">
            <a:extLst>
              <a:ext uri="{FF2B5EF4-FFF2-40B4-BE49-F238E27FC236}">
                <a16:creationId xmlns:a16="http://schemas.microsoft.com/office/drawing/2014/main" id="{85A9289A-646E-C14A-8DF6-E1D5AF4155DA}"/>
              </a:ext>
            </a:extLst>
          </p:cNvPr>
          <p:cNvSpPr>
            <a:spLocks noGrp="1"/>
          </p:cNvSpPr>
          <p:nvPr>
            <p:ph type="body" sz="quarter" idx="12"/>
          </p:nvPr>
        </p:nvSpPr>
        <p:spPr/>
        <p:txBody>
          <a:bodyPr/>
          <a:lstStyle/>
          <a:p>
            <a:r>
              <a:rPr lang="es-CL" dirty="0"/>
              <a:t>Medidas de Posición</a:t>
            </a:r>
          </a:p>
        </p:txBody>
      </p:sp>
    </p:spTree>
    <p:extLst>
      <p:ext uri="{BB962C8B-B14F-4D97-AF65-F5344CB8AC3E}">
        <p14:creationId xmlns:p14="http://schemas.microsoft.com/office/powerpoint/2010/main" val="4122261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Marcador de texto 27">
            <a:extLst>
              <a:ext uri="{FF2B5EF4-FFF2-40B4-BE49-F238E27FC236}">
                <a16:creationId xmlns:a16="http://schemas.microsoft.com/office/drawing/2014/main" id="{675DC4BC-6192-D249-B77B-2A0528C6B189}"/>
              </a:ext>
            </a:extLst>
          </p:cNvPr>
          <p:cNvSpPr>
            <a:spLocks noGrp="1"/>
          </p:cNvSpPr>
          <p:nvPr>
            <p:ph type="body" sz="quarter" idx="10"/>
          </p:nvPr>
        </p:nvSpPr>
        <p:spPr>
          <a:xfrm>
            <a:off x="5420064" y="1142648"/>
            <a:ext cx="8103703" cy="677108"/>
          </a:xfrm>
        </p:spPr>
        <p:txBody>
          <a:bodyPr wrap="square" lIns="0" tIns="0" rIns="0" bIns="0" anchor="t">
            <a:spAutoFit/>
          </a:bodyPr>
          <a:lstStyle/>
          <a:p>
            <a:r>
              <a:rPr lang="es-CL" sz="4400" dirty="0">
                <a:latin typeface="Arial"/>
                <a:cs typeface="Arial"/>
              </a:rPr>
              <a:t>ESTADÍSTICOS BÁSICOS</a:t>
            </a:r>
          </a:p>
        </p:txBody>
      </p:sp>
      <p:sp>
        <p:nvSpPr>
          <p:cNvPr id="29" name="Marcador de texto 28">
            <a:extLst>
              <a:ext uri="{FF2B5EF4-FFF2-40B4-BE49-F238E27FC236}">
                <a16:creationId xmlns:a16="http://schemas.microsoft.com/office/drawing/2014/main" id="{B46DF3A4-4197-1947-94B9-6ACB2DE1F605}"/>
              </a:ext>
            </a:extLst>
          </p:cNvPr>
          <p:cNvSpPr>
            <a:spLocks noGrp="1"/>
          </p:cNvSpPr>
          <p:nvPr>
            <p:ph type="body" sz="quarter" idx="12"/>
          </p:nvPr>
        </p:nvSpPr>
        <p:spPr>
          <a:xfrm>
            <a:off x="574675" y="2911475"/>
            <a:ext cx="4343400" cy="1107996"/>
          </a:xfrm>
        </p:spPr>
        <p:txBody>
          <a:bodyPr/>
          <a:lstStyle/>
          <a:p>
            <a:r>
              <a:rPr lang="es-CL" sz="2400" dirty="0"/>
              <a:t>Nos permiten resumir la información que descubrimos en los datos</a:t>
            </a:r>
          </a:p>
        </p:txBody>
      </p:sp>
      <p:sp>
        <p:nvSpPr>
          <p:cNvPr id="4" name="object 5">
            <a:extLst>
              <a:ext uri="{FF2B5EF4-FFF2-40B4-BE49-F238E27FC236}">
                <a16:creationId xmlns:a16="http://schemas.microsoft.com/office/drawing/2014/main" id="{4B136286-6BA1-8D41-97A9-9E7FF40CC893}"/>
              </a:ext>
            </a:extLst>
          </p:cNvPr>
          <p:cNvSpPr txBox="1"/>
          <p:nvPr/>
        </p:nvSpPr>
        <p:spPr>
          <a:xfrm>
            <a:off x="5714022" y="5026076"/>
            <a:ext cx="3522979" cy="3824060"/>
          </a:xfrm>
          <a:prstGeom prst="rect">
            <a:avLst/>
          </a:prstGeom>
        </p:spPr>
        <p:txBody>
          <a:bodyPr vert="horz" wrap="square" lIns="0" tIns="13970" rIns="0" bIns="0" rtlCol="0" anchor="t">
            <a:spAutoFit/>
          </a:bodyPr>
          <a:lstStyle/>
          <a:p>
            <a:pPr marL="20320" algn="ctr">
              <a:lnSpc>
                <a:spcPct val="100000"/>
              </a:lnSpc>
              <a:spcBef>
                <a:spcPts val="110"/>
              </a:spcBef>
            </a:pPr>
            <a:r>
              <a:rPr lang="es-CL" sz="2950" b="1" dirty="0">
                <a:solidFill>
                  <a:srgbClr val="317DE2"/>
                </a:solidFill>
                <a:latin typeface="Arial"/>
                <a:cs typeface="Arial"/>
              </a:rPr>
              <a:t>TENDENCIA CENTRAL</a:t>
            </a:r>
            <a:endParaRPr sz="2950" dirty="0">
              <a:solidFill>
                <a:srgbClr val="317DE2"/>
              </a:solidFill>
              <a:latin typeface="Arial"/>
              <a:cs typeface="Arial"/>
            </a:endParaRPr>
          </a:p>
          <a:p>
            <a:pPr marL="12700" marR="5080" indent="635" algn="ctr">
              <a:lnSpc>
                <a:spcPct val="126899"/>
              </a:lnSpc>
              <a:spcBef>
                <a:spcPts val="1620"/>
              </a:spcBef>
            </a:pPr>
            <a:r>
              <a:rPr lang="es-CL" sz="2000" spc="10" dirty="0">
                <a:latin typeface="Arial"/>
                <a:cs typeface="Arial"/>
              </a:rPr>
              <a:t>Son aquellas medidas que nos ayudan a saber DONDE están los datos, pero sin indicar como se distribuyen. También podemos decir que se refieren al punto medio de una distribución.</a:t>
            </a:r>
            <a:endParaRPr sz="2000" dirty="0">
              <a:latin typeface="Arial"/>
              <a:cs typeface="Arial"/>
            </a:endParaRPr>
          </a:p>
        </p:txBody>
      </p:sp>
      <p:sp>
        <p:nvSpPr>
          <p:cNvPr id="5" name="object 6">
            <a:extLst>
              <a:ext uri="{FF2B5EF4-FFF2-40B4-BE49-F238E27FC236}">
                <a16:creationId xmlns:a16="http://schemas.microsoft.com/office/drawing/2014/main" id="{EFF923BD-7896-FD48-AA2F-150A0BB6EC02}"/>
              </a:ext>
            </a:extLst>
          </p:cNvPr>
          <p:cNvSpPr txBox="1"/>
          <p:nvPr/>
        </p:nvSpPr>
        <p:spPr>
          <a:xfrm>
            <a:off x="14538181" y="5026076"/>
            <a:ext cx="4186792" cy="3836884"/>
          </a:xfrm>
          <a:prstGeom prst="rect">
            <a:avLst/>
          </a:prstGeom>
        </p:spPr>
        <p:txBody>
          <a:bodyPr vert="horz" wrap="square" lIns="0" tIns="13970" rIns="0" bIns="0" rtlCol="0" anchor="t">
            <a:spAutoFit/>
          </a:bodyPr>
          <a:lstStyle/>
          <a:p>
            <a:pPr marL="777875">
              <a:lnSpc>
                <a:spcPct val="100000"/>
              </a:lnSpc>
              <a:spcBef>
                <a:spcPts val="110"/>
              </a:spcBef>
            </a:pPr>
            <a:r>
              <a:rPr lang="es-CL" sz="2950" b="1" dirty="0">
                <a:solidFill>
                  <a:srgbClr val="317DE2"/>
                </a:solidFill>
                <a:latin typeface="Arial"/>
                <a:cs typeface="Arial"/>
              </a:rPr>
              <a:t>DISPERSIÓN</a:t>
            </a:r>
          </a:p>
          <a:p>
            <a:pPr marL="777875">
              <a:lnSpc>
                <a:spcPct val="100000"/>
              </a:lnSpc>
              <a:spcBef>
                <a:spcPts val="110"/>
              </a:spcBef>
            </a:pPr>
            <a:endParaRPr sz="2950" dirty="0">
              <a:solidFill>
                <a:srgbClr val="317DE2"/>
              </a:solidFill>
              <a:latin typeface="Arial"/>
              <a:cs typeface="Arial"/>
            </a:endParaRPr>
          </a:p>
          <a:p>
            <a:pPr marL="12065" marR="5080" indent="635" algn="ctr">
              <a:lnSpc>
                <a:spcPct val="126899"/>
              </a:lnSpc>
              <a:spcBef>
                <a:spcPts val="1620"/>
              </a:spcBef>
            </a:pPr>
            <a:r>
              <a:rPr lang="es-CL" sz="2000" spc="10" dirty="0">
                <a:latin typeface="Arial"/>
                <a:cs typeface="Arial"/>
              </a:rPr>
              <a:t>Las medidas de dispersión tratan de medir el grado de dispersión (o separación) que tiene una variable estadística en torno a una medida de posición o tendencia central, indicándonos lo representativa que es la medida de posición</a:t>
            </a:r>
            <a:endParaRPr sz="2000">
              <a:latin typeface="Arial"/>
              <a:cs typeface="Arial"/>
            </a:endParaRPr>
          </a:p>
        </p:txBody>
      </p:sp>
      <p:sp>
        <p:nvSpPr>
          <p:cNvPr id="6" name="object 7">
            <a:extLst>
              <a:ext uri="{FF2B5EF4-FFF2-40B4-BE49-F238E27FC236}">
                <a16:creationId xmlns:a16="http://schemas.microsoft.com/office/drawing/2014/main" id="{246D6E84-F22F-B44C-9C93-4FB0A7027970}"/>
              </a:ext>
            </a:extLst>
          </p:cNvPr>
          <p:cNvSpPr txBox="1"/>
          <p:nvPr/>
        </p:nvSpPr>
        <p:spPr>
          <a:xfrm>
            <a:off x="10126101" y="5038900"/>
            <a:ext cx="3522979" cy="3824060"/>
          </a:xfrm>
          <a:prstGeom prst="rect">
            <a:avLst/>
          </a:prstGeom>
        </p:spPr>
        <p:txBody>
          <a:bodyPr vert="horz" wrap="square" lIns="0" tIns="13970" rIns="0" bIns="0" rtlCol="0" anchor="t">
            <a:spAutoFit/>
          </a:bodyPr>
          <a:lstStyle/>
          <a:p>
            <a:pPr marL="698500">
              <a:lnSpc>
                <a:spcPct val="100000"/>
              </a:lnSpc>
              <a:spcBef>
                <a:spcPts val="110"/>
              </a:spcBef>
            </a:pPr>
            <a:r>
              <a:rPr lang="es-CL" sz="2950" b="1" dirty="0">
                <a:solidFill>
                  <a:srgbClr val="317DE2"/>
                </a:solidFill>
                <a:latin typeface="Arial"/>
                <a:cs typeface="Arial"/>
              </a:rPr>
              <a:t>POSICIÓN NO CENTRAL</a:t>
            </a:r>
            <a:endParaRPr sz="2950" dirty="0">
              <a:solidFill>
                <a:srgbClr val="317DE2"/>
              </a:solidFill>
              <a:latin typeface="Arial"/>
              <a:cs typeface="Arial"/>
            </a:endParaRPr>
          </a:p>
          <a:p>
            <a:pPr marL="12700" marR="5080" indent="635" algn="ctr">
              <a:lnSpc>
                <a:spcPct val="126899"/>
              </a:lnSpc>
              <a:spcBef>
                <a:spcPts val="1620"/>
              </a:spcBef>
            </a:pPr>
            <a:r>
              <a:rPr lang="es-CL" sz="2000" spc="10" dirty="0">
                <a:latin typeface="Arial"/>
                <a:cs typeface="Arial"/>
              </a:rPr>
              <a:t>Estas medidas, se refieren a aquellos valores que, ordenados de menor a mayor, dividen a la distribución en partes, de tal manera que cada una de ellas contiene el mismo número de frecuencias.</a:t>
            </a:r>
            <a:endParaRPr sz="2000" dirty="0">
              <a:latin typeface="Arial"/>
              <a:cs typeface="Arial"/>
            </a:endParaRPr>
          </a:p>
        </p:txBody>
      </p:sp>
      <p:pic>
        <p:nvPicPr>
          <p:cNvPr id="31" name="Gráfico 30" descr="Diana contorno">
            <a:extLst>
              <a:ext uri="{FF2B5EF4-FFF2-40B4-BE49-F238E27FC236}">
                <a16:creationId xmlns:a16="http://schemas.microsoft.com/office/drawing/2014/main" id="{272BDD89-D705-9D1D-CB03-941A7FAE30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96471" y="3554119"/>
            <a:ext cx="1345934" cy="1345934"/>
          </a:xfrm>
          <a:prstGeom prst="rect">
            <a:avLst/>
          </a:prstGeom>
        </p:spPr>
      </p:pic>
      <p:pic>
        <p:nvPicPr>
          <p:cNvPr id="33" name="Gráfico 32" descr="Diagrama de dispersión con relleno sólido">
            <a:extLst>
              <a:ext uri="{FF2B5EF4-FFF2-40B4-BE49-F238E27FC236}">
                <a16:creationId xmlns:a16="http://schemas.microsoft.com/office/drawing/2014/main" id="{DCE79E5E-11A9-29F5-03B9-D189F64E60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643261" y="3517572"/>
            <a:ext cx="1312817" cy="1312817"/>
          </a:xfrm>
          <a:prstGeom prst="rect">
            <a:avLst/>
          </a:prstGeom>
        </p:spPr>
      </p:pic>
      <p:pic>
        <p:nvPicPr>
          <p:cNvPr id="35" name="Gráfico 34" descr="Gráfico de barras contorno">
            <a:extLst>
              <a:ext uri="{FF2B5EF4-FFF2-40B4-BE49-F238E27FC236}">
                <a16:creationId xmlns:a16="http://schemas.microsoft.com/office/drawing/2014/main" id="{3A57AA82-E451-323C-0906-B1BF27A9D8D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209504" y="3554119"/>
            <a:ext cx="1356172" cy="1356172"/>
          </a:xfrm>
          <a:prstGeom prst="rect">
            <a:avLst/>
          </a:prstGeom>
        </p:spPr>
      </p:pic>
    </p:spTree>
    <p:extLst>
      <p:ext uri="{BB962C8B-B14F-4D97-AF65-F5344CB8AC3E}">
        <p14:creationId xmlns:p14="http://schemas.microsoft.com/office/powerpoint/2010/main" val="1317273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Marcador de texto 70">
            <a:extLst>
              <a:ext uri="{FF2B5EF4-FFF2-40B4-BE49-F238E27FC236}">
                <a16:creationId xmlns:a16="http://schemas.microsoft.com/office/drawing/2014/main" id="{A9945F73-F8EA-C142-9F3D-56506C8007DD}"/>
              </a:ext>
            </a:extLst>
          </p:cNvPr>
          <p:cNvSpPr>
            <a:spLocks noGrp="1"/>
          </p:cNvSpPr>
          <p:nvPr>
            <p:ph type="body" sz="quarter" idx="10"/>
          </p:nvPr>
        </p:nvSpPr>
        <p:spPr>
          <a:xfrm>
            <a:off x="574040" y="795359"/>
            <a:ext cx="4343400" cy="1231106"/>
          </a:xfrm>
        </p:spPr>
        <p:txBody>
          <a:bodyPr wrap="square" lIns="0" tIns="0" rIns="0" bIns="0" anchor="t">
            <a:spAutoFit/>
          </a:bodyPr>
          <a:lstStyle/>
          <a:p>
            <a:pPr algn="r"/>
            <a:r>
              <a:rPr lang="es-CL" sz="4000" dirty="0">
                <a:latin typeface="Arial"/>
                <a:cs typeface="Arial"/>
              </a:rPr>
              <a:t>ESTADÍSTICOS BÁSICOS</a:t>
            </a:r>
          </a:p>
        </p:txBody>
      </p:sp>
      <p:sp>
        <p:nvSpPr>
          <p:cNvPr id="72" name="Marcador de texto 71">
            <a:extLst>
              <a:ext uri="{FF2B5EF4-FFF2-40B4-BE49-F238E27FC236}">
                <a16:creationId xmlns:a16="http://schemas.microsoft.com/office/drawing/2014/main" id="{A338B78E-6AD7-7844-BF74-8EB9C1EAE5E6}"/>
              </a:ext>
            </a:extLst>
          </p:cNvPr>
          <p:cNvSpPr>
            <a:spLocks noGrp="1"/>
          </p:cNvSpPr>
          <p:nvPr>
            <p:ph type="body" sz="quarter" idx="12"/>
          </p:nvPr>
        </p:nvSpPr>
        <p:spPr>
          <a:xfrm>
            <a:off x="5227631" y="1097856"/>
            <a:ext cx="6236874" cy="615553"/>
          </a:xfrm>
        </p:spPr>
        <p:txBody>
          <a:bodyPr wrap="square" lIns="0" tIns="0" rIns="0" bIns="0" anchor="t">
            <a:spAutoFit/>
          </a:bodyPr>
          <a:lstStyle/>
          <a:p>
            <a:r>
              <a:rPr lang="es-CL" sz="4000" b="1" dirty="0">
                <a:solidFill>
                  <a:schemeClr val="tx1"/>
                </a:solidFill>
                <a:latin typeface="Arial"/>
                <a:cs typeface="Arial"/>
              </a:rPr>
              <a:t>TENDENCIA CENTRAL</a:t>
            </a:r>
          </a:p>
        </p:txBody>
      </p:sp>
      <p:sp>
        <p:nvSpPr>
          <p:cNvPr id="2" name="object 5">
            <a:extLst>
              <a:ext uri="{FF2B5EF4-FFF2-40B4-BE49-F238E27FC236}">
                <a16:creationId xmlns:a16="http://schemas.microsoft.com/office/drawing/2014/main" id="{949ED6E0-24F7-4699-E88F-24958FF37316}"/>
              </a:ext>
            </a:extLst>
          </p:cNvPr>
          <p:cNvSpPr txBox="1"/>
          <p:nvPr/>
        </p:nvSpPr>
        <p:spPr>
          <a:xfrm>
            <a:off x="5221653" y="2506310"/>
            <a:ext cx="11430000" cy="1329851"/>
          </a:xfrm>
          <a:prstGeom prst="rect">
            <a:avLst/>
          </a:prstGeom>
        </p:spPr>
        <p:txBody>
          <a:bodyPr vert="horz" wrap="square" lIns="0" tIns="13970" rIns="0" bIns="0" rtlCol="0">
            <a:spAutoFit/>
          </a:bodyPr>
          <a:lstStyle/>
          <a:p>
            <a:pPr marL="20320" algn="just">
              <a:lnSpc>
                <a:spcPct val="100000"/>
              </a:lnSpc>
              <a:spcBef>
                <a:spcPts val="110"/>
              </a:spcBef>
            </a:pPr>
            <a:r>
              <a:rPr lang="es-CL" sz="2950" b="1" dirty="0">
                <a:solidFill>
                  <a:srgbClr val="317DE2"/>
                </a:solidFill>
                <a:latin typeface="Arial"/>
                <a:cs typeface="Arial"/>
              </a:rPr>
              <a:t>MEDIA ARITMÉTICA: </a:t>
            </a:r>
            <a:r>
              <a:rPr lang="es-CL" sz="1750" b="1" spc="10" dirty="0">
                <a:solidFill>
                  <a:srgbClr val="317DE2"/>
                </a:solidFill>
                <a:latin typeface="Arial"/>
                <a:cs typeface="Arial"/>
              </a:rPr>
              <a:t> </a:t>
            </a:r>
            <a:r>
              <a:rPr lang="es-CL" sz="2800" spc="10" dirty="0">
                <a:latin typeface="Arial"/>
                <a:cs typeface="Arial"/>
              </a:rPr>
              <a:t>La media aritmética o simplemente media, es el número obtenido al dividir la suma de todos los valores de la variable entre el número total de observaciones.</a:t>
            </a:r>
            <a:endParaRPr sz="1750" dirty="0">
              <a:latin typeface="Arial"/>
              <a:cs typeface="Arial"/>
            </a:endParaRPr>
          </a:p>
        </p:txBody>
      </p:sp>
      <p:pic>
        <p:nvPicPr>
          <p:cNvPr id="73" name="Imagen 72">
            <a:extLst>
              <a:ext uri="{FF2B5EF4-FFF2-40B4-BE49-F238E27FC236}">
                <a16:creationId xmlns:a16="http://schemas.microsoft.com/office/drawing/2014/main" id="{AB8D2CB4-60B8-DC8D-D910-12C595508EF9}"/>
              </a:ext>
            </a:extLst>
          </p:cNvPr>
          <p:cNvPicPr>
            <a:picLocks noChangeAspect="1"/>
          </p:cNvPicPr>
          <p:nvPr/>
        </p:nvPicPr>
        <p:blipFill>
          <a:blip r:embed="rId2"/>
          <a:stretch>
            <a:fillRect/>
          </a:stretch>
        </p:blipFill>
        <p:spPr>
          <a:xfrm>
            <a:off x="5967428" y="4277435"/>
            <a:ext cx="9688671" cy="2772802"/>
          </a:xfrm>
          <a:prstGeom prst="rect">
            <a:avLst/>
          </a:prstGeom>
          <a:ln w="53975">
            <a:solidFill>
              <a:schemeClr val="accent1"/>
            </a:solidFill>
          </a:ln>
        </p:spPr>
      </p:pic>
      <p:pic>
        <p:nvPicPr>
          <p:cNvPr id="75" name="Imagen 74">
            <a:extLst>
              <a:ext uri="{FF2B5EF4-FFF2-40B4-BE49-F238E27FC236}">
                <a16:creationId xmlns:a16="http://schemas.microsoft.com/office/drawing/2014/main" id="{14281740-1141-A9E8-2E9D-AE4BF113C101}"/>
              </a:ext>
            </a:extLst>
          </p:cNvPr>
          <p:cNvPicPr>
            <a:picLocks noChangeAspect="1"/>
          </p:cNvPicPr>
          <p:nvPr/>
        </p:nvPicPr>
        <p:blipFill>
          <a:blip r:embed="rId3"/>
          <a:stretch>
            <a:fillRect/>
          </a:stretch>
        </p:blipFill>
        <p:spPr>
          <a:xfrm>
            <a:off x="1212850" y="7404445"/>
            <a:ext cx="9296400" cy="1381125"/>
          </a:xfrm>
          <a:prstGeom prst="rect">
            <a:avLst/>
          </a:prstGeom>
        </p:spPr>
      </p:pic>
      <p:pic>
        <p:nvPicPr>
          <p:cNvPr id="77" name="Imagen 76">
            <a:extLst>
              <a:ext uri="{FF2B5EF4-FFF2-40B4-BE49-F238E27FC236}">
                <a16:creationId xmlns:a16="http://schemas.microsoft.com/office/drawing/2014/main" id="{E41BD852-9130-9925-86E0-08336D9FDF42}"/>
              </a:ext>
            </a:extLst>
          </p:cNvPr>
          <p:cNvPicPr>
            <a:picLocks noChangeAspect="1"/>
          </p:cNvPicPr>
          <p:nvPr/>
        </p:nvPicPr>
        <p:blipFill>
          <a:blip r:embed="rId4"/>
          <a:stretch>
            <a:fillRect/>
          </a:stretch>
        </p:blipFill>
        <p:spPr>
          <a:xfrm>
            <a:off x="12414250" y="7085357"/>
            <a:ext cx="7286625" cy="2019300"/>
          </a:xfrm>
          <a:prstGeom prst="rect">
            <a:avLst/>
          </a:prstGeom>
          <a:ln w="28575">
            <a:solidFill>
              <a:schemeClr val="tx1"/>
            </a:solidFill>
          </a:ln>
        </p:spPr>
      </p:pic>
      <p:sp>
        <p:nvSpPr>
          <p:cNvPr id="78" name="Flecha: a la derecha 77">
            <a:extLst>
              <a:ext uri="{FF2B5EF4-FFF2-40B4-BE49-F238E27FC236}">
                <a16:creationId xmlns:a16="http://schemas.microsoft.com/office/drawing/2014/main" id="{B07B50A3-FDA1-82A6-2101-802714B16CA7}"/>
              </a:ext>
            </a:extLst>
          </p:cNvPr>
          <p:cNvSpPr/>
          <p:nvPr/>
        </p:nvSpPr>
        <p:spPr>
          <a:xfrm>
            <a:off x="10966450" y="7635875"/>
            <a:ext cx="990600" cy="990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 name="CuadroTexto 2">
            <a:extLst>
              <a:ext uri="{FF2B5EF4-FFF2-40B4-BE49-F238E27FC236}">
                <a16:creationId xmlns:a16="http://schemas.microsoft.com/office/drawing/2014/main" id="{8D22996F-310D-2E48-EFF0-BEBF6BB85146}"/>
              </a:ext>
            </a:extLst>
          </p:cNvPr>
          <p:cNvSpPr txBox="1"/>
          <p:nvPr/>
        </p:nvSpPr>
        <p:spPr>
          <a:xfrm>
            <a:off x="7455789" y="10397126"/>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spTree>
    <p:extLst>
      <p:ext uri="{BB962C8B-B14F-4D97-AF65-F5344CB8AC3E}">
        <p14:creationId xmlns:p14="http://schemas.microsoft.com/office/powerpoint/2010/main" val="3330055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949ED6E0-24F7-4699-E88F-24958FF37316}"/>
              </a:ext>
            </a:extLst>
          </p:cNvPr>
          <p:cNvSpPr txBox="1"/>
          <p:nvPr/>
        </p:nvSpPr>
        <p:spPr>
          <a:xfrm>
            <a:off x="7461250" y="2159021"/>
            <a:ext cx="11430000" cy="1329851"/>
          </a:xfrm>
          <a:prstGeom prst="rect">
            <a:avLst/>
          </a:prstGeom>
        </p:spPr>
        <p:txBody>
          <a:bodyPr vert="horz" wrap="square" lIns="0" tIns="13970" rIns="0" bIns="0" rtlCol="0">
            <a:spAutoFit/>
          </a:bodyPr>
          <a:lstStyle/>
          <a:p>
            <a:pPr marL="20320" algn="just">
              <a:lnSpc>
                <a:spcPct val="100000"/>
              </a:lnSpc>
              <a:spcBef>
                <a:spcPts val="110"/>
              </a:spcBef>
            </a:pPr>
            <a:r>
              <a:rPr lang="es-CL" sz="2950" b="1" dirty="0">
                <a:solidFill>
                  <a:srgbClr val="317DE2"/>
                </a:solidFill>
                <a:latin typeface="Arial"/>
                <a:cs typeface="Arial"/>
              </a:rPr>
              <a:t>MEDIA ARITMÉTICA: </a:t>
            </a:r>
            <a:r>
              <a:rPr lang="es-CL" sz="1750" b="1" spc="10" dirty="0">
                <a:solidFill>
                  <a:srgbClr val="317DE2"/>
                </a:solidFill>
                <a:latin typeface="Arial"/>
                <a:cs typeface="Arial"/>
              </a:rPr>
              <a:t> </a:t>
            </a:r>
            <a:r>
              <a:rPr lang="es-CL" sz="2800" spc="10" dirty="0">
                <a:latin typeface="Arial"/>
                <a:cs typeface="Arial"/>
              </a:rPr>
              <a:t>La media aritmética o simplemente media, es el número obtenido al dividir la suma de todos los valores de la variable entre el número total de observaciones.</a:t>
            </a:r>
            <a:endParaRPr sz="1750" dirty="0">
              <a:latin typeface="Arial"/>
              <a:cs typeface="Arial"/>
            </a:endParaRPr>
          </a:p>
        </p:txBody>
      </p:sp>
      <p:sp>
        <p:nvSpPr>
          <p:cNvPr id="3" name="object 5">
            <a:extLst>
              <a:ext uri="{FF2B5EF4-FFF2-40B4-BE49-F238E27FC236}">
                <a16:creationId xmlns:a16="http://schemas.microsoft.com/office/drawing/2014/main" id="{E8FA0D03-5131-B2B9-9AD6-6FDA9184C566}"/>
              </a:ext>
            </a:extLst>
          </p:cNvPr>
          <p:cNvSpPr txBox="1"/>
          <p:nvPr/>
        </p:nvSpPr>
        <p:spPr>
          <a:xfrm>
            <a:off x="7461250" y="3896360"/>
            <a:ext cx="11430000" cy="2081339"/>
          </a:xfrm>
          <a:prstGeom prst="rect">
            <a:avLst/>
          </a:prstGeom>
        </p:spPr>
        <p:txBody>
          <a:bodyPr vert="horz" wrap="square" lIns="0" tIns="13970" rIns="0" bIns="0" rtlCol="0">
            <a:spAutoFit/>
          </a:bodyPr>
          <a:lstStyle/>
          <a:p>
            <a:pPr marL="20320" algn="just">
              <a:lnSpc>
                <a:spcPct val="100000"/>
              </a:lnSpc>
              <a:spcBef>
                <a:spcPts val="110"/>
              </a:spcBef>
            </a:pPr>
            <a:r>
              <a:rPr lang="es-CL" sz="2950" b="1" dirty="0">
                <a:solidFill>
                  <a:srgbClr val="317DE2"/>
                </a:solidFill>
                <a:latin typeface="Arial"/>
                <a:cs typeface="Arial"/>
              </a:rPr>
              <a:t>VENTAJAS: </a:t>
            </a:r>
            <a:r>
              <a:rPr lang="es-CL" sz="1750" b="1" spc="10" dirty="0">
                <a:solidFill>
                  <a:srgbClr val="317DE2"/>
                </a:solidFill>
                <a:latin typeface="Arial"/>
                <a:cs typeface="Arial"/>
              </a:rPr>
              <a:t> </a:t>
            </a:r>
          </a:p>
          <a:p>
            <a:pPr marL="20320" algn="just">
              <a:lnSpc>
                <a:spcPct val="100000"/>
              </a:lnSpc>
              <a:spcBef>
                <a:spcPts val="110"/>
              </a:spcBef>
            </a:pPr>
            <a:endParaRPr lang="es-CL" sz="1750" b="1" spc="10" dirty="0">
              <a:solidFill>
                <a:srgbClr val="317DE2"/>
              </a:solidFill>
              <a:latin typeface="Arial"/>
              <a:cs typeface="Arial"/>
            </a:endParaRPr>
          </a:p>
          <a:p>
            <a:pPr marL="477520" indent="-457200" algn="just">
              <a:lnSpc>
                <a:spcPct val="100000"/>
              </a:lnSpc>
              <a:spcBef>
                <a:spcPts val="110"/>
              </a:spcBef>
              <a:buFont typeface="Arial" panose="020B0604020202020204" pitchFamily="34" charset="0"/>
              <a:buChar char="•"/>
            </a:pPr>
            <a:r>
              <a:rPr lang="es-CL" sz="2800" spc="10" dirty="0">
                <a:latin typeface="Arial"/>
                <a:cs typeface="Arial"/>
              </a:rPr>
              <a:t>Intuitivamente claro.</a:t>
            </a:r>
          </a:p>
          <a:p>
            <a:pPr marL="477520" indent="-457200" algn="just">
              <a:lnSpc>
                <a:spcPct val="100000"/>
              </a:lnSpc>
              <a:spcBef>
                <a:spcPts val="110"/>
              </a:spcBef>
              <a:buFont typeface="Arial" panose="020B0604020202020204" pitchFamily="34" charset="0"/>
              <a:buChar char="•"/>
            </a:pPr>
            <a:r>
              <a:rPr lang="es-CL" sz="2800" spc="10" dirty="0">
                <a:latin typeface="Arial"/>
                <a:cs typeface="Arial"/>
              </a:rPr>
              <a:t>Cada conjunto de datos posee una y sólo una media.</a:t>
            </a:r>
          </a:p>
          <a:p>
            <a:pPr marL="477520" indent="-457200" algn="just">
              <a:lnSpc>
                <a:spcPct val="100000"/>
              </a:lnSpc>
              <a:spcBef>
                <a:spcPts val="110"/>
              </a:spcBef>
              <a:buFont typeface="Arial" panose="020B0604020202020204" pitchFamily="34" charset="0"/>
              <a:buChar char="•"/>
            </a:pPr>
            <a:r>
              <a:rPr lang="es-CL" sz="2800" spc="10" dirty="0">
                <a:latin typeface="Arial"/>
                <a:cs typeface="Arial"/>
              </a:rPr>
              <a:t>Es útil para comparar medias de varios conjuntos de datos.</a:t>
            </a:r>
            <a:endParaRPr sz="1750" dirty="0">
              <a:latin typeface="Arial"/>
              <a:cs typeface="Arial"/>
            </a:endParaRPr>
          </a:p>
        </p:txBody>
      </p:sp>
      <p:sp>
        <p:nvSpPr>
          <p:cNvPr id="5" name="object 5">
            <a:extLst>
              <a:ext uri="{FF2B5EF4-FFF2-40B4-BE49-F238E27FC236}">
                <a16:creationId xmlns:a16="http://schemas.microsoft.com/office/drawing/2014/main" id="{ADCB258E-6E88-9C2C-9353-ACD14B41781B}"/>
              </a:ext>
            </a:extLst>
          </p:cNvPr>
          <p:cNvSpPr txBox="1"/>
          <p:nvPr/>
        </p:nvSpPr>
        <p:spPr>
          <a:xfrm>
            <a:off x="7461250" y="6645275"/>
            <a:ext cx="11430000" cy="2499402"/>
          </a:xfrm>
          <a:prstGeom prst="rect">
            <a:avLst/>
          </a:prstGeom>
        </p:spPr>
        <p:txBody>
          <a:bodyPr vert="horz" wrap="square" lIns="0" tIns="13970" rIns="0" bIns="0" rtlCol="0" anchor="t">
            <a:spAutoFit/>
          </a:bodyPr>
          <a:lstStyle/>
          <a:p>
            <a:pPr marL="20320" algn="just">
              <a:lnSpc>
                <a:spcPct val="100000"/>
              </a:lnSpc>
              <a:spcBef>
                <a:spcPts val="110"/>
              </a:spcBef>
            </a:pPr>
            <a:r>
              <a:rPr lang="es-CL" sz="2950" b="1" dirty="0">
                <a:solidFill>
                  <a:srgbClr val="317DE2"/>
                </a:solidFill>
                <a:latin typeface="Arial"/>
                <a:cs typeface="Arial"/>
              </a:rPr>
              <a:t>DESVENTAJAS: </a:t>
            </a:r>
            <a:r>
              <a:rPr lang="es-CL" sz="1750" b="1" spc="10" dirty="0">
                <a:solidFill>
                  <a:srgbClr val="317DE2"/>
                </a:solidFill>
                <a:latin typeface="Arial"/>
                <a:cs typeface="Arial"/>
              </a:rPr>
              <a:t> </a:t>
            </a:r>
          </a:p>
          <a:p>
            <a:pPr marL="20320" algn="just">
              <a:lnSpc>
                <a:spcPct val="100000"/>
              </a:lnSpc>
              <a:spcBef>
                <a:spcPts val="110"/>
              </a:spcBef>
            </a:pPr>
            <a:endParaRPr lang="es-CL" sz="1750" b="1" spc="10" dirty="0">
              <a:solidFill>
                <a:srgbClr val="317DE2"/>
              </a:solidFill>
              <a:latin typeface="Arial"/>
              <a:cs typeface="Arial"/>
            </a:endParaRPr>
          </a:p>
          <a:p>
            <a:pPr marL="477520" indent="-457200" algn="just">
              <a:spcBef>
                <a:spcPts val="110"/>
              </a:spcBef>
              <a:buFont typeface="Arial" panose="020B0604020202020204" pitchFamily="34" charset="0"/>
              <a:buChar char="•"/>
            </a:pPr>
            <a:r>
              <a:rPr lang="es-CL" sz="2800" spc="10" dirty="0">
                <a:latin typeface="Arial"/>
                <a:cs typeface="Arial"/>
              </a:rPr>
              <a:t>Puede verse afectada por valores extremos que no son representativos (</a:t>
            </a:r>
            <a:r>
              <a:rPr lang="es-CL" sz="2800" spc="10" dirty="0" err="1">
                <a:latin typeface="Arial"/>
                <a:cs typeface="Arial"/>
              </a:rPr>
              <a:t>outliers</a:t>
            </a:r>
            <a:r>
              <a:rPr lang="es-CL" sz="2800" spc="10" dirty="0">
                <a:latin typeface="Arial"/>
                <a:cs typeface="Arial"/>
              </a:rPr>
              <a:t>).</a:t>
            </a:r>
          </a:p>
          <a:p>
            <a:pPr marL="477520" indent="-457200" algn="just">
              <a:lnSpc>
                <a:spcPct val="100000"/>
              </a:lnSpc>
              <a:spcBef>
                <a:spcPts val="110"/>
              </a:spcBef>
              <a:buFont typeface="Arial" panose="020B0604020202020204" pitchFamily="34" charset="0"/>
              <a:buChar char="•"/>
            </a:pPr>
            <a:r>
              <a:rPr lang="es-CL" sz="2800" spc="10" dirty="0">
                <a:latin typeface="Arial"/>
                <a:cs typeface="Arial"/>
              </a:rPr>
              <a:t>No sirve si los datos están agrupados en intervalos y los extremos de estos están “abiertos”.</a:t>
            </a:r>
            <a:endParaRPr sz="1750" dirty="0">
              <a:latin typeface="Arial"/>
              <a:cs typeface="Arial"/>
            </a:endParaRPr>
          </a:p>
        </p:txBody>
      </p:sp>
      <p:sp>
        <p:nvSpPr>
          <p:cNvPr id="6" name="CuadroTexto 5">
            <a:extLst>
              <a:ext uri="{FF2B5EF4-FFF2-40B4-BE49-F238E27FC236}">
                <a16:creationId xmlns:a16="http://schemas.microsoft.com/office/drawing/2014/main" id="{5CE097C7-30A5-A443-8497-023E81925E8A}"/>
              </a:ext>
            </a:extLst>
          </p:cNvPr>
          <p:cNvSpPr txBox="1"/>
          <p:nvPr/>
        </p:nvSpPr>
        <p:spPr>
          <a:xfrm>
            <a:off x="7455789" y="10397126"/>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pic>
        <p:nvPicPr>
          <p:cNvPr id="4" name="Imagen 6">
            <a:extLst>
              <a:ext uri="{FF2B5EF4-FFF2-40B4-BE49-F238E27FC236}">
                <a16:creationId xmlns:a16="http://schemas.microsoft.com/office/drawing/2014/main" id="{EC6E14B6-8CDD-9295-E6A5-92B79EE7757E}"/>
              </a:ext>
            </a:extLst>
          </p:cNvPr>
          <p:cNvPicPr>
            <a:picLocks noChangeAspect="1"/>
          </p:cNvPicPr>
          <p:nvPr/>
        </p:nvPicPr>
        <p:blipFill>
          <a:blip r:embed="rId2"/>
          <a:stretch>
            <a:fillRect/>
          </a:stretch>
        </p:blipFill>
        <p:spPr>
          <a:xfrm>
            <a:off x="2101001" y="5419183"/>
            <a:ext cx="2616921" cy="2726539"/>
          </a:xfrm>
          <a:prstGeom prst="rect">
            <a:avLst/>
          </a:prstGeom>
        </p:spPr>
      </p:pic>
      <p:sp>
        <p:nvSpPr>
          <p:cNvPr id="12" name="Marcador de texto 70">
            <a:extLst>
              <a:ext uri="{FF2B5EF4-FFF2-40B4-BE49-F238E27FC236}">
                <a16:creationId xmlns:a16="http://schemas.microsoft.com/office/drawing/2014/main" id="{41CF2D22-EA8F-A0CD-9498-9AD6299486F0}"/>
              </a:ext>
            </a:extLst>
          </p:cNvPr>
          <p:cNvSpPr>
            <a:spLocks noGrp="1"/>
          </p:cNvSpPr>
          <p:nvPr>
            <p:ph type="body" sz="quarter" idx="10"/>
          </p:nvPr>
        </p:nvSpPr>
        <p:spPr>
          <a:xfrm>
            <a:off x="574040" y="795359"/>
            <a:ext cx="4343400" cy="1231106"/>
          </a:xfrm>
        </p:spPr>
        <p:txBody>
          <a:bodyPr wrap="square" lIns="0" tIns="0" rIns="0" bIns="0" anchor="t">
            <a:spAutoFit/>
          </a:bodyPr>
          <a:lstStyle/>
          <a:p>
            <a:pPr algn="r"/>
            <a:r>
              <a:rPr lang="es-CL" sz="4000" dirty="0">
                <a:latin typeface="Arial"/>
                <a:cs typeface="Arial"/>
              </a:rPr>
              <a:t>ESTADÍSTICOS BÁSICOS</a:t>
            </a:r>
          </a:p>
        </p:txBody>
      </p:sp>
      <p:sp>
        <p:nvSpPr>
          <p:cNvPr id="14" name="Marcador de texto 71">
            <a:extLst>
              <a:ext uri="{FF2B5EF4-FFF2-40B4-BE49-F238E27FC236}">
                <a16:creationId xmlns:a16="http://schemas.microsoft.com/office/drawing/2014/main" id="{8C460BC6-9B6A-732F-3E45-F01CC610CF52}"/>
              </a:ext>
            </a:extLst>
          </p:cNvPr>
          <p:cNvSpPr txBox="1">
            <a:spLocks/>
          </p:cNvSpPr>
          <p:nvPr/>
        </p:nvSpPr>
        <p:spPr>
          <a:xfrm>
            <a:off x="5227631" y="1097856"/>
            <a:ext cx="6236874" cy="615553"/>
          </a:xfrm>
          <a:prstGeom prst="rect">
            <a:avLst/>
          </a:prstGeom>
        </p:spPr>
        <p:txBody>
          <a:bodyPr wrap="square" lIns="0" tIns="0" rIns="0" bIns="0" anchor="t">
            <a:spAutoFit/>
          </a:bodyPr>
          <a:lstStyle>
            <a:lvl1pPr marL="0">
              <a:defRPr sz="200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CL" sz="4000" b="1" kern="0" dirty="0">
                <a:solidFill>
                  <a:schemeClr val="tx1"/>
                </a:solidFill>
                <a:latin typeface="Arial"/>
                <a:cs typeface="Arial"/>
              </a:rPr>
              <a:t>TENDENCIA CENTRAL</a:t>
            </a:r>
          </a:p>
        </p:txBody>
      </p:sp>
    </p:spTree>
    <p:extLst>
      <p:ext uri="{BB962C8B-B14F-4D97-AF65-F5344CB8AC3E}">
        <p14:creationId xmlns:p14="http://schemas.microsoft.com/office/powerpoint/2010/main" val="3052091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949ED6E0-24F7-4699-E88F-24958FF37316}"/>
              </a:ext>
            </a:extLst>
          </p:cNvPr>
          <p:cNvSpPr txBox="1"/>
          <p:nvPr/>
        </p:nvSpPr>
        <p:spPr>
          <a:xfrm>
            <a:off x="5221653" y="2294078"/>
            <a:ext cx="11430000" cy="2191626"/>
          </a:xfrm>
          <a:prstGeom prst="rect">
            <a:avLst/>
          </a:prstGeom>
        </p:spPr>
        <p:txBody>
          <a:bodyPr vert="horz" wrap="square" lIns="0" tIns="13970" rIns="0" bIns="0" rtlCol="0" anchor="t">
            <a:spAutoFit/>
          </a:bodyPr>
          <a:lstStyle/>
          <a:p>
            <a:pPr marL="20320" algn="just">
              <a:spcBef>
                <a:spcPts val="110"/>
              </a:spcBef>
            </a:pPr>
            <a:r>
              <a:rPr lang="es-CL" sz="2950" b="1" dirty="0">
                <a:solidFill>
                  <a:srgbClr val="317DE2"/>
                </a:solidFill>
                <a:latin typeface="Arial"/>
                <a:cs typeface="Arial"/>
              </a:rPr>
              <a:t>MEDIANA: </a:t>
            </a:r>
            <a:r>
              <a:rPr lang="es-CL" sz="1750" b="1" spc="10" dirty="0">
                <a:solidFill>
                  <a:srgbClr val="317DE2"/>
                </a:solidFill>
                <a:latin typeface="Arial"/>
                <a:cs typeface="Arial"/>
              </a:rPr>
              <a:t> </a:t>
            </a:r>
            <a:r>
              <a:rPr lang="es-CL" sz="2800" spc="10" dirty="0">
                <a:latin typeface="Arial"/>
                <a:cs typeface="Arial"/>
              </a:rPr>
              <a:t>La mediana</a:t>
            </a:r>
            <a:r>
              <a:rPr lang="es-CL" sz="2800" spc="10" dirty="0">
                <a:solidFill>
                  <a:srgbClr val="FF0000"/>
                </a:solidFill>
                <a:latin typeface="Arial"/>
                <a:cs typeface="Arial"/>
              </a:rPr>
              <a:t> </a:t>
            </a:r>
            <a:r>
              <a:rPr lang="es-CL" sz="2800" spc="10" dirty="0">
                <a:latin typeface="Arial"/>
                <a:cs typeface="Arial"/>
              </a:rPr>
              <a:t>es el o los valores (pueden ser dos) del conjunto de datos que miden la observación central del conjunto. Esta observación es el elemento que </a:t>
            </a:r>
            <a:r>
              <a:rPr lang="es-CL" sz="2800" i="1" spc="10" dirty="0">
                <a:latin typeface="Arial"/>
                <a:cs typeface="Arial"/>
              </a:rPr>
              <a:t>está más al centro del conjunto de datos</a:t>
            </a:r>
            <a:r>
              <a:rPr lang="es-CL" sz="2800" spc="10" dirty="0">
                <a:latin typeface="Arial"/>
                <a:cs typeface="Arial"/>
              </a:rPr>
              <a:t>. La mitad de los elementos están por arriba de este punto y la otra mitad está por debajo.</a:t>
            </a:r>
            <a:endParaRPr sz="1750" dirty="0">
              <a:latin typeface="Arial"/>
              <a:cs typeface="Arial"/>
            </a:endParaRPr>
          </a:p>
        </p:txBody>
      </p:sp>
      <p:pic>
        <p:nvPicPr>
          <p:cNvPr id="4" name="Imagen 3">
            <a:extLst>
              <a:ext uri="{FF2B5EF4-FFF2-40B4-BE49-F238E27FC236}">
                <a16:creationId xmlns:a16="http://schemas.microsoft.com/office/drawing/2014/main" id="{3960EA9D-20DD-A6A6-3632-0229998906AA}"/>
              </a:ext>
            </a:extLst>
          </p:cNvPr>
          <p:cNvPicPr>
            <a:picLocks noChangeAspect="1"/>
          </p:cNvPicPr>
          <p:nvPr/>
        </p:nvPicPr>
        <p:blipFill>
          <a:blip r:embed="rId2"/>
          <a:stretch>
            <a:fillRect/>
          </a:stretch>
        </p:blipFill>
        <p:spPr>
          <a:xfrm>
            <a:off x="4268208" y="4724241"/>
            <a:ext cx="8322663" cy="1596314"/>
          </a:xfrm>
          <a:prstGeom prst="rect">
            <a:avLst/>
          </a:prstGeom>
          <a:ln w="34925">
            <a:solidFill>
              <a:schemeClr val="accent1"/>
            </a:solidFill>
          </a:ln>
        </p:spPr>
      </p:pic>
      <p:pic>
        <p:nvPicPr>
          <p:cNvPr id="6" name="Imagen 5">
            <a:extLst>
              <a:ext uri="{FF2B5EF4-FFF2-40B4-BE49-F238E27FC236}">
                <a16:creationId xmlns:a16="http://schemas.microsoft.com/office/drawing/2014/main" id="{96132852-DE22-3BAB-B4CC-CDBB0CD7200F}"/>
              </a:ext>
            </a:extLst>
          </p:cNvPr>
          <p:cNvPicPr>
            <a:picLocks noChangeAspect="1"/>
          </p:cNvPicPr>
          <p:nvPr/>
        </p:nvPicPr>
        <p:blipFill>
          <a:blip r:embed="rId3"/>
          <a:stretch>
            <a:fillRect/>
          </a:stretch>
        </p:blipFill>
        <p:spPr>
          <a:xfrm>
            <a:off x="903286" y="6578385"/>
            <a:ext cx="9305925" cy="1828800"/>
          </a:xfrm>
          <a:prstGeom prst="rect">
            <a:avLst/>
          </a:prstGeom>
        </p:spPr>
      </p:pic>
      <p:pic>
        <p:nvPicPr>
          <p:cNvPr id="8" name="Imagen 7">
            <a:extLst>
              <a:ext uri="{FF2B5EF4-FFF2-40B4-BE49-F238E27FC236}">
                <a16:creationId xmlns:a16="http://schemas.microsoft.com/office/drawing/2014/main" id="{B629616C-F312-C4B8-5C78-9EA45228790D}"/>
              </a:ext>
            </a:extLst>
          </p:cNvPr>
          <p:cNvPicPr>
            <a:picLocks noChangeAspect="1"/>
          </p:cNvPicPr>
          <p:nvPr/>
        </p:nvPicPr>
        <p:blipFill>
          <a:blip r:embed="rId4"/>
          <a:stretch>
            <a:fillRect/>
          </a:stretch>
        </p:blipFill>
        <p:spPr>
          <a:xfrm>
            <a:off x="9442450" y="8132461"/>
            <a:ext cx="9296400" cy="1828800"/>
          </a:xfrm>
          <a:prstGeom prst="rect">
            <a:avLst/>
          </a:prstGeom>
        </p:spPr>
      </p:pic>
      <p:sp>
        <p:nvSpPr>
          <p:cNvPr id="9" name="CuadroTexto 8">
            <a:extLst>
              <a:ext uri="{FF2B5EF4-FFF2-40B4-BE49-F238E27FC236}">
                <a16:creationId xmlns:a16="http://schemas.microsoft.com/office/drawing/2014/main" id="{A8EBB4F8-9672-5E2B-F3F5-277F922445BA}"/>
              </a:ext>
            </a:extLst>
          </p:cNvPr>
          <p:cNvSpPr txBox="1"/>
          <p:nvPr/>
        </p:nvSpPr>
        <p:spPr>
          <a:xfrm>
            <a:off x="7455789" y="10397126"/>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sp>
        <p:nvSpPr>
          <p:cNvPr id="5" name="Marcador de texto 70">
            <a:extLst>
              <a:ext uri="{FF2B5EF4-FFF2-40B4-BE49-F238E27FC236}">
                <a16:creationId xmlns:a16="http://schemas.microsoft.com/office/drawing/2014/main" id="{B64C0CA3-D9FF-A054-AE47-DB7331200EBC}"/>
              </a:ext>
            </a:extLst>
          </p:cNvPr>
          <p:cNvSpPr txBox="1">
            <a:spLocks/>
          </p:cNvSpPr>
          <p:nvPr/>
        </p:nvSpPr>
        <p:spPr>
          <a:xfrm>
            <a:off x="574040" y="795359"/>
            <a:ext cx="4343400" cy="1231106"/>
          </a:xfrm>
          <a:prstGeom prst="rect">
            <a:avLst/>
          </a:prstGeom>
        </p:spPr>
        <p:txBody>
          <a:bodyPr wrap="square" lIns="0" tIns="0" rIns="0" bIns="0" anchor="t">
            <a:spAutoFit/>
          </a:bodyPr>
          <a:lstStyle>
            <a:lvl1pPr marL="0" algn="l">
              <a:defRPr sz="4800" b="1">
                <a:solidFill>
                  <a:schemeClr val="tx1"/>
                </a:solidFill>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r"/>
            <a:r>
              <a:rPr lang="es-CL" sz="4000" kern="0" dirty="0">
                <a:latin typeface="Arial"/>
                <a:cs typeface="Arial"/>
              </a:rPr>
              <a:t>ESTADÍSTICOS BÁSICOS</a:t>
            </a:r>
          </a:p>
        </p:txBody>
      </p:sp>
      <p:sp>
        <p:nvSpPr>
          <p:cNvPr id="10" name="Marcador de texto 71">
            <a:extLst>
              <a:ext uri="{FF2B5EF4-FFF2-40B4-BE49-F238E27FC236}">
                <a16:creationId xmlns:a16="http://schemas.microsoft.com/office/drawing/2014/main" id="{BA06AF1D-2FE2-4F5F-F833-5E18DF3C2C6D}"/>
              </a:ext>
            </a:extLst>
          </p:cNvPr>
          <p:cNvSpPr txBox="1">
            <a:spLocks/>
          </p:cNvSpPr>
          <p:nvPr/>
        </p:nvSpPr>
        <p:spPr>
          <a:xfrm>
            <a:off x="5227631" y="1097856"/>
            <a:ext cx="6236874" cy="615553"/>
          </a:xfrm>
          <a:prstGeom prst="rect">
            <a:avLst/>
          </a:prstGeom>
        </p:spPr>
        <p:txBody>
          <a:bodyPr wrap="square" lIns="0" tIns="0" rIns="0" bIns="0" anchor="t">
            <a:spAutoFit/>
          </a:bodyPr>
          <a:lstStyle>
            <a:lvl1pPr marL="0">
              <a:defRPr sz="200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CL" sz="4000" b="1" kern="0" dirty="0">
                <a:solidFill>
                  <a:schemeClr val="tx1"/>
                </a:solidFill>
                <a:latin typeface="Arial"/>
                <a:cs typeface="Arial"/>
              </a:rPr>
              <a:t>TENDENCIA CENTRAL</a:t>
            </a:r>
          </a:p>
        </p:txBody>
      </p:sp>
    </p:spTree>
    <p:extLst>
      <p:ext uri="{BB962C8B-B14F-4D97-AF65-F5344CB8AC3E}">
        <p14:creationId xmlns:p14="http://schemas.microsoft.com/office/powerpoint/2010/main" val="4179458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5">
            <a:extLst>
              <a:ext uri="{FF2B5EF4-FFF2-40B4-BE49-F238E27FC236}">
                <a16:creationId xmlns:a16="http://schemas.microsoft.com/office/drawing/2014/main" id="{E8FA0D03-5131-B2B9-9AD6-6FDA9184C566}"/>
              </a:ext>
            </a:extLst>
          </p:cNvPr>
          <p:cNvSpPr txBox="1"/>
          <p:nvPr/>
        </p:nvSpPr>
        <p:spPr>
          <a:xfrm>
            <a:off x="4912743" y="5439865"/>
            <a:ext cx="11430000" cy="2081339"/>
          </a:xfrm>
          <a:prstGeom prst="rect">
            <a:avLst/>
          </a:prstGeom>
        </p:spPr>
        <p:txBody>
          <a:bodyPr vert="horz" wrap="square" lIns="0" tIns="13970" rIns="0" bIns="0" rtlCol="0">
            <a:spAutoFit/>
          </a:bodyPr>
          <a:lstStyle/>
          <a:p>
            <a:pPr marL="20320" algn="just">
              <a:lnSpc>
                <a:spcPct val="100000"/>
              </a:lnSpc>
              <a:spcBef>
                <a:spcPts val="110"/>
              </a:spcBef>
            </a:pPr>
            <a:r>
              <a:rPr lang="es-CL" sz="2950" b="1" dirty="0">
                <a:solidFill>
                  <a:srgbClr val="317DE2"/>
                </a:solidFill>
                <a:latin typeface="Arial"/>
                <a:cs typeface="Arial"/>
              </a:rPr>
              <a:t>VENTAJAS: </a:t>
            </a:r>
            <a:r>
              <a:rPr lang="es-CL" sz="1750" b="1" spc="10" dirty="0">
                <a:solidFill>
                  <a:srgbClr val="317DE2"/>
                </a:solidFill>
                <a:latin typeface="Arial"/>
                <a:cs typeface="Arial"/>
              </a:rPr>
              <a:t> </a:t>
            </a:r>
          </a:p>
          <a:p>
            <a:pPr marL="20320" algn="just">
              <a:lnSpc>
                <a:spcPct val="100000"/>
              </a:lnSpc>
              <a:spcBef>
                <a:spcPts val="110"/>
              </a:spcBef>
            </a:pPr>
            <a:endParaRPr lang="es-CL" sz="1750" b="1" spc="10" dirty="0">
              <a:solidFill>
                <a:srgbClr val="317DE2"/>
              </a:solidFill>
              <a:latin typeface="Arial"/>
              <a:cs typeface="Arial"/>
            </a:endParaRPr>
          </a:p>
          <a:p>
            <a:pPr marL="477520" indent="-457200" algn="just">
              <a:lnSpc>
                <a:spcPct val="100000"/>
              </a:lnSpc>
              <a:spcBef>
                <a:spcPts val="110"/>
              </a:spcBef>
              <a:buFont typeface="Arial" panose="020B0604020202020204" pitchFamily="34" charset="0"/>
              <a:buChar char="•"/>
            </a:pPr>
            <a:r>
              <a:rPr lang="es-CL" sz="2800" spc="10" dirty="0">
                <a:latin typeface="Arial"/>
                <a:cs typeface="Arial"/>
              </a:rPr>
              <a:t>Se puede ocupar para </a:t>
            </a:r>
            <a:r>
              <a:rPr lang="es-CL" sz="2800" i="1" spc="10" dirty="0">
                <a:latin typeface="Arial"/>
                <a:cs typeface="Arial"/>
              </a:rPr>
              <a:t>datos cuantitativos como cualitativos</a:t>
            </a:r>
            <a:r>
              <a:rPr lang="es-CL" sz="2800" spc="10" dirty="0">
                <a:latin typeface="Arial"/>
                <a:cs typeface="Arial"/>
              </a:rPr>
              <a:t>.</a:t>
            </a:r>
          </a:p>
          <a:p>
            <a:pPr marL="477520" indent="-457200" algn="just">
              <a:lnSpc>
                <a:spcPct val="100000"/>
              </a:lnSpc>
              <a:spcBef>
                <a:spcPts val="110"/>
              </a:spcBef>
              <a:buFont typeface="Arial" panose="020B0604020202020204" pitchFamily="34" charset="0"/>
              <a:buChar char="•"/>
            </a:pPr>
            <a:r>
              <a:rPr lang="es-CL" sz="2800" spc="10" dirty="0">
                <a:latin typeface="Arial"/>
                <a:cs typeface="Arial"/>
              </a:rPr>
              <a:t>Incluso en datos agrupados con extremos abiertos.</a:t>
            </a:r>
          </a:p>
          <a:p>
            <a:pPr marL="477520" indent="-457200" algn="just">
              <a:lnSpc>
                <a:spcPct val="100000"/>
              </a:lnSpc>
              <a:spcBef>
                <a:spcPts val="110"/>
              </a:spcBef>
              <a:buFont typeface="Arial" panose="020B0604020202020204" pitchFamily="34" charset="0"/>
              <a:buChar char="•"/>
            </a:pPr>
            <a:r>
              <a:rPr lang="es-CL" sz="2800" spc="10" dirty="0">
                <a:latin typeface="Arial"/>
                <a:cs typeface="Arial"/>
              </a:rPr>
              <a:t>No le afectan los valores extremos.</a:t>
            </a:r>
            <a:endParaRPr sz="1750" dirty="0">
              <a:latin typeface="Arial"/>
              <a:cs typeface="Arial"/>
            </a:endParaRPr>
          </a:p>
        </p:txBody>
      </p:sp>
      <p:sp>
        <p:nvSpPr>
          <p:cNvPr id="5" name="object 5">
            <a:extLst>
              <a:ext uri="{FF2B5EF4-FFF2-40B4-BE49-F238E27FC236}">
                <a16:creationId xmlns:a16="http://schemas.microsoft.com/office/drawing/2014/main" id="{ADCB258E-6E88-9C2C-9353-ACD14B41781B}"/>
              </a:ext>
            </a:extLst>
          </p:cNvPr>
          <p:cNvSpPr txBox="1"/>
          <p:nvPr/>
        </p:nvSpPr>
        <p:spPr>
          <a:xfrm>
            <a:off x="4912743" y="8015136"/>
            <a:ext cx="11430000" cy="1193917"/>
          </a:xfrm>
          <a:prstGeom prst="rect">
            <a:avLst/>
          </a:prstGeom>
        </p:spPr>
        <p:txBody>
          <a:bodyPr vert="horz" wrap="square" lIns="0" tIns="13970" rIns="0" bIns="0" rtlCol="0">
            <a:spAutoFit/>
          </a:bodyPr>
          <a:lstStyle/>
          <a:p>
            <a:pPr marL="20320" algn="just">
              <a:lnSpc>
                <a:spcPct val="100000"/>
              </a:lnSpc>
              <a:spcBef>
                <a:spcPts val="110"/>
              </a:spcBef>
            </a:pPr>
            <a:r>
              <a:rPr lang="es-CL" sz="2950" b="1" dirty="0">
                <a:solidFill>
                  <a:srgbClr val="317DE2"/>
                </a:solidFill>
                <a:latin typeface="Arial"/>
                <a:cs typeface="Arial"/>
              </a:rPr>
              <a:t>DESVENTAJAS: </a:t>
            </a:r>
            <a:r>
              <a:rPr lang="es-CL" sz="1750" b="1" spc="10" dirty="0">
                <a:solidFill>
                  <a:srgbClr val="317DE2"/>
                </a:solidFill>
                <a:latin typeface="Arial"/>
                <a:cs typeface="Arial"/>
              </a:rPr>
              <a:t> </a:t>
            </a:r>
          </a:p>
          <a:p>
            <a:pPr marL="20320" algn="just">
              <a:lnSpc>
                <a:spcPct val="100000"/>
              </a:lnSpc>
              <a:spcBef>
                <a:spcPts val="110"/>
              </a:spcBef>
            </a:pPr>
            <a:endParaRPr lang="es-CL" sz="1750" b="1" spc="10" dirty="0">
              <a:solidFill>
                <a:srgbClr val="317DE2"/>
              </a:solidFill>
              <a:latin typeface="Arial"/>
              <a:cs typeface="Arial"/>
            </a:endParaRPr>
          </a:p>
          <a:p>
            <a:pPr marL="477520" indent="-457200" algn="just">
              <a:lnSpc>
                <a:spcPct val="100000"/>
              </a:lnSpc>
              <a:spcBef>
                <a:spcPts val="110"/>
              </a:spcBef>
              <a:buFont typeface="Arial" panose="020B0604020202020204" pitchFamily="34" charset="0"/>
              <a:buChar char="•"/>
            </a:pPr>
            <a:r>
              <a:rPr lang="es-CL" sz="2800" spc="10" dirty="0">
                <a:latin typeface="Arial"/>
                <a:cs typeface="Arial"/>
              </a:rPr>
              <a:t>Requiere ordenar los datos.</a:t>
            </a:r>
          </a:p>
        </p:txBody>
      </p:sp>
      <p:sp>
        <p:nvSpPr>
          <p:cNvPr id="6" name="CuadroTexto 5">
            <a:extLst>
              <a:ext uri="{FF2B5EF4-FFF2-40B4-BE49-F238E27FC236}">
                <a16:creationId xmlns:a16="http://schemas.microsoft.com/office/drawing/2014/main" id="{5CE097C7-30A5-A443-8497-023E81925E8A}"/>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sp>
        <p:nvSpPr>
          <p:cNvPr id="4" name="object 5">
            <a:extLst>
              <a:ext uri="{FF2B5EF4-FFF2-40B4-BE49-F238E27FC236}">
                <a16:creationId xmlns:a16="http://schemas.microsoft.com/office/drawing/2014/main" id="{BB46875E-6F07-A11F-2BCE-EFA4F14A6B28}"/>
              </a:ext>
            </a:extLst>
          </p:cNvPr>
          <p:cNvSpPr txBox="1"/>
          <p:nvPr/>
        </p:nvSpPr>
        <p:spPr>
          <a:xfrm>
            <a:off x="4912743" y="2583485"/>
            <a:ext cx="11430000" cy="2622513"/>
          </a:xfrm>
          <a:prstGeom prst="rect">
            <a:avLst/>
          </a:prstGeom>
        </p:spPr>
        <p:txBody>
          <a:bodyPr vert="horz" wrap="square" lIns="0" tIns="13970" rIns="0" bIns="0" rtlCol="0" anchor="t">
            <a:spAutoFit/>
          </a:bodyPr>
          <a:lstStyle/>
          <a:p>
            <a:pPr marL="20320" algn="just">
              <a:spcBef>
                <a:spcPts val="110"/>
              </a:spcBef>
            </a:pPr>
            <a:r>
              <a:rPr lang="es-CL" sz="2950" b="1" dirty="0">
                <a:solidFill>
                  <a:srgbClr val="317DE2"/>
                </a:solidFill>
                <a:latin typeface="Arial"/>
                <a:cs typeface="Arial"/>
              </a:rPr>
              <a:t>MEDIANA: </a:t>
            </a:r>
            <a:r>
              <a:rPr lang="es-CL" sz="1750" b="1" spc="10" dirty="0">
                <a:solidFill>
                  <a:srgbClr val="317DE2"/>
                </a:solidFill>
                <a:latin typeface="Arial"/>
                <a:cs typeface="Arial"/>
              </a:rPr>
              <a:t> </a:t>
            </a:r>
            <a:r>
              <a:rPr lang="es-CL" sz="2800" spc="10" dirty="0">
                <a:latin typeface="Arial"/>
                <a:cs typeface="Arial"/>
              </a:rPr>
              <a:t>La mediana es él o los valores del conjunto de datos que mide la observación central del conjunto (un valor si el conjunto es impar, y 2 medianas si el tamaño es par). Esta sola observación es el elemento que está más al centro del conjunto de datos. La mitad de los elementos están por arriba de este punto y la otra mitad está por debajo.</a:t>
            </a:r>
            <a:endParaRPr sz="1750" dirty="0">
              <a:latin typeface="Arial"/>
              <a:cs typeface="Arial"/>
            </a:endParaRPr>
          </a:p>
        </p:txBody>
      </p:sp>
      <p:sp>
        <p:nvSpPr>
          <p:cNvPr id="7" name="Marcador de texto 70">
            <a:extLst>
              <a:ext uri="{FF2B5EF4-FFF2-40B4-BE49-F238E27FC236}">
                <a16:creationId xmlns:a16="http://schemas.microsoft.com/office/drawing/2014/main" id="{2458AB87-23D1-0903-1F68-9E5EB4688E21}"/>
              </a:ext>
            </a:extLst>
          </p:cNvPr>
          <p:cNvSpPr txBox="1">
            <a:spLocks/>
          </p:cNvSpPr>
          <p:nvPr/>
        </p:nvSpPr>
        <p:spPr>
          <a:xfrm>
            <a:off x="574040" y="795359"/>
            <a:ext cx="4343400" cy="1231106"/>
          </a:xfrm>
          <a:prstGeom prst="rect">
            <a:avLst/>
          </a:prstGeom>
        </p:spPr>
        <p:txBody>
          <a:bodyPr wrap="square" lIns="0" tIns="0" rIns="0" bIns="0" anchor="t">
            <a:spAutoFit/>
          </a:bodyPr>
          <a:lstStyle>
            <a:lvl1pPr marL="0" algn="l">
              <a:defRPr sz="4800" b="1">
                <a:solidFill>
                  <a:schemeClr val="tx1"/>
                </a:solidFill>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r"/>
            <a:r>
              <a:rPr lang="es-CL" sz="4000" kern="0" dirty="0">
                <a:latin typeface="Arial"/>
                <a:cs typeface="Arial"/>
              </a:rPr>
              <a:t>ESTADÍSTICOS BÁSICOS</a:t>
            </a:r>
          </a:p>
        </p:txBody>
      </p:sp>
      <p:sp>
        <p:nvSpPr>
          <p:cNvPr id="9" name="Marcador de texto 71">
            <a:extLst>
              <a:ext uri="{FF2B5EF4-FFF2-40B4-BE49-F238E27FC236}">
                <a16:creationId xmlns:a16="http://schemas.microsoft.com/office/drawing/2014/main" id="{84ECC48E-C428-1474-66C0-56DC3CD1851E}"/>
              </a:ext>
            </a:extLst>
          </p:cNvPr>
          <p:cNvSpPr txBox="1">
            <a:spLocks/>
          </p:cNvSpPr>
          <p:nvPr/>
        </p:nvSpPr>
        <p:spPr>
          <a:xfrm>
            <a:off x="5227631" y="1097856"/>
            <a:ext cx="6236874" cy="615553"/>
          </a:xfrm>
          <a:prstGeom prst="rect">
            <a:avLst/>
          </a:prstGeom>
        </p:spPr>
        <p:txBody>
          <a:bodyPr wrap="square" lIns="0" tIns="0" rIns="0" bIns="0" anchor="t">
            <a:spAutoFit/>
          </a:bodyPr>
          <a:lstStyle>
            <a:lvl1pPr marL="0">
              <a:defRPr sz="200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CL" sz="4000" b="1" kern="0" dirty="0">
                <a:solidFill>
                  <a:schemeClr val="tx1"/>
                </a:solidFill>
                <a:latin typeface="Arial"/>
                <a:cs typeface="Arial"/>
              </a:rPr>
              <a:t>TENDENCIA CENTRAL</a:t>
            </a:r>
          </a:p>
        </p:txBody>
      </p:sp>
    </p:spTree>
    <p:extLst>
      <p:ext uri="{BB962C8B-B14F-4D97-AF65-F5344CB8AC3E}">
        <p14:creationId xmlns:p14="http://schemas.microsoft.com/office/powerpoint/2010/main" val="2851328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949ED6E0-24F7-4699-E88F-24958FF37316}"/>
              </a:ext>
            </a:extLst>
          </p:cNvPr>
          <p:cNvSpPr txBox="1"/>
          <p:nvPr/>
        </p:nvSpPr>
        <p:spPr>
          <a:xfrm>
            <a:off x="7345409" y="2294078"/>
            <a:ext cx="11430000" cy="1760738"/>
          </a:xfrm>
          <a:prstGeom prst="rect">
            <a:avLst/>
          </a:prstGeom>
        </p:spPr>
        <p:txBody>
          <a:bodyPr vert="horz" wrap="square" lIns="0" tIns="13970" rIns="0" bIns="0" rtlCol="0">
            <a:spAutoFit/>
          </a:bodyPr>
          <a:lstStyle/>
          <a:p>
            <a:pPr marL="20320" algn="just">
              <a:lnSpc>
                <a:spcPct val="100000"/>
              </a:lnSpc>
              <a:spcBef>
                <a:spcPts val="110"/>
              </a:spcBef>
            </a:pPr>
            <a:r>
              <a:rPr lang="es-CL" sz="2950" b="1" dirty="0">
                <a:solidFill>
                  <a:srgbClr val="317DE2"/>
                </a:solidFill>
                <a:latin typeface="Arial"/>
                <a:cs typeface="Arial"/>
              </a:rPr>
              <a:t>MODA: </a:t>
            </a:r>
            <a:r>
              <a:rPr lang="es-CL" sz="1750" b="1" spc="10" dirty="0">
                <a:solidFill>
                  <a:srgbClr val="317DE2"/>
                </a:solidFill>
                <a:latin typeface="Arial"/>
                <a:cs typeface="Arial"/>
              </a:rPr>
              <a:t> </a:t>
            </a:r>
            <a:r>
              <a:rPr lang="es-CL" sz="2800" spc="10" dirty="0">
                <a:latin typeface="Arial"/>
                <a:cs typeface="Arial"/>
              </a:rPr>
              <a:t>La moda es una medida de tendencia central diferente de la media, pero un tanto parecido a la mediana, pues en realidad no se calcula mediante algún proceso aritmético ordinario. La moda </a:t>
            </a:r>
            <a:r>
              <a:rPr lang="es-CL" sz="2800" i="1" spc="10" dirty="0">
                <a:latin typeface="Arial"/>
                <a:cs typeface="Arial"/>
              </a:rPr>
              <a:t>es el valor que más se repite</a:t>
            </a:r>
            <a:r>
              <a:rPr lang="es-CL" sz="2800" spc="10" dirty="0">
                <a:latin typeface="Arial"/>
                <a:cs typeface="Arial"/>
              </a:rPr>
              <a:t> en el conjunto de datos.</a:t>
            </a:r>
            <a:endParaRPr sz="1750" dirty="0">
              <a:latin typeface="Arial"/>
              <a:cs typeface="Arial"/>
            </a:endParaRPr>
          </a:p>
        </p:txBody>
      </p:sp>
      <p:sp>
        <p:nvSpPr>
          <p:cNvPr id="9" name="CuadroTexto 8">
            <a:extLst>
              <a:ext uri="{FF2B5EF4-FFF2-40B4-BE49-F238E27FC236}">
                <a16:creationId xmlns:a16="http://schemas.microsoft.com/office/drawing/2014/main" id="{A8EBB4F8-9672-5E2B-F3F5-277F922445BA}"/>
              </a:ext>
            </a:extLst>
          </p:cNvPr>
          <p:cNvSpPr txBox="1"/>
          <p:nvPr/>
        </p:nvSpPr>
        <p:spPr>
          <a:xfrm>
            <a:off x="7594705" y="10397126"/>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pic>
        <p:nvPicPr>
          <p:cNvPr id="5" name="Imagen 4">
            <a:extLst>
              <a:ext uri="{FF2B5EF4-FFF2-40B4-BE49-F238E27FC236}">
                <a16:creationId xmlns:a16="http://schemas.microsoft.com/office/drawing/2014/main" id="{955BC79E-ECBB-F088-47C4-D23F3A7C0701}"/>
              </a:ext>
            </a:extLst>
          </p:cNvPr>
          <p:cNvPicPr>
            <a:picLocks noChangeAspect="1"/>
          </p:cNvPicPr>
          <p:nvPr/>
        </p:nvPicPr>
        <p:blipFill>
          <a:blip r:embed="rId2"/>
          <a:stretch>
            <a:fillRect/>
          </a:stretch>
        </p:blipFill>
        <p:spPr>
          <a:xfrm>
            <a:off x="11290437" y="4434487"/>
            <a:ext cx="5824635" cy="2826239"/>
          </a:xfrm>
          <a:prstGeom prst="rect">
            <a:avLst/>
          </a:prstGeom>
        </p:spPr>
      </p:pic>
      <p:pic>
        <p:nvPicPr>
          <p:cNvPr id="10" name="Imagen 9">
            <a:extLst>
              <a:ext uri="{FF2B5EF4-FFF2-40B4-BE49-F238E27FC236}">
                <a16:creationId xmlns:a16="http://schemas.microsoft.com/office/drawing/2014/main" id="{5314AA38-A8F0-10B4-DFE2-99AD8F2DBED6}"/>
              </a:ext>
            </a:extLst>
          </p:cNvPr>
          <p:cNvPicPr>
            <a:picLocks noChangeAspect="1"/>
          </p:cNvPicPr>
          <p:nvPr/>
        </p:nvPicPr>
        <p:blipFill>
          <a:blip r:embed="rId3"/>
          <a:stretch>
            <a:fillRect/>
          </a:stretch>
        </p:blipFill>
        <p:spPr>
          <a:xfrm>
            <a:off x="9518650" y="7251950"/>
            <a:ext cx="8985628" cy="2517525"/>
          </a:xfrm>
          <a:prstGeom prst="rect">
            <a:avLst/>
          </a:prstGeom>
        </p:spPr>
      </p:pic>
      <p:pic>
        <p:nvPicPr>
          <p:cNvPr id="3" name="Imagen 3">
            <a:extLst>
              <a:ext uri="{FF2B5EF4-FFF2-40B4-BE49-F238E27FC236}">
                <a16:creationId xmlns:a16="http://schemas.microsoft.com/office/drawing/2014/main" id="{FACA7221-0D20-D1A5-7953-52007C30AD86}"/>
              </a:ext>
            </a:extLst>
          </p:cNvPr>
          <p:cNvPicPr>
            <a:picLocks noChangeAspect="1"/>
          </p:cNvPicPr>
          <p:nvPr/>
        </p:nvPicPr>
        <p:blipFill>
          <a:blip r:embed="rId4"/>
          <a:stretch>
            <a:fillRect/>
          </a:stretch>
        </p:blipFill>
        <p:spPr>
          <a:xfrm>
            <a:off x="1670697" y="4336624"/>
            <a:ext cx="3182650" cy="5489941"/>
          </a:xfrm>
          <a:prstGeom prst="rect">
            <a:avLst/>
          </a:prstGeom>
        </p:spPr>
      </p:pic>
      <p:sp>
        <p:nvSpPr>
          <p:cNvPr id="6" name="Marcador de texto 70">
            <a:extLst>
              <a:ext uri="{FF2B5EF4-FFF2-40B4-BE49-F238E27FC236}">
                <a16:creationId xmlns:a16="http://schemas.microsoft.com/office/drawing/2014/main" id="{C9F3B557-202A-4086-C506-1354FEA0C798}"/>
              </a:ext>
            </a:extLst>
          </p:cNvPr>
          <p:cNvSpPr txBox="1">
            <a:spLocks/>
          </p:cNvSpPr>
          <p:nvPr/>
        </p:nvSpPr>
        <p:spPr>
          <a:xfrm>
            <a:off x="574040" y="795359"/>
            <a:ext cx="4343400" cy="1231106"/>
          </a:xfrm>
          <a:prstGeom prst="rect">
            <a:avLst/>
          </a:prstGeom>
        </p:spPr>
        <p:txBody>
          <a:bodyPr wrap="square" lIns="0" tIns="0" rIns="0" bIns="0" anchor="t">
            <a:spAutoFit/>
          </a:bodyPr>
          <a:lstStyle>
            <a:lvl1pPr marL="0" algn="l">
              <a:defRPr sz="4800" b="1">
                <a:solidFill>
                  <a:schemeClr val="tx1"/>
                </a:solidFill>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r"/>
            <a:r>
              <a:rPr lang="es-CL" sz="4000" kern="0" dirty="0">
                <a:latin typeface="Arial"/>
                <a:cs typeface="Arial"/>
              </a:rPr>
              <a:t>ESTADÍSTICOS BÁSICOS</a:t>
            </a:r>
          </a:p>
        </p:txBody>
      </p:sp>
      <p:sp>
        <p:nvSpPr>
          <p:cNvPr id="8" name="Marcador de texto 71">
            <a:extLst>
              <a:ext uri="{FF2B5EF4-FFF2-40B4-BE49-F238E27FC236}">
                <a16:creationId xmlns:a16="http://schemas.microsoft.com/office/drawing/2014/main" id="{AB03192A-1281-1D73-AA29-B4D13A6E6797}"/>
              </a:ext>
            </a:extLst>
          </p:cNvPr>
          <p:cNvSpPr txBox="1">
            <a:spLocks/>
          </p:cNvSpPr>
          <p:nvPr/>
        </p:nvSpPr>
        <p:spPr>
          <a:xfrm>
            <a:off x="5227631" y="1097856"/>
            <a:ext cx="6236874" cy="615553"/>
          </a:xfrm>
          <a:prstGeom prst="rect">
            <a:avLst/>
          </a:prstGeom>
        </p:spPr>
        <p:txBody>
          <a:bodyPr wrap="square" lIns="0" tIns="0" rIns="0" bIns="0" anchor="t">
            <a:spAutoFit/>
          </a:bodyPr>
          <a:lstStyle>
            <a:lvl1pPr marL="0">
              <a:defRPr sz="200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CL" sz="4000" b="1" kern="0" dirty="0">
                <a:solidFill>
                  <a:schemeClr val="tx1"/>
                </a:solidFill>
                <a:latin typeface="Arial"/>
                <a:cs typeface="Arial"/>
              </a:rPr>
              <a:t>TENDENCIA CENTRAL</a:t>
            </a:r>
          </a:p>
        </p:txBody>
      </p:sp>
    </p:spTree>
    <p:extLst>
      <p:ext uri="{BB962C8B-B14F-4D97-AF65-F5344CB8AC3E}">
        <p14:creationId xmlns:p14="http://schemas.microsoft.com/office/powerpoint/2010/main" val="3639806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5">
            <a:extLst>
              <a:ext uri="{FF2B5EF4-FFF2-40B4-BE49-F238E27FC236}">
                <a16:creationId xmlns:a16="http://schemas.microsoft.com/office/drawing/2014/main" id="{E8FA0D03-5131-B2B9-9AD6-6FDA9184C566}"/>
              </a:ext>
            </a:extLst>
          </p:cNvPr>
          <p:cNvSpPr txBox="1"/>
          <p:nvPr/>
        </p:nvSpPr>
        <p:spPr>
          <a:xfrm>
            <a:off x="3677103" y="5092576"/>
            <a:ext cx="11430000" cy="2081339"/>
          </a:xfrm>
          <a:prstGeom prst="rect">
            <a:avLst/>
          </a:prstGeom>
        </p:spPr>
        <p:txBody>
          <a:bodyPr vert="horz" wrap="square" lIns="0" tIns="13970" rIns="0" bIns="0" rtlCol="0" anchor="t">
            <a:spAutoFit/>
          </a:bodyPr>
          <a:lstStyle/>
          <a:p>
            <a:pPr marL="20320" algn="just">
              <a:lnSpc>
                <a:spcPct val="100000"/>
              </a:lnSpc>
              <a:spcBef>
                <a:spcPts val="110"/>
              </a:spcBef>
            </a:pPr>
            <a:r>
              <a:rPr lang="es-CL" sz="2950" b="1" dirty="0">
                <a:solidFill>
                  <a:srgbClr val="317DE2"/>
                </a:solidFill>
                <a:latin typeface="Arial"/>
                <a:cs typeface="Arial"/>
              </a:rPr>
              <a:t>VENTAJAS: </a:t>
            </a:r>
            <a:r>
              <a:rPr lang="es-CL" sz="1750" b="1" spc="10" dirty="0">
                <a:solidFill>
                  <a:srgbClr val="317DE2"/>
                </a:solidFill>
                <a:latin typeface="Arial"/>
                <a:cs typeface="Arial"/>
              </a:rPr>
              <a:t> </a:t>
            </a:r>
          </a:p>
          <a:p>
            <a:pPr marL="20320" algn="just">
              <a:lnSpc>
                <a:spcPct val="100000"/>
              </a:lnSpc>
              <a:spcBef>
                <a:spcPts val="110"/>
              </a:spcBef>
            </a:pPr>
            <a:endParaRPr lang="es-CL" sz="1750" b="1" spc="10" dirty="0">
              <a:solidFill>
                <a:srgbClr val="317DE2"/>
              </a:solidFill>
              <a:latin typeface="Arial"/>
              <a:cs typeface="Arial"/>
            </a:endParaRPr>
          </a:p>
          <a:p>
            <a:pPr marL="477520" indent="-457200" algn="just">
              <a:lnSpc>
                <a:spcPct val="100000"/>
              </a:lnSpc>
              <a:spcBef>
                <a:spcPts val="110"/>
              </a:spcBef>
              <a:buFont typeface="Arial" panose="020B0604020202020204" pitchFamily="34" charset="0"/>
              <a:buChar char="•"/>
            </a:pPr>
            <a:r>
              <a:rPr lang="es-CL" sz="2800" spc="10" dirty="0">
                <a:latin typeface="Arial"/>
                <a:cs typeface="Arial"/>
              </a:rPr>
              <a:t>Se puede ocupar para </a:t>
            </a:r>
            <a:r>
              <a:rPr lang="es-CL" sz="2800" i="1" spc="10" dirty="0">
                <a:latin typeface="Arial"/>
                <a:cs typeface="Arial"/>
              </a:rPr>
              <a:t>datos cuantitativos y cualitativos</a:t>
            </a:r>
            <a:r>
              <a:rPr lang="es-CL" sz="2800" spc="10" dirty="0">
                <a:latin typeface="Arial"/>
                <a:cs typeface="Arial"/>
              </a:rPr>
              <a:t>.</a:t>
            </a:r>
          </a:p>
          <a:p>
            <a:pPr marL="477520" indent="-457200" algn="just">
              <a:lnSpc>
                <a:spcPct val="100000"/>
              </a:lnSpc>
              <a:spcBef>
                <a:spcPts val="110"/>
              </a:spcBef>
              <a:buFont typeface="Arial" panose="020B0604020202020204" pitchFamily="34" charset="0"/>
              <a:buChar char="•"/>
            </a:pPr>
            <a:r>
              <a:rPr lang="es-CL" sz="2800" spc="10" dirty="0">
                <a:latin typeface="Arial"/>
                <a:cs typeface="Arial"/>
              </a:rPr>
              <a:t>Sirve para datos agrupados con extremos abiertos.</a:t>
            </a:r>
          </a:p>
          <a:p>
            <a:pPr marL="477520" indent="-457200" algn="just">
              <a:lnSpc>
                <a:spcPct val="100000"/>
              </a:lnSpc>
              <a:spcBef>
                <a:spcPts val="110"/>
              </a:spcBef>
              <a:buFont typeface="Arial" panose="020B0604020202020204" pitchFamily="34" charset="0"/>
              <a:buChar char="•"/>
            </a:pPr>
            <a:r>
              <a:rPr lang="es-CL" sz="2800" spc="10" dirty="0">
                <a:latin typeface="Arial"/>
                <a:cs typeface="Arial"/>
              </a:rPr>
              <a:t>No le afectan los valores extremos.</a:t>
            </a:r>
            <a:endParaRPr sz="1750" dirty="0">
              <a:latin typeface="Arial"/>
              <a:cs typeface="Arial"/>
            </a:endParaRPr>
          </a:p>
        </p:txBody>
      </p:sp>
      <p:sp>
        <p:nvSpPr>
          <p:cNvPr id="5" name="object 5">
            <a:extLst>
              <a:ext uri="{FF2B5EF4-FFF2-40B4-BE49-F238E27FC236}">
                <a16:creationId xmlns:a16="http://schemas.microsoft.com/office/drawing/2014/main" id="{ADCB258E-6E88-9C2C-9353-ACD14B41781B}"/>
              </a:ext>
            </a:extLst>
          </p:cNvPr>
          <p:cNvSpPr txBox="1"/>
          <p:nvPr/>
        </p:nvSpPr>
        <p:spPr>
          <a:xfrm>
            <a:off x="3677103" y="7841492"/>
            <a:ext cx="11430000" cy="2068515"/>
          </a:xfrm>
          <a:prstGeom prst="rect">
            <a:avLst/>
          </a:prstGeom>
        </p:spPr>
        <p:txBody>
          <a:bodyPr vert="horz" wrap="square" lIns="0" tIns="13970" rIns="0" bIns="0" rtlCol="0">
            <a:spAutoFit/>
          </a:bodyPr>
          <a:lstStyle/>
          <a:p>
            <a:pPr marL="20320" algn="just">
              <a:lnSpc>
                <a:spcPct val="100000"/>
              </a:lnSpc>
              <a:spcBef>
                <a:spcPts val="110"/>
              </a:spcBef>
            </a:pPr>
            <a:r>
              <a:rPr lang="es-CL" sz="2950" b="1" dirty="0">
                <a:solidFill>
                  <a:srgbClr val="317DE2"/>
                </a:solidFill>
                <a:latin typeface="Arial"/>
                <a:cs typeface="Arial"/>
              </a:rPr>
              <a:t>DESVENTAJAS: </a:t>
            </a:r>
            <a:r>
              <a:rPr lang="es-CL" sz="1750" b="1" spc="10" dirty="0">
                <a:solidFill>
                  <a:srgbClr val="317DE2"/>
                </a:solidFill>
                <a:latin typeface="Arial"/>
                <a:cs typeface="Arial"/>
              </a:rPr>
              <a:t> </a:t>
            </a:r>
          </a:p>
          <a:p>
            <a:pPr marL="20320" algn="just">
              <a:lnSpc>
                <a:spcPct val="100000"/>
              </a:lnSpc>
              <a:spcBef>
                <a:spcPts val="110"/>
              </a:spcBef>
            </a:pPr>
            <a:endParaRPr lang="es-CL" sz="1750" b="1" spc="10" dirty="0">
              <a:solidFill>
                <a:srgbClr val="317DE2"/>
              </a:solidFill>
              <a:latin typeface="Arial"/>
              <a:cs typeface="Arial"/>
            </a:endParaRPr>
          </a:p>
          <a:p>
            <a:pPr marL="477520" indent="-457200" algn="just">
              <a:lnSpc>
                <a:spcPct val="100000"/>
              </a:lnSpc>
              <a:spcBef>
                <a:spcPts val="110"/>
              </a:spcBef>
              <a:buFont typeface="Arial" panose="020B0604020202020204" pitchFamily="34" charset="0"/>
              <a:buChar char="•"/>
            </a:pPr>
            <a:r>
              <a:rPr lang="es-CL" sz="2800" spc="10" dirty="0">
                <a:latin typeface="Arial"/>
                <a:cs typeface="Arial"/>
              </a:rPr>
              <a:t>Muchas veces es inútil, pues no hay valores que la representen o cada valor es la moda.</a:t>
            </a:r>
          </a:p>
          <a:p>
            <a:pPr marL="477520" indent="-457200" algn="just">
              <a:lnSpc>
                <a:spcPct val="100000"/>
              </a:lnSpc>
              <a:spcBef>
                <a:spcPts val="110"/>
              </a:spcBef>
              <a:buFont typeface="Arial" panose="020B0604020202020204" pitchFamily="34" charset="0"/>
              <a:buChar char="•"/>
            </a:pPr>
            <a:r>
              <a:rPr lang="es-CL" sz="2800" spc="10" dirty="0">
                <a:latin typeface="Arial"/>
                <a:cs typeface="Arial"/>
              </a:rPr>
              <a:t>Cuando hay varias modas, es difícil interpretarla.</a:t>
            </a:r>
          </a:p>
        </p:txBody>
      </p:sp>
      <p:sp>
        <p:nvSpPr>
          <p:cNvPr id="6" name="CuadroTexto 5">
            <a:extLst>
              <a:ext uri="{FF2B5EF4-FFF2-40B4-BE49-F238E27FC236}">
                <a16:creationId xmlns:a16="http://schemas.microsoft.com/office/drawing/2014/main" id="{5CE097C7-30A5-A443-8497-023E81925E8A}"/>
              </a:ext>
            </a:extLst>
          </p:cNvPr>
          <p:cNvSpPr txBox="1"/>
          <p:nvPr/>
        </p:nvSpPr>
        <p:spPr>
          <a:xfrm>
            <a:off x="7455789" y="10304509"/>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sp>
        <p:nvSpPr>
          <p:cNvPr id="2" name="object 5">
            <a:extLst>
              <a:ext uri="{FF2B5EF4-FFF2-40B4-BE49-F238E27FC236}">
                <a16:creationId xmlns:a16="http://schemas.microsoft.com/office/drawing/2014/main" id="{006F03D5-E6F4-4B98-6732-C6931091603A}"/>
              </a:ext>
            </a:extLst>
          </p:cNvPr>
          <p:cNvSpPr txBox="1"/>
          <p:nvPr/>
        </p:nvSpPr>
        <p:spPr>
          <a:xfrm>
            <a:off x="3677103" y="2564191"/>
            <a:ext cx="11430000" cy="1760738"/>
          </a:xfrm>
          <a:prstGeom prst="rect">
            <a:avLst/>
          </a:prstGeom>
        </p:spPr>
        <p:txBody>
          <a:bodyPr vert="horz" wrap="square" lIns="0" tIns="13970" rIns="0" bIns="0" rtlCol="0">
            <a:spAutoFit/>
          </a:bodyPr>
          <a:lstStyle/>
          <a:p>
            <a:pPr marL="20320" algn="just">
              <a:lnSpc>
                <a:spcPct val="100000"/>
              </a:lnSpc>
              <a:spcBef>
                <a:spcPts val="110"/>
              </a:spcBef>
            </a:pPr>
            <a:r>
              <a:rPr lang="es-CL" sz="2950" b="1" dirty="0">
                <a:solidFill>
                  <a:srgbClr val="317DE2"/>
                </a:solidFill>
                <a:latin typeface="Arial"/>
                <a:cs typeface="Arial"/>
              </a:rPr>
              <a:t>MODA: </a:t>
            </a:r>
            <a:r>
              <a:rPr lang="es-CL" sz="1750" b="1" spc="10" dirty="0">
                <a:solidFill>
                  <a:srgbClr val="317DE2"/>
                </a:solidFill>
                <a:latin typeface="Arial"/>
                <a:cs typeface="Arial"/>
              </a:rPr>
              <a:t> </a:t>
            </a:r>
            <a:r>
              <a:rPr lang="es-CL" sz="2800" spc="10" dirty="0">
                <a:latin typeface="Arial"/>
                <a:cs typeface="Arial"/>
              </a:rPr>
              <a:t>La moda es una medida de tendencia central diferente de la media, pero un tanto parecido a la mediana, pues en realidad no se calcula mediante algún proceso aritmético ordinario. La moda </a:t>
            </a:r>
            <a:r>
              <a:rPr lang="es-CL" sz="2800" i="1" spc="10" dirty="0">
                <a:latin typeface="Arial"/>
                <a:cs typeface="Arial"/>
              </a:rPr>
              <a:t>es el valor que más se repite</a:t>
            </a:r>
            <a:r>
              <a:rPr lang="es-CL" sz="2800" spc="10" dirty="0">
                <a:latin typeface="Arial"/>
                <a:cs typeface="Arial"/>
              </a:rPr>
              <a:t> en el conjunto de datos.</a:t>
            </a:r>
            <a:endParaRPr sz="1750" dirty="0">
              <a:latin typeface="Arial"/>
              <a:cs typeface="Arial"/>
            </a:endParaRPr>
          </a:p>
        </p:txBody>
      </p:sp>
      <p:sp>
        <p:nvSpPr>
          <p:cNvPr id="11" name="Marcador de texto 70">
            <a:extLst>
              <a:ext uri="{FF2B5EF4-FFF2-40B4-BE49-F238E27FC236}">
                <a16:creationId xmlns:a16="http://schemas.microsoft.com/office/drawing/2014/main" id="{89DDE94A-278B-B9E4-138A-CC8C7A30D0C5}"/>
              </a:ext>
            </a:extLst>
          </p:cNvPr>
          <p:cNvSpPr>
            <a:spLocks noGrp="1"/>
          </p:cNvSpPr>
          <p:nvPr>
            <p:ph type="body" sz="quarter" idx="10"/>
          </p:nvPr>
        </p:nvSpPr>
        <p:spPr>
          <a:xfrm>
            <a:off x="574040" y="795359"/>
            <a:ext cx="4343400" cy="1231106"/>
          </a:xfrm>
        </p:spPr>
        <p:txBody>
          <a:bodyPr wrap="square" lIns="0" tIns="0" rIns="0" bIns="0" anchor="t">
            <a:spAutoFit/>
          </a:bodyPr>
          <a:lstStyle/>
          <a:p>
            <a:pPr algn="r"/>
            <a:r>
              <a:rPr lang="es-CL" sz="4000" dirty="0">
                <a:latin typeface="Arial"/>
                <a:cs typeface="Arial"/>
              </a:rPr>
              <a:t>ESTADÍSTICOS BÁSICOS</a:t>
            </a:r>
          </a:p>
        </p:txBody>
      </p:sp>
      <p:sp>
        <p:nvSpPr>
          <p:cNvPr id="13" name="Marcador de texto 71">
            <a:extLst>
              <a:ext uri="{FF2B5EF4-FFF2-40B4-BE49-F238E27FC236}">
                <a16:creationId xmlns:a16="http://schemas.microsoft.com/office/drawing/2014/main" id="{0275B700-4781-8F8E-98FB-C1631FF4E3A8}"/>
              </a:ext>
            </a:extLst>
          </p:cNvPr>
          <p:cNvSpPr txBox="1">
            <a:spLocks/>
          </p:cNvSpPr>
          <p:nvPr/>
        </p:nvSpPr>
        <p:spPr>
          <a:xfrm>
            <a:off x="5227631" y="1097856"/>
            <a:ext cx="6236874" cy="615553"/>
          </a:xfrm>
          <a:prstGeom prst="rect">
            <a:avLst/>
          </a:prstGeom>
        </p:spPr>
        <p:txBody>
          <a:bodyPr wrap="square" lIns="0" tIns="0" rIns="0" bIns="0" anchor="t">
            <a:spAutoFit/>
          </a:bodyPr>
          <a:lstStyle>
            <a:lvl1pPr marL="0">
              <a:defRPr sz="200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CL" sz="4000" b="1" kern="0" dirty="0">
                <a:solidFill>
                  <a:schemeClr val="tx1"/>
                </a:solidFill>
                <a:latin typeface="Arial"/>
                <a:cs typeface="Arial"/>
              </a:rPr>
              <a:t>TENDENCIA CENTRAL</a:t>
            </a:r>
          </a:p>
        </p:txBody>
      </p:sp>
    </p:spTree>
    <p:extLst>
      <p:ext uri="{BB962C8B-B14F-4D97-AF65-F5344CB8AC3E}">
        <p14:creationId xmlns:p14="http://schemas.microsoft.com/office/powerpoint/2010/main" val="468616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5CE097C7-30A5-A443-8497-023E81925E8A}"/>
              </a:ext>
            </a:extLst>
          </p:cNvPr>
          <p:cNvSpPr txBox="1"/>
          <p:nvPr/>
        </p:nvSpPr>
        <p:spPr>
          <a:xfrm>
            <a:off x="7455789" y="10304509"/>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sp>
        <p:nvSpPr>
          <p:cNvPr id="2" name="object 5">
            <a:extLst>
              <a:ext uri="{FF2B5EF4-FFF2-40B4-BE49-F238E27FC236}">
                <a16:creationId xmlns:a16="http://schemas.microsoft.com/office/drawing/2014/main" id="{006F03D5-E6F4-4B98-6732-C6931091603A}"/>
              </a:ext>
            </a:extLst>
          </p:cNvPr>
          <p:cNvSpPr txBox="1"/>
          <p:nvPr/>
        </p:nvSpPr>
        <p:spPr>
          <a:xfrm>
            <a:off x="5028584" y="2216903"/>
            <a:ext cx="11430000" cy="2622513"/>
          </a:xfrm>
          <a:prstGeom prst="rect">
            <a:avLst/>
          </a:prstGeom>
        </p:spPr>
        <p:txBody>
          <a:bodyPr vert="horz" wrap="square" lIns="0" tIns="13970" rIns="0" bIns="0" rtlCol="0" anchor="t">
            <a:spAutoFit/>
          </a:bodyPr>
          <a:lstStyle/>
          <a:p>
            <a:pPr marL="20320" algn="just">
              <a:spcBef>
                <a:spcPts val="110"/>
              </a:spcBef>
            </a:pPr>
            <a:r>
              <a:rPr lang="es-CL" sz="2950" b="1" dirty="0">
                <a:solidFill>
                  <a:srgbClr val="317DE2"/>
                </a:solidFill>
                <a:latin typeface="Arial"/>
                <a:cs typeface="Arial"/>
              </a:rPr>
              <a:t>COMPARACIÓN: </a:t>
            </a:r>
            <a:r>
              <a:rPr lang="es-CL" sz="1750" b="1" spc="10" dirty="0">
                <a:solidFill>
                  <a:srgbClr val="317DE2"/>
                </a:solidFill>
                <a:latin typeface="Arial"/>
                <a:cs typeface="Arial"/>
              </a:rPr>
              <a:t> </a:t>
            </a:r>
            <a:r>
              <a:rPr lang="es-CL" sz="2800" u="sng" spc="10" dirty="0">
                <a:latin typeface="Arial"/>
                <a:cs typeface="Arial"/>
              </a:rPr>
              <a:t>En distribuciones </a:t>
            </a:r>
            <a:r>
              <a:rPr lang="es-CL" sz="2800" b="1" u="sng" spc="10" dirty="0">
                <a:latin typeface="Arial"/>
                <a:cs typeface="Arial"/>
              </a:rPr>
              <a:t>simétricas</a:t>
            </a:r>
            <a:r>
              <a:rPr lang="es-CL" sz="2800" u="sng" spc="10" dirty="0">
                <a:latin typeface="Arial"/>
                <a:cs typeface="Arial"/>
              </a:rPr>
              <a:t> de datos, la moda, la mediana y la media tienen el mismo valor</a:t>
            </a:r>
            <a:r>
              <a:rPr lang="es-CL" sz="2800" spc="10" dirty="0">
                <a:latin typeface="Arial"/>
                <a:cs typeface="Arial"/>
              </a:rPr>
              <a:t>. Cuando la población de datos está sesgada negativa o positivamente, la mediana suele ser la mejor medida de posición, debido a que siempre está entre la moda y la media. Pero, elegir la medida adecuada, dependerá de cada caso que se esté analizando.</a:t>
            </a:r>
            <a:endParaRPr sz="1750" dirty="0">
              <a:latin typeface="Arial"/>
              <a:cs typeface="Arial"/>
            </a:endParaRPr>
          </a:p>
        </p:txBody>
      </p:sp>
      <p:pic>
        <p:nvPicPr>
          <p:cNvPr id="7" name="Imagen 6">
            <a:extLst>
              <a:ext uri="{FF2B5EF4-FFF2-40B4-BE49-F238E27FC236}">
                <a16:creationId xmlns:a16="http://schemas.microsoft.com/office/drawing/2014/main" id="{0606B488-BB43-56D6-5DAB-EA2975C82ABD}"/>
              </a:ext>
            </a:extLst>
          </p:cNvPr>
          <p:cNvPicPr>
            <a:picLocks noChangeAspect="1"/>
          </p:cNvPicPr>
          <p:nvPr/>
        </p:nvPicPr>
        <p:blipFill>
          <a:blip r:embed="rId2"/>
          <a:stretch>
            <a:fillRect/>
          </a:stretch>
        </p:blipFill>
        <p:spPr>
          <a:xfrm>
            <a:off x="8241529" y="4836744"/>
            <a:ext cx="10058400" cy="3999385"/>
          </a:xfrm>
          <a:prstGeom prst="rect">
            <a:avLst/>
          </a:prstGeom>
        </p:spPr>
      </p:pic>
      <p:sp>
        <p:nvSpPr>
          <p:cNvPr id="8" name="CuadroTexto 7">
            <a:extLst>
              <a:ext uri="{FF2B5EF4-FFF2-40B4-BE49-F238E27FC236}">
                <a16:creationId xmlns:a16="http://schemas.microsoft.com/office/drawing/2014/main" id="{46E57173-127E-4A0D-45DC-684F28E3B7AC}"/>
              </a:ext>
            </a:extLst>
          </p:cNvPr>
          <p:cNvSpPr txBox="1"/>
          <p:nvPr/>
        </p:nvSpPr>
        <p:spPr>
          <a:xfrm>
            <a:off x="7988300" y="9063477"/>
            <a:ext cx="11430000" cy="369332"/>
          </a:xfrm>
          <a:prstGeom prst="rect">
            <a:avLst/>
          </a:prstGeom>
          <a:noFill/>
        </p:spPr>
        <p:txBody>
          <a:bodyPr wrap="square" rtlCol="0">
            <a:spAutoFit/>
          </a:bodyPr>
          <a:lstStyle/>
          <a:p>
            <a:pPr algn="l"/>
            <a:r>
              <a:rPr lang="es-CL" sz="1800" b="0" i="0" u="none" strike="noStrike" baseline="0" dirty="0">
                <a:latin typeface="Frutiger-LightCn"/>
              </a:rPr>
              <a:t>Distribuciones con sesgo (a) positivo y (b) negativo que muestran las posiciones de la media, la mediana y la moda.</a:t>
            </a:r>
            <a:endParaRPr lang="es-CL" dirty="0"/>
          </a:p>
        </p:txBody>
      </p:sp>
      <p:pic>
        <p:nvPicPr>
          <p:cNvPr id="3" name="Imagen 3">
            <a:extLst>
              <a:ext uri="{FF2B5EF4-FFF2-40B4-BE49-F238E27FC236}">
                <a16:creationId xmlns:a16="http://schemas.microsoft.com/office/drawing/2014/main" id="{CE7AB171-C68E-44BF-A677-81AE78065878}"/>
              </a:ext>
            </a:extLst>
          </p:cNvPr>
          <p:cNvPicPr>
            <a:picLocks noChangeAspect="1"/>
          </p:cNvPicPr>
          <p:nvPr/>
        </p:nvPicPr>
        <p:blipFill>
          <a:blip r:embed="rId3"/>
          <a:stretch>
            <a:fillRect/>
          </a:stretch>
        </p:blipFill>
        <p:spPr>
          <a:xfrm>
            <a:off x="966831" y="5037960"/>
            <a:ext cx="6678479" cy="3384473"/>
          </a:xfrm>
          <a:prstGeom prst="rect">
            <a:avLst/>
          </a:prstGeom>
        </p:spPr>
      </p:pic>
      <p:sp>
        <p:nvSpPr>
          <p:cNvPr id="5" name="Marcador de texto 70">
            <a:extLst>
              <a:ext uri="{FF2B5EF4-FFF2-40B4-BE49-F238E27FC236}">
                <a16:creationId xmlns:a16="http://schemas.microsoft.com/office/drawing/2014/main" id="{55939106-EA7E-42D8-2D7D-80F0A76914CA}"/>
              </a:ext>
            </a:extLst>
          </p:cNvPr>
          <p:cNvSpPr txBox="1">
            <a:spLocks/>
          </p:cNvSpPr>
          <p:nvPr/>
        </p:nvSpPr>
        <p:spPr>
          <a:xfrm>
            <a:off x="574040" y="795359"/>
            <a:ext cx="4343400" cy="1231106"/>
          </a:xfrm>
          <a:prstGeom prst="rect">
            <a:avLst/>
          </a:prstGeom>
        </p:spPr>
        <p:txBody>
          <a:bodyPr wrap="square" lIns="0" tIns="0" rIns="0" bIns="0" anchor="t">
            <a:spAutoFit/>
          </a:bodyPr>
          <a:lstStyle>
            <a:lvl1pPr marL="0" algn="l">
              <a:defRPr sz="4800" b="1">
                <a:solidFill>
                  <a:schemeClr val="tx1"/>
                </a:solidFill>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r"/>
            <a:r>
              <a:rPr lang="es-CL" sz="4000" kern="0" dirty="0">
                <a:latin typeface="Arial"/>
                <a:cs typeface="Arial"/>
              </a:rPr>
              <a:t>ESTADÍSTICOS BÁSICOS</a:t>
            </a:r>
          </a:p>
        </p:txBody>
      </p:sp>
      <p:sp>
        <p:nvSpPr>
          <p:cNvPr id="10" name="Marcador de texto 71">
            <a:extLst>
              <a:ext uri="{FF2B5EF4-FFF2-40B4-BE49-F238E27FC236}">
                <a16:creationId xmlns:a16="http://schemas.microsoft.com/office/drawing/2014/main" id="{800027A5-301F-CA44-52B5-63F627E90C0A}"/>
              </a:ext>
            </a:extLst>
          </p:cNvPr>
          <p:cNvSpPr txBox="1">
            <a:spLocks/>
          </p:cNvSpPr>
          <p:nvPr/>
        </p:nvSpPr>
        <p:spPr>
          <a:xfrm>
            <a:off x="5227631" y="1097856"/>
            <a:ext cx="6236874" cy="615553"/>
          </a:xfrm>
          <a:prstGeom prst="rect">
            <a:avLst/>
          </a:prstGeom>
        </p:spPr>
        <p:txBody>
          <a:bodyPr wrap="square" lIns="0" tIns="0" rIns="0" bIns="0" anchor="t">
            <a:spAutoFit/>
          </a:bodyPr>
          <a:lstStyle>
            <a:lvl1pPr marL="0">
              <a:defRPr sz="200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CL" sz="4000" b="1" kern="0" dirty="0">
                <a:solidFill>
                  <a:schemeClr val="tx1"/>
                </a:solidFill>
                <a:latin typeface="Arial"/>
                <a:cs typeface="Arial"/>
              </a:rPr>
              <a:t>TENDENCIA CENTRAL</a:t>
            </a:r>
          </a:p>
        </p:txBody>
      </p:sp>
    </p:spTree>
    <p:extLst>
      <p:ext uri="{BB962C8B-B14F-4D97-AF65-F5344CB8AC3E}">
        <p14:creationId xmlns:p14="http://schemas.microsoft.com/office/powerpoint/2010/main" val="536509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949ED6E0-24F7-4699-E88F-24958FF37316}"/>
              </a:ext>
            </a:extLst>
          </p:cNvPr>
          <p:cNvSpPr txBox="1"/>
          <p:nvPr/>
        </p:nvSpPr>
        <p:spPr>
          <a:xfrm>
            <a:off x="7036283" y="2023970"/>
            <a:ext cx="12202491" cy="6603090"/>
          </a:xfrm>
          <a:prstGeom prst="rect">
            <a:avLst/>
          </a:prstGeom>
        </p:spPr>
        <p:txBody>
          <a:bodyPr vert="horz" wrap="square" lIns="0" tIns="13970" rIns="0" bIns="0" rtlCol="0">
            <a:spAutoFit/>
          </a:bodyPr>
          <a:lstStyle/>
          <a:p>
            <a:pPr marL="20320" algn="just">
              <a:lnSpc>
                <a:spcPct val="100000"/>
              </a:lnSpc>
              <a:spcBef>
                <a:spcPts val="110"/>
              </a:spcBef>
            </a:pPr>
            <a:r>
              <a:rPr lang="es-CL" sz="2950" b="1" dirty="0">
                <a:solidFill>
                  <a:srgbClr val="317DE2"/>
                </a:solidFill>
                <a:latin typeface="Arial"/>
                <a:cs typeface="Arial"/>
              </a:rPr>
              <a:t>CUANTILES: </a:t>
            </a:r>
            <a:r>
              <a:rPr lang="es-CL" sz="1750" b="1" spc="10" dirty="0">
                <a:solidFill>
                  <a:srgbClr val="317DE2"/>
                </a:solidFill>
                <a:latin typeface="Arial"/>
                <a:cs typeface="Arial"/>
              </a:rPr>
              <a:t> </a:t>
            </a:r>
            <a:r>
              <a:rPr lang="es-CL" sz="2800" spc="10" dirty="0">
                <a:latin typeface="Arial"/>
                <a:cs typeface="Arial"/>
              </a:rPr>
              <a:t>Los cuantiles son aquellos valores de la variable que, ordenados de menor a mayor, dividen la distribución en partes. De tal manera, que cada una de ellas contiene el mismo número de frecuencias.</a:t>
            </a:r>
          </a:p>
          <a:p>
            <a:pPr marL="20320" algn="just">
              <a:lnSpc>
                <a:spcPct val="100000"/>
              </a:lnSpc>
              <a:spcBef>
                <a:spcPts val="110"/>
              </a:spcBef>
            </a:pPr>
            <a:endParaRPr lang="es-CL" sz="2800" spc="10" dirty="0">
              <a:latin typeface="Arial"/>
              <a:cs typeface="Arial"/>
            </a:endParaRPr>
          </a:p>
          <a:p>
            <a:pPr marL="20320" algn="just">
              <a:lnSpc>
                <a:spcPct val="100000"/>
              </a:lnSpc>
              <a:spcBef>
                <a:spcPts val="110"/>
              </a:spcBef>
            </a:pPr>
            <a:r>
              <a:rPr lang="es-CL" sz="2800" spc="10" dirty="0">
                <a:latin typeface="Arial"/>
                <a:cs typeface="Arial"/>
              </a:rPr>
              <a:t>Los cuantiles más conocidos son :</a:t>
            </a:r>
          </a:p>
          <a:p>
            <a:pPr marL="20320" algn="just">
              <a:lnSpc>
                <a:spcPct val="100000"/>
              </a:lnSpc>
              <a:spcBef>
                <a:spcPts val="110"/>
              </a:spcBef>
            </a:pPr>
            <a:endParaRPr lang="es-CL" sz="2800" spc="10" dirty="0">
              <a:latin typeface="Arial"/>
              <a:cs typeface="Arial"/>
            </a:endParaRPr>
          </a:p>
          <a:p>
            <a:pPr marL="20320" algn="just">
              <a:lnSpc>
                <a:spcPct val="100000"/>
              </a:lnSpc>
              <a:spcBef>
                <a:spcPts val="110"/>
              </a:spcBef>
            </a:pPr>
            <a:r>
              <a:rPr lang="es-CL" sz="2800" b="1" spc="10" dirty="0">
                <a:latin typeface="Arial"/>
                <a:cs typeface="Arial"/>
              </a:rPr>
              <a:t>CUARTILES</a:t>
            </a:r>
            <a:r>
              <a:rPr lang="es-CL" sz="2800" spc="10" dirty="0">
                <a:latin typeface="Arial"/>
                <a:cs typeface="Arial"/>
              </a:rPr>
              <a:t>: son valores de la variable que dividen a la distribución en cuatro partes, cada una de las cuales engloba el 25% de las mismas.</a:t>
            </a:r>
          </a:p>
          <a:p>
            <a:pPr marL="20320" algn="just">
              <a:lnSpc>
                <a:spcPct val="100000"/>
              </a:lnSpc>
              <a:spcBef>
                <a:spcPts val="110"/>
              </a:spcBef>
            </a:pPr>
            <a:endParaRPr lang="es-CL" sz="2800" spc="10" dirty="0">
              <a:latin typeface="Arial"/>
              <a:cs typeface="Arial"/>
            </a:endParaRPr>
          </a:p>
          <a:p>
            <a:pPr marL="20320" algn="just">
              <a:lnSpc>
                <a:spcPct val="100000"/>
              </a:lnSpc>
              <a:spcBef>
                <a:spcPts val="110"/>
              </a:spcBef>
            </a:pPr>
            <a:r>
              <a:rPr lang="es-CL" sz="2800" b="1" spc="10" dirty="0">
                <a:latin typeface="Arial"/>
                <a:cs typeface="Arial"/>
              </a:rPr>
              <a:t>DECILES</a:t>
            </a:r>
            <a:r>
              <a:rPr lang="es-CL" sz="2800" spc="10" dirty="0">
                <a:latin typeface="Arial"/>
                <a:cs typeface="Arial"/>
              </a:rPr>
              <a:t>: son los valores de la variable que dividen a la distribución en diez partes iguales, cada una de ellas engloba el 10% de los datos.</a:t>
            </a:r>
          </a:p>
          <a:p>
            <a:pPr marL="20320" algn="just">
              <a:lnSpc>
                <a:spcPct val="100000"/>
              </a:lnSpc>
              <a:spcBef>
                <a:spcPts val="110"/>
              </a:spcBef>
            </a:pPr>
            <a:endParaRPr lang="es-CL" sz="2800" spc="10" dirty="0">
              <a:latin typeface="Arial"/>
              <a:cs typeface="Arial"/>
            </a:endParaRPr>
          </a:p>
          <a:p>
            <a:pPr marL="20320" algn="just">
              <a:lnSpc>
                <a:spcPct val="100000"/>
              </a:lnSpc>
              <a:spcBef>
                <a:spcPts val="110"/>
              </a:spcBef>
            </a:pPr>
            <a:r>
              <a:rPr lang="es-CL" sz="2800" b="1" spc="10" dirty="0">
                <a:latin typeface="Arial"/>
                <a:cs typeface="Arial"/>
              </a:rPr>
              <a:t>CENTILES O PERCENTILES</a:t>
            </a:r>
            <a:r>
              <a:rPr lang="es-CL" sz="2800" spc="10" dirty="0">
                <a:latin typeface="Arial"/>
                <a:cs typeface="Arial"/>
              </a:rPr>
              <a:t>: son los valores que dividen a la distribución en cien partes iguales, cada una de las cuales engloba el 1% de las observaciones.</a:t>
            </a:r>
            <a:endParaRPr sz="1750" dirty="0">
              <a:latin typeface="Arial"/>
              <a:cs typeface="Arial"/>
            </a:endParaRPr>
          </a:p>
        </p:txBody>
      </p:sp>
      <p:sp>
        <p:nvSpPr>
          <p:cNvPr id="3" name="CuadroTexto 2">
            <a:extLst>
              <a:ext uri="{FF2B5EF4-FFF2-40B4-BE49-F238E27FC236}">
                <a16:creationId xmlns:a16="http://schemas.microsoft.com/office/drawing/2014/main" id="{8D22996F-310D-2E48-EFF0-BEBF6BB85146}"/>
              </a:ext>
            </a:extLst>
          </p:cNvPr>
          <p:cNvSpPr txBox="1"/>
          <p:nvPr/>
        </p:nvSpPr>
        <p:spPr>
          <a:xfrm>
            <a:off x="7988300" y="10443435"/>
            <a:ext cx="2225033" cy="646331"/>
          </a:xfrm>
          <a:prstGeom prst="rect">
            <a:avLst/>
          </a:prstGeom>
          <a:noFill/>
        </p:spPr>
        <p:txBody>
          <a:bodyPr wrap="none" rtlCol="0">
            <a:spAutoFit/>
          </a:bodyPr>
          <a:lstStyle/>
          <a:p>
            <a:r>
              <a:rPr lang="es-CL" dirty="0"/>
              <a:t>Manual de Estadística</a:t>
            </a:r>
          </a:p>
          <a:p>
            <a:r>
              <a:rPr lang="es-CL" dirty="0"/>
              <a:t>David Ruiz Muñoz</a:t>
            </a:r>
          </a:p>
        </p:txBody>
      </p:sp>
      <p:pic>
        <p:nvPicPr>
          <p:cNvPr id="6" name="Imagen 6">
            <a:extLst>
              <a:ext uri="{FF2B5EF4-FFF2-40B4-BE49-F238E27FC236}">
                <a16:creationId xmlns:a16="http://schemas.microsoft.com/office/drawing/2014/main" id="{5B0D7A4E-0751-BF7C-B5FD-A3D777EDD94E}"/>
              </a:ext>
            </a:extLst>
          </p:cNvPr>
          <p:cNvPicPr>
            <a:picLocks noChangeAspect="1"/>
          </p:cNvPicPr>
          <p:nvPr/>
        </p:nvPicPr>
        <p:blipFill>
          <a:blip r:embed="rId2"/>
          <a:stretch>
            <a:fillRect/>
          </a:stretch>
        </p:blipFill>
        <p:spPr>
          <a:xfrm>
            <a:off x="341710" y="5533396"/>
            <a:ext cx="6702187" cy="3858426"/>
          </a:xfrm>
          <a:prstGeom prst="rect">
            <a:avLst/>
          </a:prstGeom>
        </p:spPr>
      </p:pic>
      <p:sp>
        <p:nvSpPr>
          <p:cNvPr id="8" name="Marcador de texto 70">
            <a:extLst>
              <a:ext uri="{FF2B5EF4-FFF2-40B4-BE49-F238E27FC236}">
                <a16:creationId xmlns:a16="http://schemas.microsoft.com/office/drawing/2014/main" id="{6D68064D-4E5A-EA04-CD27-AE9806B25DAE}"/>
              </a:ext>
            </a:extLst>
          </p:cNvPr>
          <p:cNvSpPr>
            <a:spLocks noGrp="1"/>
          </p:cNvSpPr>
          <p:nvPr>
            <p:ph type="body" sz="quarter" idx="10"/>
          </p:nvPr>
        </p:nvSpPr>
        <p:spPr>
          <a:xfrm>
            <a:off x="574040" y="795359"/>
            <a:ext cx="4343400" cy="1231106"/>
          </a:xfrm>
        </p:spPr>
        <p:txBody>
          <a:bodyPr wrap="square" lIns="0" tIns="0" rIns="0" bIns="0" anchor="t">
            <a:spAutoFit/>
          </a:bodyPr>
          <a:lstStyle/>
          <a:p>
            <a:pPr algn="r"/>
            <a:r>
              <a:rPr lang="es-CL" sz="4000" dirty="0">
                <a:latin typeface="Arial"/>
                <a:cs typeface="Arial"/>
              </a:rPr>
              <a:t>ESTADÍSTICOS BÁSICOS</a:t>
            </a:r>
          </a:p>
        </p:txBody>
      </p:sp>
      <p:sp>
        <p:nvSpPr>
          <p:cNvPr id="10" name="Marcador de texto 71">
            <a:extLst>
              <a:ext uri="{FF2B5EF4-FFF2-40B4-BE49-F238E27FC236}">
                <a16:creationId xmlns:a16="http://schemas.microsoft.com/office/drawing/2014/main" id="{46929DC4-F701-EA95-A905-4DE2DFFBC0A1}"/>
              </a:ext>
            </a:extLst>
          </p:cNvPr>
          <p:cNvSpPr txBox="1">
            <a:spLocks/>
          </p:cNvSpPr>
          <p:nvPr/>
        </p:nvSpPr>
        <p:spPr>
          <a:xfrm>
            <a:off x="5227631" y="1097856"/>
            <a:ext cx="6236874" cy="615553"/>
          </a:xfrm>
          <a:prstGeom prst="rect">
            <a:avLst/>
          </a:prstGeom>
        </p:spPr>
        <p:txBody>
          <a:bodyPr wrap="square" lIns="0" tIns="0" rIns="0" bIns="0" anchor="t">
            <a:spAutoFit/>
          </a:bodyPr>
          <a:lstStyle>
            <a:lvl1pPr marL="0">
              <a:defRPr sz="200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CL" sz="4000" b="1" kern="0" dirty="0">
                <a:latin typeface="Arial"/>
                <a:cs typeface="Arial"/>
              </a:rPr>
              <a:t>POSICIÓN NO CENTRAL</a:t>
            </a:r>
            <a:endParaRPr lang="es-CL" sz="4000" b="1" kern="0" dirty="0">
              <a:solidFill>
                <a:schemeClr val="tx1"/>
              </a:solidFill>
              <a:latin typeface="Arial"/>
              <a:cs typeface="Arial"/>
            </a:endParaRPr>
          </a:p>
        </p:txBody>
      </p:sp>
    </p:spTree>
    <p:extLst>
      <p:ext uri="{BB962C8B-B14F-4D97-AF65-F5344CB8AC3E}">
        <p14:creationId xmlns:p14="http://schemas.microsoft.com/office/powerpoint/2010/main" val="1102372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949ED6E0-24F7-4699-E88F-24958FF37316}"/>
              </a:ext>
            </a:extLst>
          </p:cNvPr>
          <p:cNvSpPr txBox="1"/>
          <p:nvPr/>
        </p:nvSpPr>
        <p:spPr>
          <a:xfrm>
            <a:off x="2228025" y="2159027"/>
            <a:ext cx="15443809" cy="2204450"/>
          </a:xfrm>
          <a:prstGeom prst="rect">
            <a:avLst/>
          </a:prstGeom>
        </p:spPr>
        <p:txBody>
          <a:bodyPr vert="horz" wrap="square" lIns="0" tIns="13970" rIns="0" bIns="0" rtlCol="0" anchor="t">
            <a:spAutoFit/>
          </a:bodyPr>
          <a:lstStyle/>
          <a:p>
            <a:pPr marL="20320" algn="just">
              <a:spcBef>
                <a:spcPts val="110"/>
              </a:spcBef>
            </a:pPr>
            <a:r>
              <a:rPr lang="es-CL" sz="2950" b="1" dirty="0">
                <a:solidFill>
                  <a:srgbClr val="317DE2"/>
                </a:solidFill>
                <a:latin typeface="Arial"/>
                <a:cs typeface="Arial"/>
              </a:rPr>
              <a:t>RANGO INTERCUARTIL: </a:t>
            </a:r>
            <a:r>
              <a:rPr lang="es-CL" sz="1750" b="1" spc="10" dirty="0">
                <a:solidFill>
                  <a:srgbClr val="317DE2"/>
                </a:solidFill>
                <a:latin typeface="Arial"/>
                <a:cs typeface="Arial"/>
              </a:rPr>
              <a:t> </a:t>
            </a:r>
            <a:endParaRPr lang="es-ES" sz="1750">
              <a:latin typeface="Arial"/>
              <a:cs typeface="Arial"/>
            </a:endParaRPr>
          </a:p>
          <a:p>
            <a:pPr marL="20320" algn="just">
              <a:spcBef>
                <a:spcPts val="110"/>
              </a:spcBef>
            </a:pPr>
            <a:r>
              <a:rPr lang="es-CL" sz="2800" spc="10" dirty="0">
                <a:latin typeface="Arial"/>
                <a:cs typeface="Arial"/>
              </a:rPr>
              <a:t>El rango intercuartílico mide aproximadamente </a:t>
            </a:r>
            <a:r>
              <a:rPr lang="es-ES" sz="2800" spc="10" dirty="0">
                <a:latin typeface="Arial"/>
                <a:cs typeface="Arial"/>
              </a:rPr>
              <a:t>qué tan lejos de la mediana debemos ir en cualquiera de las dos direcciones antes de recorrer una mitad de los valores del conjunto de datos. Para calcular este rango, se calcula la diferencia entre los valores del primer y tercer cuartil</a:t>
            </a:r>
            <a:endParaRPr lang="es-ES" sz="1750">
              <a:latin typeface="Arial"/>
              <a:cs typeface="Arial"/>
            </a:endParaRPr>
          </a:p>
        </p:txBody>
      </p:sp>
      <p:sp>
        <p:nvSpPr>
          <p:cNvPr id="4" name="CuadroTexto 3">
            <a:extLst>
              <a:ext uri="{FF2B5EF4-FFF2-40B4-BE49-F238E27FC236}">
                <a16:creationId xmlns:a16="http://schemas.microsoft.com/office/drawing/2014/main" id="{C87EFE6A-9028-F394-3C75-02870CCB1F11}"/>
              </a:ext>
            </a:extLst>
          </p:cNvPr>
          <p:cNvSpPr txBox="1"/>
          <p:nvPr/>
        </p:nvSpPr>
        <p:spPr>
          <a:xfrm>
            <a:off x="7641010" y="10211892"/>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pic>
        <p:nvPicPr>
          <p:cNvPr id="6" name="Imagen 5">
            <a:extLst>
              <a:ext uri="{FF2B5EF4-FFF2-40B4-BE49-F238E27FC236}">
                <a16:creationId xmlns:a16="http://schemas.microsoft.com/office/drawing/2014/main" id="{D40CF44E-57B3-064D-46F6-DB5B53FA422D}"/>
              </a:ext>
            </a:extLst>
          </p:cNvPr>
          <p:cNvPicPr>
            <a:picLocks noChangeAspect="1"/>
          </p:cNvPicPr>
          <p:nvPr/>
        </p:nvPicPr>
        <p:blipFill>
          <a:blip r:embed="rId2"/>
          <a:stretch>
            <a:fillRect/>
          </a:stretch>
        </p:blipFill>
        <p:spPr>
          <a:xfrm>
            <a:off x="9747250" y="4359275"/>
            <a:ext cx="6272784" cy="914400"/>
          </a:xfrm>
          <a:prstGeom prst="rect">
            <a:avLst/>
          </a:prstGeom>
          <a:ln w="34925">
            <a:solidFill>
              <a:srgbClr val="317DE2"/>
            </a:solidFill>
          </a:ln>
        </p:spPr>
      </p:pic>
      <p:pic>
        <p:nvPicPr>
          <p:cNvPr id="8" name="Imagen 7">
            <a:extLst>
              <a:ext uri="{FF2B5EF4-FFF2-40B4-BE49-F238E27FC236}">
                <a16:creationId xmlns:a16="http://schemas.microsoft.com/office/drawing/2014/main" id="{18805D85-3A9E-F8B3-5AD9-423D023A35E5}"/>
              </a:ext>
            </a:extLst>
          </p:cNvPr>
          <p:cNvPicPr>
            <a:picLocks noChangeAspect="1"/>
          </p:cNvPicPr>
          <p:nvPr/>
        </p:nvPicPr>
        <p:blipFill>
          <a:blip r:embed="rId3"/>
          <a:stretch>
            <a:fillRect/>
          </a:stretch>
        </p:blipFill>
        <p:spPr>
          <a:xfrm>
            <a:off x="2161442" y="5898445"/>
            <a:ext cx="7774992" cy="3595785"/>
          </a:xfrm>
          <a:prstGeom prst="rect">
            <a:avLst/>
          </a:prstGeom>
        </p:spPr>
      </p:pic>
      <p:pic>
        <p:nvPicPr>
          <p:cNvPr id="10" name="Imagen 9">
            <a:extLst>
              <a:ext uri="{FF2B5EF4-FFF2-40B4-BE49-F238E27FC236}">
                <a16:creationId xmlns:a16="http://schemas.microsoft.com/office/drawing/2014/main" id="{AAC3E68B-8B68-070A-094F-1B0BF0B75F6D}"/>
              </a:ext>
            </a:extLst>
          </p:cNvPr>
          <p:cNvPicPr>
            <a:picLocks noChangeAspect="1"/>
          </p:cNvPicPr>
          <p:nvPr/>
        </p:nvPicPr>
        <p:blipFill>
          <a:blip r:embed="rId4"/>
          <a:stretch>
            <a:fillRect/>
          </a:stretch>
        </p:blipFill>
        <p:spPr>
          <a:xfrm>
            <a:off x="12693981" y="5654675"/>
            <a:ext cx="6250651" cy="3473373"/>
          </a:xfrm>
          <a:prstGeom prst="rect">
            <a:avLst/>
          </a:prstGeom>
        </p:spPr>
      </p:pic>
      <p:sp>
        <p:nvSpPr>
          <p:cNvPr id="11" name="Flecha: a la derecha 10">
            <a:extLst>
              <a:ext uri="{FF2B5EF4-FFF2-40B4-BE49-F238E27FC236}">
                <a16:creationId xmlns:a16="http://schemas.microsoft.com/office/drawing/2014/main" id="{D5BF221F-D624-F8ED-1F95-0C19DCADDBFA}"/>
              </a:ext>
            </a:extLst>
          </p:cNvPr>
          <p:cNvSpPr/>
          <p:nvPr/>
        </p:nvSpPr>
        <p:spPr>
          <a:xfrm>
            <a:off x="11041427" y="6759093"/>
            <a:ext cx="914400" cy="1143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 name="Marcador de texto 70">
            <a:extLst>
              <a:ext uri="{FF2B5EF4-FFF2-40B4-BE49-F238E27FC236}">
                <a16:creationId xmlns:a16="http://schemas.microsoft.com/office/drawing/2014/main" id="{03C86C3C-520B-78D1-C602-4DEF71A8E438}"/>
              </a:ext>
            </a:extLst>
          </p:cNvPr>
          <p:cNvSpPr txBox="1">
            <a:spLocks/>
          </p:cNvSpPr>
          <p:nvPr/>
        </p:nvSpPr>
        <p:spPr>
          <a:xfrm>
            <a:off x="574040" y="795359"/>
            <a:ext cx="4343400" cy="1231106"/>
          </a:xfrm>
          <a:prstGeom prst="rect">
            <a:avLst/>
          </a:prstGeom>
        </p:spPr>
        <p:txBody>
          <a:bodyPr wrap="square" lIns="0" tIns="0" rIns="0" bIns="0" anchor="t">
            <a:spAutoFit/>
          </a:bodyPr>
          <a:lstStyle>
            <a:lvl1pPr marL="0" algn="l">
              <a:defRPr sz="4800" b="1">
                <a:solidFill>
                  <a:schemeClr val="tx1"/>
                </a:solidFill>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r"/>
            <a:r>
              <a:rPr lang="es-CL" sz="4000" kern="0" dirty="0">
                <a:latin typeface="Arial"/>
                <a:cs typeface="Arial"/>
              </a:rPr>
              <a:t>ESTADÍSTICOS BÁSICOS</a:t>
            </a:r>
          </a:p>
        </p:txBody>
      </p:sp>
      <p:sp>
        <p:nvSpPr>
          <p:cNvPr id="9" name="Marcador de texto 71">
            <a:extLst>
              <a:ext uri="{FF2B5EF4-FFF2-40B4-BE49-F238E27FC236}">
                <a16:creationId xmlns:a16="http://schemas.microsoft.com/office/drawing/2014/main" id="{6B50B0A3-2A93-8182-DDCD-77A47B70D1AA}"/>
              </a:ext>
            </a:extLst>
          </p:cNvPr>
          <p:cNvSpPr txBox="1">
            <a:spLocks/>
          </p:cNvSpPr>
          <p:nvPr/>
        </p:nvSpPr>
        <p:spPr>
          <a:xfrm>
            <a:off x="5227631" y="1097856"/>
            <a:ext cx="6236874" cy="615553"/>
          </a:xfrm>
          <a:prstGeom prst="rect">
            <a:avLst/>
          </a:prstGeom>
        </p:spPr>
        <p:txBody>
          <a:bodyPr wrap="square" lIns="0" tIns="0" rIns="0" bIns="0" anchor="t">
            <a:spAutoFit/>
          </a:bodyPr>
          <a:lstStyle>
            <a:lvl1pPr marL="0">
              <a:defRPr sz="200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CL" sz="4000" b="1" kern="0" dirty="0">
                <a:latin typeface="Arial"/>
                <a:cs typeface="Arial"/>
              </a:rPr>
              <a:t>POSICIÓN NO CENTRAL</a:t>
            </a:r>
            <a:endParaRPr lang="es-CL" sz="4000" b="1" kern="0" dirty="0">
              <a:solidFill>
                <a:schemeClr val="tx1"/>
              </a:solidFill>
              <a:latin typeface="Arial"/>
              <a:cs typeface="Arial"/>
            </a:endParaRPr>
          </a:p>
        </p:txBody>
      </p:sp>
    </p:spTree>
    <p:extLst>
      <p:ext uri="{BB962C8B-B14F-4D97-AF65-F5344CB8AC3E}">
        <p14:creationId xmlns:p14="http://schemas.microsoft.com/office/powerpoint/2010/main" val="2058960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304224" y="1026885"/>
            <a:ext cx="10138592" cy="2215991"/>
          </a:xfrm>
        </p:spPr>
        <p:txBody>
          <a:bodyPr/>
          <a:lstStyle/>
          <a:p>
            <a:r>
              <a:rPr lang="es-CL" dirty="0"/>
              <a:t>Machine </a:t>
            </a:r>
            <a:r>
              <a:rPr lang="es-CL" dirty="0" err="1"/>
              <a:t>Learning</a:t>
            </a:r>
            <a:r>
              <a:rPr lang="es-CL" dirty="0"/>
              <a:t> y Estadística</a:t>
            </a:r>
          </a:p>
        </p:txBody>
      </p:sp>
      <p:sp>
        <p:nvSpPr>
          <p:cNvPr id="5" name="object 12">
            <a:extLst>
              <a:ext uri="{FF2B5EF4-FFF2-40B4-BE49-F238E27FC236}">
                <a16:creationId xmlns:a16="http://schemas.microsoft.com/office/drawing/2014/main" id="{3F4592E0-FA1B-C244-A3E8-ACDB2D412B6E}"/>
              </a:ext>
            </a:extLst>
          </p:cNvPr>
          <p:cNvSpPr/>
          <p:nvPr/>
        </p:nvSpPr>
        <p:spPr>
          <a:xfrm>
            <a:off x="6449311" y="5448236"/>
            <a:ext cx="791845" cy="734695"/>
          </a:xfrm>
          <a:custGeom>
            <a:avLst/>
            <a:gdLst/>
            <a:ahLst/>
            <a:cxnLst/>
            <a:rect l="l" t="t" r="r" b="b"/>
            <a:pathLst>
              <a:path w="791845" h="734695">
                <a:moveTo>
                  <a:pt x="201079" y="525818"/>
                </a:moveTo>
                <a:lnTo>
                  <a:pt x="107111" y="617689"/>
                </a:lnTo>
                <a:lnTo>
                  <a:pt x="107111" y="734491"/>
                </a:lnTo>
                <a:lnTo>
                  <a:pt x="201079" y="734491"/>
                </a:lnTo>
                <a:lnTo>
                  <a:pt x="201079" y="525818"/>
                </a:lnTo>
                <a:close/>
              </a:path>
              <a:path w="791845" h="734695">
                <a:moveTo>
                  <a:pt x="360502" y="464591"/>
                </a:moveTo>
                <a:lnTo>
                  <a:pt x="312115" y="417309"/>
                </a:lnTo>
                <a:lnTo>
                  <a:pt x="266509" y="461860"/>
                </a:lnTo>
                <a:lnTo>
                  <a:pt x="266509" y="734491"/>
                </a:lnTo>
                <a:lnTo>
                  <a:pt x="360502" y="734491"/>
                </a:lnTo>
                <a:lnTo>
                  <a:pt x="360502" y="464591"/>
                </a:lnTo>
                <a:close/>
              </a:path>
              <a:path w="791845" h="734695">
                <a:moveTo>
                  <a:pt x="519925" y="397764"/>
                </a:moveTo>
                <a:lnTo>
                  <a:pt x="445719" y="470281"/>
                </a:lnTo>
                <a:lnTo>
                  <a:pt x="425932" y="489610"/>
                </a:lnTo>
                <a:lnTo>
                  <a:pt x="425932" y="734491"/>
                </a:lnTo>
                <a:lnTo>
                  <a:pt x="519925" y="734491"/>
                </a:lnTo>
                <a:lnTo>
                  <a:pt x="519925" y="397764"/>
                </a:lnTo>
                <a:close/>
              </a:path>
              <a:path w="791845" h="734695">
                <a:moveTo>
                  <a:pt x="679335" y="241858"/>
                </a:moveTo>
                <a:lnTo>
                  <a:pt x="585368" y="333794"/>
                </a:lnTo>
                <a:lnTo>
                  <a:pt x="585368" y="734504"/>
                </a:lnTo>
                <a:lnTo>
                  <a:pt x="679335" y="734504"/>
                </a:lnTo>
                <a:lnTo>
                  <a:pt x="679335" y="241858"/>
                </a:lnTo>
                <a:close/>
              </a:path>
              <a:path w="791845" h="734695">
                <a:moveTo>
                  <a:pt x="791476" y="0"/>
                </a:moveTo>
                <a:lnTo>
                  <a:pt x="691045" y="26327"/>
                </a:lnTo>
                <a:lnTo>
                  <a:pt x="590600" y="52654"/>
                </a:lnTo>
                <a:lnTo>
                  <a:pt x="632612" y="93700"/>
                </a:lnTo>
                <a:lnTo>
                  <a:pt x="406019" y="315214"/>
                </a:lnTo>
                <a:lnTo>
                  <a:pt x="312115" y="223418"/>
                </a:lnTo>
                <a:lnTo>
                  <a:pt x="0" y="528497"/>
                </a:lnTo>
                <a:lnTo>
                  <a:pt x="59474" y="586701"/>
                </a:lnTo>
                <a:lnTo>
                  <a:pt x="312115" y="339763"/>
                </a:lnTo>
                <a:lnTo>
                  <a:pt x="406019" y="431546"/>
                </a:lnTo>
                <a:lnTo>
                  <a:pt x="692111" y="151841"/>
                </a:lnTo>
                <a:lnTo>
                  <a:pt x="737616" y="196329"/>
                </a:lnTo>
                <a:lnTo>
                  <a:pt x="791476" y="0"/>
                </a:lnTo>
                <a:close/>
              </a:path>
            </a:pathLst>
          </a:custGeom>
          <a:solidFill>
            <a:srgbClr val="2E2D2E"/>
          </a:solidFill>
        </p:spPr>
        <p:txBody>
          <a:bodyPr wrap="square" lIns="0" tIns="0" rIns="0" bIns="0" rtlCol="0"/>
          <a:lstStyle/>
          <a:p>
            <a:endParaRP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7717925" y="2454004"/>
            <a:ext cx="9225915" cy="2250616"/>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2800" b="0" i="0" dirty="0">
                <a:solidFill>
                  <a:srgbClr val="000000"/>
                </a:solidFill>
                <a:effectLst/>
                <a:latin typeface="Source Sans Pro"/>
              </a:rPr>
              <a:t>El Machine </a:t>
            </a:r>
            <a:r>
              <a:rPr lang="es-ES" sz="2800" b="0" i="0" dirty="0" err="1">
                <a:solidFill>
                  <a:srgbClr val="000000"/>
                </a:solidFill>
                <a:effectLst/>
                <a:latin typeface="Source Sans Pro"/>
              </a:rPr>
              <a:t>Learning</a:t>
            </a:r>
            <a:r>
              <a:rPr lang="es-ES" sz="2800" b="0" i="0" dirty="0">
                <a:solidFill>
                  <a:srgbClr val="000000"/>
                </a:solidFill>
                <a:effectLst/>
                <a:latin typeface="Source Sans Pro"/>
              </a:rPr>
              <a:t> se basa en las estadísticas y el desarrollo de la informática de los últimos 70 años. </a:t>
            </a:r>
            <a:r>
              <a:rPr lang="es-ES" sz="2800" i="0" dirty="0">
                <a:solidFill>
                  <a:srgbClr val="000000"/>
                </a:solidFill>
                <a:effectLst/>
                <a:latin typeface="Source Sans Pro"/>
              </a:rPr>
              <a:t>Arthur Samuel </a:t>
            </a:r>
            <a:r>
              <a:rPr lang="es-ES" sz="2800" b="0" i="0" dirty="0">
                <a:solidFill>
                  <a:srgbClr val="000000"/>
                </a:solidFill>
                <a:effectLst/>
                <a:latin typeface="Source Sans Pro"/>
              </a:rPr>
              <a:t>, pionero estadounidense en el campo de la inteligencia artificial, acuñó el término </a:t>
            </a:r>
            <a:r>
              <a:rPr lang="es-ES" sz="2800" b="0" i="0" u="none" strike="noStrike" dirty="0">
                <a:effectLst/>
                <a:latin typeface="Source Sans Pro"/>
              </a:rPr>
              <a:t>«Aprendizaje automático»</a:t>
            </a:r>
            <a:r>
              <a:rPr lang="es-ES" sz="2800" b="0" i="0" dirty="0">
                <a:solidFill>
                  <a:srgbClr val="000000"/>
                </a:solidFill>
                <a:effectLst/>
                <a:latin typeface="Source Sans Pro"/>
              </a:rPr>
              <a:t> en 1959 durante su trayectoria en IBM</a:t>
            </a:r>
            <a:r>
              <a:rPr lang="es-ES" sz="2800" b="0" dirty="0">
                <a:solidFill>
                  <a:srgbClr val="000000"/>
                </a:solidFill>
                <a:latin typeface="Source Sans Pro"/>
              </a:rPr>
              <a:t>.</a:t>
            </a:r>
            <a:endParaRPr lang="es-CL" sz="7200" kern="0" dirty="0"/>
          </a:p>
        </p:txBody>
      </p:sp>
      <p:sp>
        <p:nvSpPr>
          <p:cNvPr id="9" name="object 16">
            <a:extLst>
              <a:ext uri="{FF2B5EF4-FFF2-40B4-BE49-F238E27FC236}">
                <a16:creationId xmlns:a16="http://schemas.microsoft.com/office/drawing/2014/main" id="{9960FC2D-3887-1646-A0CD-D2FB86584638}"/>
              </a:ext>
            </a:extLst>
          </p:cNvPr>
          <p:cNvSpPr txBox="1"/>
          <p:nvPr/>
        </p:nvSpPr>
        <p:spPr>
          <a:xfrm>
            <a:off x="7717925" y="4473719"/>
            <a:ext cx="9225915" cy="6097951"/>
          </a:xfrm>
          <a:prstGeom prst="rect">
            <a:avLst/>
          </a:prstGeom>
        </p:spPr>
        <p:txBody>
          <a:bodyPr vert="horz" wrap="square" lIns="0" tIns="91440" rIns="0" bIns="0" rtlCol="0" anchor="t">
            <a:spAutoFit/>
          </a:bodyPr>
          <a:lstStyle/>
          <a:p>
            <a:pPr marL="46355" marR="5080" algn="just">
              <a:lnSpc>
                <a:spcPct val="101499"/>
              </a:lnSpc>
              <a:spcBef>
                <a:spcPts val="345"/>
              </a:spcBef>
            </a:pPr>
            <a:endParaRPr lang="es-CL" sz="1950" spc="10" dirty="0">
              <a:latin typeface="Arial"/>
              <a:cs typeface="Arial"/>
            </a:endParaRPr>
          </a:p>
          <a:p>
            <a:pPr marL="46355" marR="5080" algn="just">
              <a:lnSpc>
                <a:spcPct val="101499"/>
              </a:lnSpc>
              <a:spcBef>
                <a:spcPts val="345"/>
              </a:spcBef>
            </a:pPr>
            <a:endParaRPr lang="es-CL" sz="1950" spc="10" dirty="0">
              <a:latin typeface="Arial"/>
              <a:cs typeface="Arial"/>
            </a:endParaRPr>
          </a:p>
          <a:p>
            <a:pPr marL="46355" marR="5080" algn="just">
              <a:lnSpc>
                <a:spcPct val="101499"/>
              </a:lnSpc>
              <a:spcBef>
                <a:spcPts val="345"/>
              </a:spcBef>
            </a:pPr>
            <a:r>
              <a:rPr lang="es-ES" sz="2800" dirty="0">
                <a:solidFill>
                  <a:srgbClr val="000000"/>
                </a:solidFill>
                <a:latin typeface="Source Sans Pro"/>
                <a:ea typeface="+mj-ea"/>
                <a:cs typeface="Arial"/>
              </a:rPr>
              <a:t>Las estadísticas son invaluables en la investigación del aprendizaje automático y muchos estadísticos están a la vanguardia en esta disciplina. </a:t>
            </a:r>
            <a:endParaRPr lang="es-ES" sz="2800" dirty="0">
              <a:solidFill>
                <a:srgbClr val="000000"/>
              </a:solidFill>
              <a:latin typeface="Source Sans Pro" panose="020B0503030403020204" pitchFamily="34" charset="0"/>
              <a:ea typeface="+mj-ea"/>
              <a:cs typeface="Arial"/>
            </a:endParaRPr>
          </a:p>
          <a:p>
            <a:pPr marL="46355" marR="5080" algn="just">
              <a:lnSpc>
                <a:spcPct val="101499"/>
              </a:lnSpc>
              <a:spcBef>
                <a:spcPts val="345"/>
              </a:spcBef>
            </a:pPr>
            <a:endParaRPr lang="es-ES" sz="2800" dirty="0">
              <a:solidFill>
                <a:srgbClr val="000000"/>
              </a:solidFill>
              <a:latin typeface="Source Sans Pro" panose="020B0503030403020204" pitchFamily="34" charset="0"/>
              <a:ea typeface="+mj-ea"/>
              <a:cs typeface="Arial"/>
            </a:endParaRPr>
          </a:p>
          <a:p>
            <a:pPr marL="46355" marR="5080" algn="just">
              <a:lnSpc>
                <a:spcPct val="101499"/>
              </a:lnSpc>
              <a:spcBef>
                <a:spcPts val="345"/>
              </a:spcBef>
            </a:pPr>
            <a:endParaRPr lang="es-ES" sz="2800" dirty="0">
              <a:solidFill>
                <a:srgbClr val="000000"/>
              </a:solidFill>
              <a:latin typeface="Source Sans Pro" panose="020B0503030403020204" pitchFamily="34" charset="0"/>
              <a:ea typeface="+mj-ea"/>
              <a:cs typeface="Arial"/>
            </a:endParaRPr>
          </a:p>
          <a:p>
            <a:pPr marL="46355" marR="5080" algn="just">
              <a:lnSpc>
                <a:spcPct val="101499"/>
              </a:lnSpc>
              <a:spcBef>
                <a:spcPts val="345"/>
              </a:spcBef>
            </a:pPr>
            <a:r>
              <a:rPr lang="es-ES" sz="2800" dirty="0">
                <a:solidFill>
                  <a:srgbClr val="000000"/>
                </a:solidFill>
                <a:latin typeface="Source Sans Pro"/>
                <a:ea typeface="+mj-ea"/>
                <a:cs typeface="Arial"/>
              </a:rPr>
              <a:t>Cada paso en un proyecto de Machine </a:t>
            </a:r>
            <a:r>
              <a:rPr lang="es-ES" sz="2800" dirty="0" err="1">
                <a:solidFill>
                  <a:srgbClr val="000000"/>
                </a:solidFill>
                <a:latin typeface="Source Sans Pro"/>
                <a:ea typeface="+mj-ea"/>
                <a:cs typeface="Arial"/>
              </a:rPr>
              <a:t>Learning</a:t>
            </a:r>
            <a:r>
              <a:rPr lang="es-ES" sz="2800" dirty="0">
                <a:solidFill>
                  <a:srgbClr val="000000"/>
                </a:solidFill>
                <a:latin typeface="Source Sans Pro"/>
                <a:ea typeface="+mj-ea"/>
                <a:cs typeface="Arial"/>
              </a:rPr>
              <a:t> requiere el uso de un método o métrica estadística. </a:t>
            </a:r>
            <a:r>
              <a:rPr lang="es-ES" sz="2800" b="1" dirty="0">
                <a:solidFill>
                  <a:srgbClr val="000000"/>
                </a:solidFill>
                <a:latin typeface="Source Sans Pro"/>
                <a:ea typeface="+mj-ea"/>
                <a:cs typeface="Arial"/>
              </a:rPr>
              <a:t>Tanto para explorar y comprender los datos</a:t>
            </a:r>
            <a:r>
              <a:rPr lang="es-ES" sz="2800" dirty="0">
                <a:solidFill>
                  <a:srgbClr val="000000"/>
                </a:solidFill>
                <a:latin typeface="Source Sans Pro"/>
                <a:ea typeface="+mj-ea"/>
                <a:cs typeface="Arial"/>
              </a:rPr>
              <a:t> utilizados en el entrenamiento de un modelo de aprendizaje automático, como en </a:t>
            </a:r>
            <a:r>
              <a:rPr lang="es-ES" sz="2800" b="1" dirty="0">
                <a:solidFill>
                  <a:srgbClr val="000000"/>
                </a:solidFill>
                <a:latin typeface="Source Sans Pro"/>
                <a:ea typeface="+mj-ea"/>
                <a:cs typeface="Arial"/>
              </a:rPr>
              <a:t>la interpretación y validación de los resultados</a:t>
            </a:r>
            <a:r>
              <a:rPr lang="es-ES" sz="2800" dirty="0">
                <a:solidFill>
                  <a:srgbClr val="000000"/>
                </a:solidFill>
                <a:latin typeface="Source Sans Pro"/>
                <a:ea typeface="+mj-ea"/>
                <a:cs typeface="Arial"/>
              </a:rPr>
              <a:t> obtenidos tras probar diferentes modelos de aprendizaje automático, </a:t>
            </a:r>
            <a:r>
              <a:rPr lang="es-ES" sz="2800" b="1" dirty="0">
                <a:solidFill>
                  <a:srgbClr val="000000"/>
                </a:solidFill>
                <a:latin typeface="Source Sans Pro"/>
                <a:ea typeface="+mj-ea"/>
                <a:cs typeface="Arial"/>
              </a:rPr>
              <a:t>se requieren métodos estadísticos</a:t>
            </a:r>
            <a:r>
              <a:rPr lang="es-ES" sz="2800" dirty="0">
                <a:solidFill>
                  <a:srgbClr val="000000"/>
                </a:solidFill>
                <a:latin typeface="Source Sans Pro"/>
                <a:ea typeface="+mj-ea"/>
                <a:cs typeface="Arial"/>
              </a:rPr>
              <a:t>.</a:t>
            </a:r>
            <a:endParaRPr sz="2800" dirty="0">
              <a:solidFill>
                <a:srgbClr val="000000"/>
              </a:solidFill>
              <a:latin typeface="Source Sans Pro"/>
              <a:ea typeface="+mj-ea"/>
              <a:cs typeface="Arial"/>
            </a:endParaRPr>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27087" y="2810799"/>
            <a:ext cx="1236292" cy="1236292"/>
          </a:xfrm>
          <a:prstGeom prst="rect">
            <a:avLst/>
          </a:prstGeom>
        </p:spPr>
      </p:pic>
      <p:pic>
        <p:nvPicPr>
          <p:cNvPr id="17" name="Gráfico 16" descr="Investigación con relleno sólido">
            <a:extLst>
              <a:ext uri="{FF2B5EF4-FFF2-40B4-BE49-F238E27FC236}">
                <a16:creationId xmlns:a16="http://schemas.microsoft.com/office/drawing/2014/main" id="{22CD187A-C4F4-9953-3731-21FC853A5C3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79459" y="7655819"/>
            <a:ext cx="1066800" cy="1066800"/>
          </a:xfrm>
          <a:prstGeom prst="rect">
            <a:avLst/>
          </a:prstGeom>
        </p:spPr>
      </p:pic>
      <p:pic>
        <p:nvPicPr>
          <p:cNvPr id="2" name="Imagen 3">
            <a:extLst>
              <a:ext uri="{FF2B5EF4-FFF2-40B4-BE49-F238E27FC236}">
                <a16:creationId xmlns:a16="http://schemas.microsoft.com/office/drawing/2014/main" id="{6FF4CFDF-B244-15E9-93B7-E57ED32368FC}"/>
              </a:ext>
            </a:extLst>
          </p:cNvPr>
          <p:cNvPicPr>
            <a:picLocks noChangeAspect="1"/>
          </p:cNvPicPr>
          <p:nvPr/>
        </p:nvPicPr>
        <p:blipFill>
          <a:blip r:embed="rId6"/>
          <a:stretch>
            <a:fillRect/>
          </a:stretch>
        </p:blipFill>
        <p:spPr>
          <a:xfrm>
            <a:off x="368714" y="4947909"/>
            <a:ext cx="5686854" cy="4271782"/>
          </a:xfrm>
          <a:prstGeom prst="rect">
            <a:avLst/>
          </a:prstGeom>
        </p:spPr>
      </p:pic>
    </p:spTree>
    <p:extLst>
      <p:ext uri="{BB962C8B-B14F-4D97-AF65-F5344CB8AC3E}">
        <p14:creationId xmlns:p14="http://schemas.microsoft.com/office/powerpoint/2010/main" val="2531329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603DA2E-324C-2D49-98F4-B3B677F4C008}"/>
              </a:ext>
            </a:extLst>
          </p:cNvPr>
          <p:cNvSpPr>
            <a:spLocks noGrp="1"/>
          </p:cNvSpPr>
          <p:nvPr>
            <p:ph type="title"/>
          </p:nvPr>
        </p:nvSpPr>
        <p:spPr>
          <a:xfrm>
            <a:off x="1321990" y="8235994"/>
            <a:ext cx="6048240" cy="830997"/>
          </a:xfrm>
        </p:spPr>
        <p:txBody>
          <a:bodyPr/>
          <a:lstStyle/>
          <a:p>
            <a:r>
              <a:rPr lang="es-CL" dirty="0"/>
              <a:t>RESUMEN</a:t>
            </a:r>
          </a:p>
        </p:txBody>
      </p:sp>
      <p:sp>
        <p:nvSpPr>
          <p:cNvPr id="5" name="Marcador de texto 4">
            <a:extLst>
              <a:ext uri="{FF2B5EF4-FFF2-40B4-BE49-F238E27FC236}">
                <a16:creationId xmlns:a16="http://schemas.microsoft.com/office/drawing/2014/main" id="{4CB6D1FD-E903-2649-A9B2-75783A6DD76D}"/>
              </a:ext>
            </a:extLst>
          </p:cNvPr>
          <p:cNvSpPr>
            <a:spLocks noGrp="1"/>
          </p:cNvSpPr>
          <p:nvPr>
            <p:ph type="body" sz="quarter" idx="10"/>
          </p:nvPr>
        </p:nvSpPr>
        <p:spPr>
          <a:xfrm>
            <a:off x="8352497" y="7692715"/>
            <a:ext cx="11193563" cy="2462213"/>
          </a:xfrm>
        </p:spPr>
        <p:txBody>
          <a:bodyPr/>
          <a:lstStyle/>
          <a:p>
            <a:pPr marL="285750" indent="-285750">
              <a:buFont typeface="Wingdings" panose="05000000000000000000" pitchFamily="2" charset="2"/>
              <a:buChar char="§"/>
            </a:pPr>
            <a:r>
              <a:rPr lang="es-CL" sz="3200" dirty="0"/>
              <a:t>Estadística y Machine </a:t>
            </a:r>
            <a:r>
              <a:rPr lang="es-CL" sz="3200" dirty="0" err="1"/>
              <a:t>Learning</a:t>
            </a:r>
            <a:endParaRPr lang="es-CL" sz="3200" dirty="0"/>
          </a:p>
          <a:p>
            <a:pPr marL="285750" indent="-285750">
              <a:buFont typeface="Wingdings" panose="05000000000000000000" pitchFamily="2" charset="2"/>
              <a:buChar char="§"/>
            </a:pPr>
            <a:endParaRPr lang="es-CL" sz="3200" dirty="0"/>
          </a:p>
          <a:p>
            <a:pPr marL="285750" indent="-285750">
              <a:buFont typeface="Wingdings" panose="05000000000000000000" pitchFamily="2" charset="2"/>
              <a:buChar char="§"/>
            </a:pPr>
            <a:r>
              <a:rPr lang="es-CL" sz="3200" dirty="0"/>
              <a:t>Tablas de Frecuencia</a:t>
            </a:r>
          </a:p>
          <a:p>
            <a:pPr marL="285750" indent="-285750">
              <a:buFont typeface="Wingdings" panose="05000000000000000000" pitchFamily="2" charset="2"/>
              <a:buChar char="§"/>
            </a:pPr>
            <a:endParaRPr lang="es-CL" sz="3200" dirty="0"/>
          </a:p>
          <a:p>
            <a:pPr marL="285750" indent="-285750">
              <a:buFont typeface="Wingdings" panose="05000000000000000000" pitchFamily="2" charset="2"/>
              <a:buChar char="§"/>
            </a:pPr>
            <a:r>
              <a:rPr lang="es-CL" sz="3200" dirty="0"/>
              <a:t>Medidas de posición</a:t>
            </a:r>
          </a:p>
        </p:txBody>
      </p:sp>
    </p:spTree>
    <p:extLst>
      <p:ext uri="{BB962C8B-B14F-4D97-AF65-F5344CB8AC3E}">
        <p14:creationId xmlns:p14="http://schemas.microsoft.com/office/powerpoint/2010/main" val="1313017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15">
            <a:extLst>
              <a:ext uri="{FF2B5EF4-FFF2-40B4-BE49-F238E27FC236}">
                <a16:creationId xmlns:a16="http://schemas.microsoft.com/office/drawing/2014/main" id="{8F62137C-BDC9-C949-9AC3-E19A910779E2}"/>
              </a:ext>
            </a:extLst>
          </p:cNvPr>
          <p:cNvSpPr txBox="1">
            <a:spLocks/>
          </p:cNvSpPr>
          <p:nvPr/>
        </p:nvSpPr>
        <p:spPr>
          <a:xfrm>
            <a:off x="3411847" y="2280360"/>
            <a:ext cx="11524078" cy="1380250"/>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2800" b="0" i="0" dirty="0">
                <a:solidFill>
                  <a:srgbClr val="000000"/>
                </a:solidFill>
                <a:effectLst/>
                <a:latin typeface="Source Sans Pro"/>
              </a:rPr>
              <a:t>En esta lámina </a:t>
            </a:r>
            <a:r>
              <a:rPr lang="es-ES" sz="2800" b="0" dirty="0">
                <a:solidFill>
                  <a:srgbClr val="000000"/>
                </a:solidFill>
                <a:latin typeface="Source Sans Pro"/>
              </a:rPr>
              <a:t>se puede </a:t>
            </a:r>
            <a:r>
              <a:rPr lang="es-ES" sz="2800" b="0" i="0" dirty="0">
                <a:solidFill>
                  <a:srgbClr val="000000"/>
                </a:solidFill>
                <a:effectLst/>
                <a:latin typeface="Source Sans Pro"/>
              </a:rPr>
              <a:t>apreciar </a:t>
            </a:r>
            <a:r>
              <a:rPr lang="es-ES" sz="2800" b="0" dirty="0">
                <a:solidFill>
                  <a:srgbClr val="000000"/>
                </a:solidFill>
                <a:latin typeface="Source Sans Pro"/>
              </a:rPr>
              <a:t>cómo</a:t>
            </a:r>
            <a:r>
              <a:rPr lang="es-ES" sz="2800" b="0" i="0" dirty="0">
                <a:solidFill>
                  <a:srgbClr val="000000"/>
                </a:solidFill>
                <a:effectLst/>
                <a:latin typeface="Source Sans Pro"/>
              </a:rPr>
              <a:t> la </a:t>
            </a:r>
            <a:r>
              <a:rPr lang="es-ES" sz="2800" b="0" dirty="0">
                <a:solidFill>
                  <a:srgbClr val="000000"/>
                </a:solidFill>
                <a:latin typeface="Source Sans Pro"/>
              </a:rPr>
              <a:t>estadística</a:t>
            </a:r>
            <a:r>
              <a:rPr lang="es-ES" sz="2800" b="0" i="0" dirty="0">
                <a:solidFill>
                  <a:srgbClr val="000000"/>
                </a:solidFill>
                <a:effectLst/>
                <a:latin typeface="Source Sans Pro"/>
              </a:rPr>
              <a:t>, y otras disciplinas, a través de los años, han aportado al desarrollo </a:t>
            </a:r>
            <a:r>
              <a:rPr lang="es-ES" sz="2800" b="0" dirty="0">
                <a:solidFill>
                  <a:srgbClr val="000000"/>
                </a:solidFill>
                <a:latin typeface="Source Sans Pro"/>
              </a:rPr>
              <a:t>del</a:t>
            </a:r>
            <a:r>
              <a:rPr lang="es-ES" sz="2800" b="0" i="0" dirty="0">
                <a:solidFill>
                  <a:srgbClr val="000000"/>
                </a:solidFill>
                <a:effectLst/>
                <a:latin typeface="Source Sans Pro"/>
              </a:rPr>
              <a:t> Machine </a:t>
            </a:r>
            <a:r>
              <a:rPr lang="es-ES" sz="2800" b="0" i="0" dirty="0" err="1">
                <a:solidFill>
                  <a:srgbClr val="000000"/>
                </a:solidFill>
                <a:effectLst/>
                <a:latin typeface="Source Sans Pro"/>
              </a:rPr>
              <a:t>Learning</a:t>
            </a:r>
            <a:r>
              <a:rPr lang="es-ES" sz="2800" b="0" i="0" dirty="0">
                <a:solidFill>
                  <a:srgbClr val="000000"/>
                </a:solidFill>
                <a:effectLst/>
                <a:latin typeface="Source Sans Pro"/>
              </a:rPr>
              <a:t> y otras áreas asociadas a la Ciencia de Datos.</a:t>
            </a:r>
            <a:r>
              <a:rPr lang="es-ES" sz="2800" b="0" dirty="0">
                <a:solidFill>
                  <a:srgbClr val="000000"/>
                </a:solidFill>
                <a:latin typeface="Source Sans Pro"/>
              </a:rPr>
              <a:t> </a:t>
            </a:r>
            <a:endParaRPr lang="es-CL" sz="7200" kern="0" dirty="0"/>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44239" y="2200389"/>
            <a:ext cx="1236292" cy="1236292"/>
          </a:xfrm>
          <a:prstGeom prst="rect">
            <a:avLst/>
          </a:prstGeom>
        </p:spPr>
      </p:pic>
      <p:pic>
        <p:nvPicPr>
          <p:cNvPr id="2" name="Imagen 1">
            <a:extLst>
              <a:ext uri="{FF2B5EF4-FFF2-40B4-BE49-F238E27FC236}">
                <a16:creationId xmlns:a16="http://schemas.microsoft.com/office/drawing/2014/main" id="{6ED91887-270C-35AC-8CD1-A72F618488B8}"/>
              </a:ext>
            </a:extLst>
          </p:cNvPr>
          <p:cNvPicPr>
            <a:picLocks noChangeAspect="1"/>
          </p:cNvPicPr>
          <p:nvPr/>
        </p:nvPicPr>
        <p:blipFill>
          <a:blip r:embed="rId4"/>
          <a:stretch>
            <a:fillRect/>
          </a:stretch>
        </p:blipFill>
        <p:spPr>
          <a:xfrm>
            <a:off x="2660106" y="3890313"/>
            <a:ext cx="13004150" cy="6573191"/>
          </a:xfrm>
          <a:prstGeom prst="rect">
            <a:avLst/>
          </a:prstGeom>
        </p:spPr>
      </p:pic>
      <p:sp>
        <p:nvSpPr>
          <p:cNvPr id="4" name="CuadroTexto 3">
            <a:extLst>
              <a:ext uri="{FF2B5EF4-FFF2-40B4-BE49-F238E27FC236}">
                <a16:creationId xmlns:a16="http://schemas.microsoft.com/office/drawing/2014/main" id="{CD7FE4D2-3E52-C40A-3476-413E99DAC1A5}"/>
              </a:ext>
            </a:extLst>
          </p:cNvPr>
          <p:cNvSpPr txBox="1"/>
          <p:nvPr/>
        </p:nvSpPr>
        <p:spPr>
          <a:xfrm>
            <a:off x="6013450" y="10683875"/>
            <a:ext cx="5429563" cy="369332"/>
          </a:xfrm>
          <a:prstGeom prst="rect">
            <a:avLst/>
          </a:prstGeom>
          <a:noFill/>
        </p:spPr>
        <p:txBody>
          <a:bodyPr wrap="none" rtlCol="0">
            <a:spAutoFit/>
          </a:bodyPr>
          <a:lstStyle/>
          <a:p>
            <a:r>
              <a:rPr lang="es-CL" dirty="0" err="1"/>
              <a:t>Impact</a:t>
            </a:r>
            <a:r>
              <a:rPr lang="es-CL" dirty="0"/>
              <a:t> </a:t>
            </a:r>
            <a:r>
              <a:rPr lang="es-CL" dirty="0" err="1"/>
              <a:t>of</a:t>
            </a:r>
            <a:r>
              <a:rPr lang="es-CL" dirty="0"/>
              <a:t> Big Data </a:t>
            </a:r>
            <a:r>
              <a:rPr lang="es-CL" dirty="0" err="1"/>
              <a:t>on</a:t>
            </a:r>
            <a:r>
              <a:rPr lang="es-CL" dirty="0"/>
              <a:t> </a:t>
            </a:r>
            <a:r>
              <a:rPr lang="es-CL" dirty="0" err="1"/>
              <a:t>Analytics</a:t>
            </a:r>
            <a:r>
              <a:rPr lang="es-CL" dirty="0"/>
              <a:t> </a:t>
            </a:r>
            <a:r>
              <a:rPr lang="es-CL" dirty="0" err="1"/>
              <a:t>by</a:t>
            </a:r>
            <a:r>
              <a:rPr lang="es-CL" dirty="0"/>
              <a:t> </a:t>
            </a:r>
            <a:r>
              <a:rPr lang="es-CL" dirty="0" err="1"/>
              <a:t>Mamatha</a:t>
            </a:r>
            <a:r>
              <a:rPr lang="es-CL" dirty="0"/>
              <a:t> </a:t>
            </a:r>
            <a:r>
              <a:rPr lang="es-CL" dirty="0" err="1"/>
              <a:t>Upadhyaya</a:t>
            </a:r>
            <a:endParaRPr lang="es-CL" dirty="0"/>
          </a:p>
        </p:txBody>
      </p:sp>
      <p:sp>
        <p:nvSpPr>
          <p:cNvPr id="9" name="Marcador de texto 11">
            <a:extLst>
              <a:ext uri="{FF2B5EF4-FFF2-40B4-BE49-F238E27FC236}">
                <a16:creationId xmlns:a16="http://schemas.microsoft.com/office/drawing/2014/main" id="{40878A7D-4F03-ED46-DEEC-552424B846D9}"/>
              </a:ext>
            </a:extLst>
          </p:cNvPr>
          <p:cNvSpPr>
            <a:spLocks noGrp="1"/>
          </p:cNvSpPr>
          <p:nvPr>
            <p:ph type="body" sz="quarter" idx="10"/>
          </p:nvPr>
        </p:nvSpPr>
        <p:spPr>
          <a:xfrm>
            <a:off x="5304224" y="1026885"/>
            <a:ext cx="10138592" cy="2215991"/>
          </a:xfrm>
        </p:spPr>
        <p:txBody>
          <a:bodyPr/>
          <a:lstStyle/>
          <a:p>
            <a:r>
              <a:rPr lang="es-CL" dirty="0"/>
              <a:t>Machine </a:t>
            </a:r>
            <a:r>
              <a:rPr lang="es-CL" dirty="0" err="1"/>
              <a:t>Learning</a:t>
            </a:r>
            <a:r>
              <a:rPr lang="es-CL" dirty="0"/>
              <a:t> y Estadística</a:t>
            </a:r>
          </a:p>
        </p:txBody>
      </p:sp>
    </p:spTree>
    <p:extLst>
      <p:ext uri="{BB962C8B-B14F-4D97-AF65-F5344CB8AC3E}">
        <p14:creationId xmlns:p14="http://schemas.microsoft.com/office/powerpoint/2010/main" val="2683658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9A8EE13C-F9F0-A545-8721-BAE0B01F0F49}"/>
              </a:ext>
            </a:extLst>
          </p:cNvPr>
          <p:cNvSpPr>
            <a:spLocks noGrp="1"/>
          </p:cNvSpPr>
          <p:nvPr>
            <p:ph type="body" sz="quarter" idx="10"/>
          </p:nvPr>
        </p:nvSpPr>
        <p:spPr>
          <a:xfrm>
            <a:off x="2432050" y="4691876"/>
            <a:ext cx="3005299" cy="984885"/>
          </a:xfrm>
        </p:spPr>
        <p:txBody>
          <a:bodyPr/>
          <a:lstStyle/>
          <a:p>
            <a:r>
              <a:rPr lang="es-CL" sz="3200" dirty="0"/>
              <a:t>FORMULAR EL PROBLEMA</a:t>
            </a:r>
          </a:p>
        </p:txBody>
      </p:sp>
      <p:sp>
        <p:nvSpPr>
          <p:cNvPr id="3" name="Marcador de texto 2">
            <a:extLst>
              <a:ext uri="{FF2B5EF4-FFF2-40B4-BE49-F238E27FC236}">
                <a16:creationId xmlns:a16="http://schemas.microsoft.com/office/drawing/2014/main" id="{8C97EC4A-DE1D-454A-ACDD-588224C6D15D}"/>
              </a:ext>
            </a:extLst>
          </p:cNvPr>
          <p:cNvSpPr>
            <a:spLocks noGrp="1"/>
          </p:cNvSpPr>
          <p:nvPr>
            <p:ph type="body" sz="quarter" idx="11"/>
          </p:nvPr>
        </p:nvSpPr>
        <p:spPr/>
        <p:txBody>
          <a:bodyPr/>
          <a:lstStyle/>
          <a:p>
            <a:r>
              <a:rPr lang="es-CL" dirty="0"/>
              <a:t>01</a:t>
            </a:r>
          </a:p>
        </p:txBody>
      </p:sp>
      <p:sp>
        <p:nvSpPr>
          <p:cNvPr id="4" name="Marcador de texto 3">
            <a:extLst>
              <a:ext uri="{FF2B5EF4-FFF2-40B4-BE49-F238E27FC236}">
                <a16:creationId xmlns:a16="http://schemas.microsoft.com/office/drawing/2014/main" id="{07F45AFB-1376-9947-A512-CE2C17B62EC0}"/>
              </a:ext>
            </a:extLst>
          </p:cNvPr>
          <p:cNvSpPr>
            <a:spLocks noGrp="1"/>
          </p:cNvSpPr>
          <p:nvPr>
            <p:ph type="body" sz="quarter" idx="12"/>
          </p:nvPr>
        </p:nvSpPr>
        <p:spPr>
          <a:xfrm>
            <a:off x="2457784" y="6185546"/>
            <a:ext cx="2916442" cy="3046988"/>
          </a:xfrm>
        </p:spPr>
        <p:txBody>
          <a:bodyPr wrap="square" lIns="0" tIns="0" rIns="0" bIns="0" anchor="t">
            <a:spAutoFit/>
          </a:bodyPr>
          <a:lstStyle/>
          <a:p>
            <a:r>
              <a:rPr lang="es-CL" dirty="0">
                <a:latin typeface="Arial"/>
                <a:cs typeface="Arial"/>
              </a:rPr>
              <a:t>Formular el problema no siempre es obvio. Se requiere una exploración de las observaciones.</a:t>
            </a:r>
          </a:p>
          <a:p>
            <a:r>
              <a:rPr lang="es-CL" dirty="0">
                <a:latin typeface="Arial"/>
                <a:cs typeface="Arial"/>
              </a:rPr>
              <a:t>Los métodos estadísticos ayudan a resumir los datos y visualizarlos en forma apropiada, con el fin de descubrir relaciones entre ellos, o identificar anomalías..</a:t>
            </a:r>
          </a:p>
        </p:txBody>
      </p:sp>
      <p:sp>
        <p:nvSpPr>
          <p:cNvPr id="5" name="Marcador de texto 4">
            <a:extLst>
              <a:ext uri="{FF2B5EF4-FFF2-40B4-BE49-F238E27FC236}">
                <a16:creationId xmlns:a16="http://schemas.microsoft.com/office/drawing/2014/main" id="{9A0A6C20-F0BA-0843-B880-59E242379B4A}"/>
              </a:ext>
            </a:extLst>
          </p:cNvPr>
          <p:cNvSpPr>
            <a:spLocks noGrp="1"/>
          </p:cNvSpPr>
          <p:nvPr>
            <p:ph type="body" sz="quarter" idx="13"/>
          </p:nvPr>
        </p:nvSpPr>
        <p:spPr/>
        <p:txBody>
          <a:bodyPr/>
          <a:lstStyle/>
          <a:p>
            <a:r>
              <a:rPr lang="es-CL" dirty="0"/>
              <a:t>DATOS</a:t>
            </a:r>
          </a:p>
        </p:txBody>
      </p:sp>
      <p:sp>
        <p:nvSpPr>
          <p:cNvPr id="6" name="Marcador de texto 5">
            <a:extLst>
              <a:ext uri="{FF2B5EF4-FFF2-40B4-BE49-F238E27FC236}">
                <a16:creationId xmlns:a16="http://schemas.microsoft.com/office/drawing/2014/main" id="{9108FB1B-9D1C-0442-B5DC-2284214384EC}"/>
              </a:ext>
            </a:extLst>
          </p:cNvPr>
          <p:cNvSpPr>
            <a:spLocks noGrp="1"/>
          </p:cNvSpPr>
          <p:nvPr>
            <p:ph type="body" sz="quarter" idx="14"/>
          </p:nvPr>
        </p:nvSpPr>
        <p:spPr/>
        <p:txBody>
          <a:bodyPr/>
          <a:lstStyle/>
          <a:p>
            <a:r>
              <a:rPr lang="es-CL" dirty="0"/>
              <a:t>02</a:t>
            </a:r>
          </a:p>
        </p:txBody>
      </p:sp>
      <p:sp>
        <p:nvSpPr>
          <p:cNvPr id="7" name="Marcador de texto 6">
            <a:extLst>
              <a:ext uri="{FF2B5EF4-FFF2-40B4-BE49-F238E27FC236}">
                <a16:creationId xmlns:a16="http://schemas.microsoft.com/office/drawing/2014/main" id="{039F57FA-276E-7F4D-822A-86F75FEDC323}"/>
              </a:ext>
            </a:extLst>
          </p:cNvPr>
          <p:cNvSpPr>
            <a:spLocks noGrp="1"/>
          </p:cNvSpPr>
          <p:nvPr>
            <p:ph type="body" sz="quarter" idx="15"/>
          </p:nvPr>
        </p:nvSpPr>
        <p:spPr>
          <a:xfrm>
            <a:off x="6634335" y="6206640"/>
            <a:ext cx="2916442" cy="3046988"/>
          </a:xfrm>
        </p:spPr>
        <p:txBody>
          <a:bodyPr wrap="square" lIns="0" tIns="0" rIns="0" bIns="0" anchor="t">
            <a:spAutoFit/>
          </a:bodyPr>
          <a:lstStyle/>
          <a:p>
            <a:r>
              <a:rPr lang="es-CL" dirty="0">
                <a:latin typeface="Arial"/>
                <a:cs typeface="Arial"/>
              </a:rPr>
              <a:t>Entender la distribución de variables y sus relaciones. Limpiar datos corruptos, erróneos o faltantes. Seleccionarlos en forma adecuada para los modelos. Transformar los datos para un entrenamiento adecuado de los modelos. Todas estas son tareas apoyadas por estadística.</a:t>
            </a:r>
          </a:p>
        </p:txBody>
      </p:sp>
      <p:sp>
        <p:nvSpPr>
          <p:cNvPr id="8" name="Marcador de texto 7">
            <a:extLst>
              <a:ext uri="{FF2B5EF4-FFF2-40B4-BE49-F238E27FC236}">
                <a16:creationId xmlns:a16="http://schemas.microsoft.com/office/drawing/2014/main" id="{49568F48-DEAD-0D4F-8912-0EE6DD061FB4}"/>
              </a:ext>
            </a:extLst>
          </p:cNvPr>
          <p:cNvSpPr>
            <a:spLocks noGrp="1"/>
          </p:cNvSpPr>
          <p:nvPr>
            <p:ph type="body" sz="quarter" idx="16"/>
          </p:nvPr>
        </p:nvSpPr>
        <p:spPr/>
        <p:txBody>
          <a:bodyPr/>
          <a:lstStyle/>
          <a:p>
            <a:r>
              <a:rPr lang="es-CL" dirty="0"/>
              <a:t>MODELAR</a:t>
            </a:r>
          </a:p>
        </p:txBody>
      </p:sp>
      <p:sp>
        <p:nvSpPr>
          <p:cNvPr id="9" name="Marcador de texto 8">
            <a:extLst>
              <a:ext uri="{FF2B5EF4-FFF2-40B4-BE49-F238E27FC236}">
                <a16:creationId xmlns:a16="http://schemas.microsoft.com/office/drawing/2014/main" id="{9F23BE58-851C-F943-B7F2-2713ADA0F94F}"/>
              </a:ext>
            </a:extLst>
          </p:cNvPr>
          <p:cNvSpPr>
            <a:spLocks noGrp="1"/>
          </p:cNvSpPr>
          <p:nvPr>
            <p:ph type="body" sz="quarter" idx="17"/>
          </p:nvPr>
        </p:nvSpPr>
        <p:spPr/>
        <p:txBody>
          <a:bodyPr/>
          <a:lstStyle/>
          <a:p>
            <a:r>
              <a:rPr lang="es-CL" dirty="0"/>
              <a:t>03</a:t>
            </a:r>
          </a:p>
        </p:txBody>
      </p:sp>
      <p:sp>
        <p:nvSpPr>
          <p:cNvPr id="10" name="Marcador de texto 9">
            <a:extLst>
              <a:ext uri="{FF2B5EF4-FFF2-40B4-BE49-F238E27FC236}">
                <a16:creationId xmlns:a16="http://schemas.microsoft.com/office/drawing/2014/main" id="{C4B496F9-B980-2640-8BB9-DFC5915FEA5F}"/>
              </a:ext>
            </a:extLst>
          </p:cNvPr>
          <p:cNvSpPr>
            <a:spLocks noGrp="1"/>
          </p:cNvSpPr>
          <p:nvPr>
            <p:ph type="body" sz="quarter" idx="18"/>
          </p:nvPr>
        </p:nvSpPr>
        <p:spPr>
          <a:xfrm>
            <a:off x="10695161" y="6345139"/>
            <a:ext cx="2916442" cy="2492990"/>
          </a:xfrm>
        </p:spPr>
        <p:txBody>
          <a:bodyPr wrap="square" lIns="0" tIns="0" rIns="0" bIns="0" anchor="t">
            <a:spAutoFit/>
          </a:bodyPr>
          <a:lstStyle/>
          <a:p>
            <a:r>
              <a:rPr lang="es-CL" dirty="0">
                <a:latin typeface="Arial"/>
                <a:cs typeface="Arial"/>
              </a:rPr>
              <a:t>Las pruebas de hipótesis estadística y los estadísticos de estimación pueden ayudar en la discriminación y selección de modelos entrenados, permitiendo traducir y justificar sus habilidades y capacidades predictivas.</a:t>
            </a:r>
          </a:p>
        </p:txBody>
      </p:sp>
      <p:sp>
        <p:nvSpPr>
          <p:cNvPr id="11" name="Rectángulo 10">
            <a:extLst>
              <a:ext uri="{FF2B5EF4-FFF2-40B4-BE49-F238E27FC236}">
                <a16:creationId xmlns:a16="http://schemas.microsoft.com/office/drawing/2014/main" id="{CE266A5B-5275-9AB2-C993-EBB196E24CEE}"/>
              </a:ext>
            </a:extLst>
          </p:cNvPr>
          <p:cNvSpPr/>
          <p:nvPr/>
        </p:nvSpPr>
        <p:spPr>
          <a:xfrm>
            <a:off x="14547850" y="1768475"/>
            <a:ext cx="3429000" cy="7620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 name="CuadroTexto 13">
            <a:extLst>
              <a:ext uri="{FF2B5EF4-FFF2-40B4-BE49-F238E27FC236}">
                <a16:creationId xmlns:a16="http://schemas.microsoft.com/office/drawing/2014/main" id="{2BC51CB7-184D-3D03-5E90-21F8C15877EF}"/>
              </a:ext>
            </a:extLst>
          </p:cNvPr>
          <p:cNvSpPr txBox="1"/>
          <p:nvPr/>
        </p:nvSpPr>
        <p:spPr>
          <a:xfrm rot="5400000">
            <a:off x="12714583" y="4547881"/>
            <a:ext cx="7095532" cy="2585323"/>
          </a:xfrm>
          <a:prstGeom prst="rect">
            <a:avLst/>
          </a:prstGeom>
          <a:noFill/>
        </p:spPr>
        <p:txBody>
          <a:bodyPr wrap="none" lIns="91440" tIns="45720" rIns="91440" bIns="45720" rtlCol="0" anchor="t">
            <a:spAutoFit/>
          </a:bodyPr>
          <a:lstStyle/>
          <a:p>
            <a:r>
              <a:rPr lang="es-CL" sz="5400" dirty="0">
                <a:solidFill>
                  <a:schemeClr val="bg1"/>
                </a:solidFill>
              </a:rPr>
              <a:t>USOS </a:t>
            </a:r>
          </a:p>
          <a:p>
            <a:r>
              <a:rPr lang="es-CL" sz="5400" dirty="0">
                <a:solidFill>
                  <a:schemeClr val="bg1"/>
                </a:solidFill>
              </a:rPr>
              <a:t>DE  ESTADÍSTICA </a:t>
            </a:r>
            <a:endParaRPr lang="es-CL" sz="5400" dirty="0">
              <a:solidFill>
                <a:schemeClr val="bg1"/>
              </a:solidFill>
              <a:cs typeface="Calibri"/>
            </a:endParaRPr>
          </a:p>
          <a:p>
            <a:r>
              <a:rPr lang="es-CL" sz="5400" dirty="0">
                <a:solidFill>
                  <a:schemeClr val="bg1"/>
                </a:solidFill>
              </a:rPr>
              <a:t>EN MACHINE LEARNING</a:t>
            </a:r>
          </a:p>
        </p:txBody>
      </p:sp>
    </p:spTree>
    <p:extLst>
      <p:ext uri="{BB962C8B-B14F-4D97-AF65-F5344CB8AC3E}">
        <p14:creationId xmlns:p14="http://schemas.microsoft.com/office/powerpoint/2010/main" val="1161221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57B07CB-5E0C-C349-98D4-230C531FF574}"/>
              </a:ext>
            </a:extLst>
          </p:cNvPr>
          <p:cNvSpPr>
            <a:spLocks noGrp="1"/>
          </p:cNvSpPr>
          <p:nvPr>
            <p:ph type="title"/>
          </p:nvPr>
        </p:nvSpPr>
        <p:spPr>
          <a:xfrm>
            <a:off x="1321990" y="8235994"/>
            <a:ext cx="6048240" cy="1661993"/>
          </a:xfrm>
        </p:spPr>
        <p:txBody>
          <a:bodyPr wrap="square" lIns="0" tIns="0" rIns="0" bIns="0" anchor="t">
            <a:spAutoFit/>
          </a:bodyPr>
          <a:lstStyle/>
          <a:p>
            <a:r>
              <a:rPr lang="es-CL" dirty="0"/>
              <a:t>ESTADÍSTICA DESCRIPTIVA</a:t>
            </a:r>
          </a:p>
        </p:txBody>
      </p:sp>
      <p:sp>
        <p:nvSpPr>
          <p:cNvPr id="5" name="Marcador de texto 4">
            <a:extLst>
              <a:ext uri="{FF2B5EF4-FFF2-40B4-BE49-F238E27FC236}">
                <a16:creationId xmlns:a16="http://schemas.microsoft.com/office/drawing/2014/main" id="{1D134B7D-1E89-7940-9327-8F5039B48E40}"/>
              </a:ext>
            </a:extLst>
          </p:cNvPr>
          <p:cNvSpPr>
            <a:spLocks noGrp="1"/>
          </p:cNvSpPr>
          <p:nvPr>
            <p:ph type="body" sz="quarter" idx="10"/>
          </p:nvPr>
        </p:nvSpPr>
        <p:spPr>
          <a:xfrm>
            <a:off x="8299450" y="8651491"/>
            <a:ext cx="11193563" cy="830997"/>
          </a:xfrm>
        </p:spPr>
        <p:txBody>
          <a:bodyPr wrap="square" lIns="0" tIns="0" rIns="0" bIns="0" anchor="t">
            <a:spAutoFit/>
          </a:bodyPr>
          <a:lstStyle/>
          <a:p>
            <a:r>
              <a:rPr lang="es-CL" dirty="0">
                <a:latin typeface="Arial"/>
                <a:cs typeface="Arial"/>
              </a:rPr>
              <a:t>LA ESTADÍSTICA DESCRIPTIVA ES UNA DE LAS GRANDES RAMAS DE LA ESTADÍSTICA.</a:t>
            </a:r>
          </a:p>
          <a:p>
            <a:r>
              <a:rPr lang="es-CL" dirty="0">
                <a:latin typeface="Arial"/>
                <a:cs typeface="Arial"/>
              </a:rPr>
              <a:t>COMO SU NOMBRE LO INDICA; BUSCA DESCRIBIR ALGO, PERO DE FORMA CUANTITATIVA.</a:t>
            </a:r>
          </a:p>
          <a:p>
            <a:r>
              <a:rPr lang="es-CL" dirty="0">
                <a:latin typeface="Arial"/>
                <a:cs typeface="Arial"/>
              </a:rPr>
              <a:t>PARA ELLO, SE RECOGEN DATOS, Y SE ESTUDIAN CON APOYO DE TABLAS Y GRÁFICOS.</a:t>
            </a:r>
          </a:p>
        </p:txBody>
      </p:sp>
    </p:spTree>
    <p:extLst>
      <p:ext uri="{BB962C8B-B14F-4D97-AF65-F5344CB8AC3E}">
        <p14:creationId xmlns:p14="http://schemas.microsoft.com/office/powerpoint/2010/main" val="3940723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391303" y="891829"/>
            <a:ext cx="4982210" cy="1231106"/>
          </a:xfrm>
        </p:spPr>
        <p:txBody>
          <a:bodyPr wrap="square" lIns="0" tIns="0" rIns="0" bIns="0" anchor="t">
            <a:spAutoFit/>
          </a:bodyPr>
          <a:lstStyle/>
          <a:p>
            <a:pPr algn="r"/>
            <a:r>
              <a:rPr lang="es-CL" sz="4000" dirty="0"/>
              <a:t>ORDENAR</a:t>
            </a:r>
          </a:p>
          <a:p>
            <a:pPr algn="r"/>
            <a:r>
              <a:rPr lang="es-CL" sz="4000" dirty="0"/>
              <a:t>LOS DATOS</a:t>
            </a:r>
          </a:p>
        </p:txBody>
      </p:sp>
      <p:sp>
        <p:nvSpPr>
          <p:cNvPr id="5" name="object 12">
            <a:extLst>
              <a:ext uri="{FF2B5EF4-FFF2-40B4-BE49-F238E27FC236}">
                <a16:creationId xmlns:a16="http://schemas.microsoft.com/office/drawing/2014/main" id="{3F4592E0-FA1B-C244-A3E8-ACDB2D412B6E}"/>
              </a:ext>
            </a:extLst>
          </p:cNvPr>
          <p:cNvSpPr/>
          <p:nvPr/>
        </p:nvSpPr>
        <p:spPr>
          <a:xfrm>
            <a:off x="6951003" y="1097048"/>
            <a:ext cx="981506" cy="829532"/>
          </a:xfrm>
          <a:custGeom>
            <a:avLst/>
            <a:gdLst/>
            <a:ahLst/>
            <a:cxnLst/>
            <a:rect l="l" t="t" r="r" b="b"/>
            <a:pathLst>
              <a:path w="791845" h="734695">
                <a:moveTo>
                  <a:pt x="201079" y="525818"/>
                </a:moveTo>
                <a:lnTo>
                  <a:pt x="107111" y="617689"/>
                </a:lnTo>
                <a:lnTo>
                  <a:pt x="107111" y="734491"/>
                </a:lnTo>
                <a:lnTo>
                  <a:pt x="201079" y="734491"/>
                </a:lnTo>
                <a:lnTo>
                  <a:pt x="201079" y="525818"/>
                </a:lnTo>
                <a:close/>
              </a:path>
              <a:path w="791845" h="734695">
                <a:moveTo>
                  <a:pt x="360502" y="464591"/>
                </a:moveTo>
                <a:lnTo>
                  <a:pt x="312115" y="417309"/>
                </a:lnTo>
                <a:lnTo>
                  <a:pt x="266509" y="461860"/>
                </a:lnTo>
                <a:lnTo>
                  <a:pt x="266509" y="734491"/>
                </a:lnTo>
                <a:lnTo>
                  <a:pt x="360502" y="734491"/>
                </a:lnTo>
                <a:lnTo>
                  <a:pt x="360502" y="464591"/>
                </a:lnTo>
                <a:close/>
              </a:path>
              <a:path w="791845" h="734695">
                <a:moveTo>
                  <a:pt x="519925" y="397764"/>
                </a:moveTo>
                <a:lnTo>
                  <a:pt x="445719" y="470281"/>
                </a:lnTo>
                <a:lnTo>
                  <a:pt x="425932" y="489610"/>
                </a:lnTo>
                <a:lnTo>
                  <a:pt x="425932" y="734491"/>
                </a:lnTo>
                <a:lnTo>
                  <a:pt x="519925" y="734491"/>
                </a:lnTo>
                <a:lnTo>
                  <a:pt x="519925" y="397764"/>
                </a:lnTo>
                <a:close/>
              </a:path>
              <a:path w="791845" h="734695">
                <a:moveTo>
                  <a:pt x="679335" y="241858"/>
                </a:moveTo>
                <a:lnTo>
                  <a:pt x="585368" y="333794"/>
                </a:lnTo>
                <a:lnTo>
                  <a:pt x="585368" y="734504"/>
                </a:lnTo>
                <a:lnTo>
                  <a:pt x="679335" y="734504"/>
                </a:lnTo>
                <a:lnTo>
                  <a:pt x="679335" y="241858"/>
                </a:lnTo>
                <a:close/>
              </a:path>
              <a:path w="791845" h="734695">
                <a:moveTo>
                  <a:pt x="791476" y="0"/>
                </a:moveTo>
                <a:lnTo>
                  <a:pt x="691045" y="26327"/>
                </a:lnTo>
                <a:lnTo>
                  <a:pt x="590600" y="52654"/>
                </a:lnTo>
                <a:lnTo>
                  <a:pt x="632612" y="93700"/>
                </a:lnTo>
                <a:lnTo>
                  <a:pt x="406019" y="315214"/>
                </a:lnTo>
                <a:lnTo>
                  <a:pt x="312115" y="223418"/>
                </a:lnTo>
                <a:lnTo>
                  <a:pt x="0" y="528497"/>
                </a:lnTo>
                <a:lnTo>
                  <a:pt x="59474" y="586701"/>
                </a:lnTo>
                <a:lnTo>
                  <a:pt x="312115" y="339763"/>
                </a:lnTo>
                <a:lnTo>
                  <a:pt x="406019" y="431546"/>
                </a:lnTo>
                <a:lnTo>
                  <a:pt x="692111" y="151841"/>
                </a:lnTo>
                <a:lnTo>
                  <a:pt x="737616" y="196329"/>
                </a:lnTo>
                <a:lnTo>
                  <a:pt x="791476" y="0"/>
                </a:lnTo>
                <a:close/>
              </a:path>
            </a:pathLst>
          </a:custGeom>
          <a:solidFill>
            <a:srgbClr val="2E2D2E"/>
          </a:solidFill>
        </p:spPr>
        <p:txBody>
          <a:bodyPr wrap="square" lIns="0" tIns="0" rIns="0" bIns="0" rtlCol="0"/>
          <a:lstStyle/>
          <a:p>
            <a:endParaRP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85896" y="798571"/>
            <a:ext cx="9225915" cy="10742364"/>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2800" b="0" kern="0" dirty="0">
                <a:solidFill>
                  <a:srgbClr val="000000"/>
                </a:solidFill>
                <a:latin typeface="Source Sans Pro"/>
              </a:rPr>
              <a:t>En las primeras fases de un proyecto de Machine </a:t>
            </a:r>
            <a:r>
              <a:rPr lang="es-ES" sz="2800" b="0" kern="0" dirty="0" err="1">
                <a:solidFill>
                  <a:srgbClr val="000000"/>
                </a:solidFill>
                <a:latin typeface="Source Sans Pro"/>
              </a:rPr>
              <a:t>Learning</a:t>
            </a:r>
            <a:r>
              <a:rPr lang="es-ES" sz="2800" b="0" kern="0" dirty="0">
                <a:solidFill>
                  <a:srgbClr val="000000"/>
                </a:solidFill>
                <a:latin typeface="Source Sans Pro"/>
              </a:rPr>
              <a:t>, debemos ordenar los datos con el objetivo de analizarlos, entenderlos y/o presentarlos. La organización puede ser ascendente o descendente. Esto ofrece varias ventajas:</a:t>
            </a:r>
          </a:p>
          <a:p>
            <a:pPr marL="46355" marR="5080" algn="just">
              <a:lnSpc>
                <a:spcPct val="101499"/>
              </a:lnSpc>
              <a:spcBef>
                <a:spcPts val="345"/>
              </a:spcBef>
            </a:pPr>
            <a:endParaRPr lang="es-ES" sz="2800" b="0" kern="0" dirty="0">
              <a:solidFill>
                <a:srgbClr val="000000"/>
              </a:solidFill>
              <a:latin typeface="Source Sans Pro" panose="020B0503030403020204" pitchFamily="34" charset="0"/>
            </a:endParaRPr>
          </a:p>
          <a:p>
            <a:pPr marL="503555" marR="5080" indent="-457200" algn="just">
              <a:lnSpc>
                <a:spcPct val="101499"/>
              </a:lnSpc>
              <a:spcBef>
                <a:spcPts val="345"/>
              </a:spcBef>
              <a:buFont typeface="Wingdings" panose="05000000000000000000" pitchFamily="2" charset="2"/>
              <a:buChar char="§"/>
            </a:pPr>
            <a:r>
              <a:rPr lang="es-ES" sz="2800" b="0" kern="0" dirty="0">
                <a:solidFill>
                  <a:srgbClr val="000000"/>
                </a:solidFill>
                <a:latin typeface="Source Sans Pro"/>
              </a:rPr>
              <a:t>Se pueden identificar valores extremos (menor y mayor) rápidamente.</a:t>
            </a:r>
          </a:p>
          <a:p>
            <a:pPr marL="503555" marR="5080" indent="-457200" algn="just">
              <a:lnSpc>
                <a:spcPct val="101499"/>
              </a:lnSpc>
              <a:spcBef>
                <a:spcPts val="345"/>
              </a:spcBef>
              <a:buFont typeface="Wingdings" panose="05000000000000000000" pitchFamily="2" charset="2"/>
              <a:buChar char="§"/>
            </a:pPr>
            <a:endParaRPr lang="es-ES" sz="2800" b="0" kern="0" dirty="0">
              <a:solidFill>
                <a:srgbClr val="000000"/>
              </a:solidFill>
              <a:latin typeface="Source Sans Pro" panose="020B0503030403020204" pitchFamily="34" charset="0"/>
            </a:endParaRPr>
          </a:p>
          <a:p>
            <a:pPr marL="503555" marR="5080" indent="-457200" algn="just">
              <a:lnSpc>
                <a:spcPct val="101499"/>
              </a:lnSpc>
              <a:spcBef>
                <a:spcPts val="345"/>
              </a:spcBef>
              <a:buFont typeface="Wingdings" panose="05000000000000000000" pitchFamily="2" charset="2"/>
              <a:buChar char="§"/>
            </a:pPr>
            <a:r>
              <a:rPr lang="es-ES" sz="2800" b="0" kern="0" dirty="0">
                <a:solidFill>
                  <a:srgbClr val="000000"/>
                </a:solidFill>
                <a:latin typeface="Source Sans Pro" panose="020B0503030403020204" pitchFamily="34" charset="0"/>
              </a:rPr>
              <a:t>Es fácil dividir los datos en secciones.</a:t>
            </a:r>
          </a:p>
          <a:p>
            <a:pPr marL="503555" marR="5080" indent="-457200" algn="just">
              <a:lnSpc>
                <a:spcPct val="101499"/>
              </a:lnSpc>
              <a:spcBef>
                <a:spcPts val="345"/>
              </a:spcBef>
              <a:buFont typeface="Wingdings" panose="05000000000000000000" pitchFamily="2" charset="2"/>
              <a:buChar char="§"/>
            </a:pPr>
            <a:endParaRPr lang="es-ES" sz="2800" b="0" kern="0" dirty="0">
              <a:solidFill>
                <a:srgbClr val="000000"/>
              </a:solidFill>
              <a:latin typeface="Source Sans Pro" panose="020B0503030403020204" pitchFamily="34" charset="0"/>
            </a:endParaRPr>
          </a:p>
          <a:p>
            <a:pPr marL="503555" marR="5080" indent="-457200" algn="just">
              <a:lnSpc>
                <a:spcPct val="101499"/>
              </a:lnSpc>
              <a:spcBef>
                <a:spcPts val="345"/>
              </a:spcBef>
              <a:buFont typeface="Wingdings" panose="05000000000000000000" pitchFamily="2" charset="2"/>
              <a:buChar char="§"/>
            </a:pPr>
            <a:r>
              <a:rPr lang="es-ES" sz="2800" b="0" kern="0" dirty="0">
                <a:solidFill>
                  <a:srgbClr val="000000"/>
                </a:solidFill>
                <a:latin typeface="Source Sans Pro" panose="020B0503030403020204" pitchFamily="34" charset="0"/>
              </a:rPr>
              <a:t>Podemos ver si algunos valores aparecen más de una vez en el arreglo.</a:t>
            </a:r>
          </a:p>
          <a:p>
            <a:pPr marL="503555" marR="5080" indent="-457200" algn="just">
              <a:lnSpc>
                <a:spcPct val="101499"/>
              </a:lnSpc>
              <a:spcBef>
                <a:spcPts val="345"/>
              </a:spcBef>
              <a:buFont typeface="Wingdings" panose="05000000000000000000" pitchFamily="2" charset="2"/>
              <a:buChar char="§"/>
            </a:pPr>
            <a:endParaRPr lang="es-ES" sz="2800" b="0" kern="0" dirty="0">
              <a:solidFill>
                <a:srgbClr val="000000"/>
              </a:solidFill>
              <a:latin typeface="Source Sans Pro" panose="020B0503030403020204" pitchFamily="34" charset="0"/>
            </a:endParaRPr>
          </a:p>
          <a:p>
            <a:pPr marL="503555" marR="5080" indent="-457200" algn="just">
              <a:lnSpc>
                <a:spcPct val="101499"/>
              </a:lnSpc>
              <a:spcBef>
                <a:spcPts val="345"/>
              </a:spcBef>
              <a:buFont typeface="Wingdings" panose="05000000000000000000" pitchFamily="2" charset="2"/>
              <a:buChar char="§"/>
            </a:pPr>
            <a:r>
              <a:rPr lang="es-ES" sz="2800" b="0" kern="0" dirty="0">
                <a:solidFill>
                  <a:srgbClr val="000000"/>
                </a:solidFill>
                <a:latin typeface="Source Sans Pro" panose="020B0503030403020204" pitchFamily="34" charset="0"/>
              </a:rPr>
              <a:t>Podemos observar la distancia entre valores sucesivos de los datos.</a:t>
            </a:r>
          </a:p>
          <a:p>
            <a:pPr marL="46355" marR="5080" algn="just">
              <a:lnSpc>
                <a:spcPct val="101499"/>
              </a:lnSpc>
              <a:spcBef>
                <a:spcPts val="345"/>
              </a:spcBef>
            </a:pPr>
            <a:endParaRPr lang="es-ES" sz="2800" b="0" kern="0" dirty="0">
              <a:solidFill>
                <a:srgbClr val="000000"/>
              </a:solidFill>
              <a:latin typeface="Source Sans Pro" panose="020B0503030403020204" pitchFamily="34" charset="0"/>
            </a:endParaRPr>
          </a:p>
          <a:p>
            <a:pPr marL="46355" marR="5080" algn="just">
              <a:lnSpc>
                <a:spcPct val="101499"/>
              </a:lnSpc>
              <a:spcBef>
                <a:spcPts val="345"/>
              </a:spcBef>
            </a:pPr>
            <a:r>
              <a:rPr lang="es-ES" sz="2800" b="0" kern="0" dirty="0">
                <a:solidFill>
                  <a:srgbClr val="000000"/>
                </a:solidFill>
                <a:latin typeface="Source Sans Pro" panose="020B0503030403020204" pitchFamily="34" charset="0"/>
              </a:rPr>
              <a:t>Sin embargo, si tenemos muchos datos, no es muy práctico trabajar de este modo. Necesitamos, entonces, buscar una forma de comprimir la información sin que pierda su utilidad para la interpretación.</a:t>
            </a:r>
          </a:p>
          <a:p>
            <a:pPr marL="46355" marR="5080" algn="just">
              <a:lnSpc>
                <a:spcPct val="101499"/>
              </a:lnSpc>
              <a:spcBef>
                <a:spcPts val="345"/>
              </a:spcBef>
            </a:pPr>
            <a:endParaRPr lang="es-ES" sz="2800" b="0" kern="0" dirty="0">
              <a:solidFill>
                <a:srgbClr val="000000"/>
              </a:solidFill>
              <a:latin typeface="Source Sans Pro" panose="020B0503030403020204" pitchFamily="34" charset="0"/>
            </a:endParaRPr>
          </a:p>
          <a:p>
            <a:pPr marL="46355" marR="5080" algn="just">
              <a:lnSpc>
                <a:spcPct val="101499"/>
              </a:lnSpc>
              <a:spcBef>
                <a:spcPts val="345"/>
              </a:spcBef>
            </a:pPr>
            <a:endParaRPr lang="es-CL" sz="7200" kern="0" dirty="0"/>
          </a:p>
        </p:txBody>
      </p:sp>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pic>
        <p:nvPicPr>
          <p:cNvPr id="3" name="Imagen 3">
            <a:extLst>
              <a:ext uri="{FF2B5EF4-FFF2-40B4-BE49-F238E27FC236}">
                <a16:creationId xmlns:a16="http://schemas.microsoft.com/office/drawing/2014/main" id="{501F8801-85F8-6B3C-34F8-E768B5925817}"/>
              </a:ext>
            </a:extLst>
          </p:cNvPr>
          <p:cNvPicPr>
            <a:picLocks noChangeAspect="1"/>
          </p:cNvPicPr>
          <p:nvPr/>
        </p:nvPicPr>
        <p:blipFill>
          <a:blip r:embed="rId2"/>
          <a:stretch>
            <a:fillRect/>
          </a:stretch>
        </p:blipFill>
        <p:spPr>
          <a:xfrm>
            <a:off x="899423" y="4213254"/>
            <a:ext cx="6440330" cy="4850466"/>
          </a:xfrm>
          <a:prstGeom prst="rect">
            <a:avLst/>
          </a:prstGeom>
        </p:spPr>
      </p:pic>
    </p:spTree>
    <p:extLst>
      <p:ext uri="{BB962C8B-B14F-4D97-AF65-F5344CB8AC3E}">
        <p14:creationId xmlns:p14="http://schemas.microsoft.com/office/powerpoint/2010/main" val="2473752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15">
            <a:extLst>
              <a:ext uri="{FF2B5EF4-FFF2-40B4-BE49-F238E27FC236}">
                <a16:creationId xmlns:a16="http://schemas.microsoft.com/office/drawing/2014/main" id="{8F62137C-BDC9-C949-9AC3-E19A910779E2}"/>
              </a:ext>
            </a:extLst>
          </p:cNvPr>
          <p:cNvSpPr txBox="1">
            <a:spLocks/>
          </p:cNvSpPr>
          <p:nvPr/>
        </p:nvSpPr>
        <p:spPr>
          <a:xfrm>
            <a:off x="5401100" y="2338241"/>
            <a:ext cx="9225915" cy="1817934"/>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2800" b="0" kern="0" dirty="0">
                <a:solidFill>
                  <a:srgbClr val="000000"/>
                </a:solidFill>
                <a:latin typeface="Source Sans Pro"/>
              </a:rPr>
              <a:t>Una manera de compactar los datos es mediante una </a:t>
            </a:r>
            <a:r>
              <a:rPr lang="es-ES" sz="2800" b="0" i="1" kern="0" dirty="0">
                <a:solidFill>
                  <a:srgbClr val="000000"/>
                </a:solidFill>
                <a:latin typeface="Source Sans Pro"/>
              </a:rPr>
              <a:t>tabla de frecuencia o distribución de frecuencias</a:t>
            </a:r>
            <a:r>
              <a:rPr lang="es-ES" sz="2800" b="0" kern="0" dirty="0">
                <a:solidFill>
                  <a:srgbClr val="000000"/>
                </a:solidFill>
                <a:latin typeface="Source Sans Pro"/>
              </a:rPr>
              <a:t>, donde podemos contabilizar las ocurrencias de un determinado intervalo o clase.</a:t>
            </a:r>
            <a:endParaRPr lang="es-ES" sz="2800" b="0" kern="0" dirty="0">
              <a:latin typeface="Source Sans Pro"/>
            </a:endParaRPr>
          </a:p>
        </p:txBody>
      </p:sp>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pic>
        <p:nvPicPr>
          <p:cNvPr id="4" name="Gráfico 3" descr="Gráfico de barras con relleno sólido">
            <a:extLst>
              <a:ext uri="{FF2B5EF4-FFF2-40B4-BE49-F238E27FC236}">
                <a16:creationId xmlns:a16="http://schemas.microsoft.com/office/drawing/2014/main" id="{D24560D1-1765-F2AB-B098-99F33630D4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60229" y="2432977"/>
            <a:ext cx="1008208" cy="1008208"/>
          </a:xfrm>
          <a:prstGeom prst="rect">
            <a:avLst/>
          </a:prstGeom>
        </p:spPr>
      </p:pic>
      <p:pic>
        <p:nvPicPr>
          <p:cNvPr id="7" name="Imagen 6">
            <a:extLst>
              <a:ext uri="{FF2B5EF4-FFF2-40B4-BE49-F238E27FC236}">
                <a16:creationId xmlns:a16="http://schemas.microsoft.com/office/drawing/2014/main" id="{5D6B1449-65CD-2288-FD24-CB8DAD4CF116}"/>
              </a:ext>
            </a:extLst>
          </p:cNvPr>
          <p:cNvPicPr>
            <a:picLocks noChangeAspect="1"/>
          </p:cNvPicPr>
          <p:nvPr/>
        </p:nvPicPr>
        <p:blipFill>
          <a:blip r:embed="rId4"/>
          <a:stretch>
            <a:fillRect/>
          </a:stretch>
        </p:blipFill>
        <p:spPr>
          <a:xfrm>
            <a:off x="8157115" y="4429292"/>
            <a:ext cx="11045731" cy="3738555"/>
          </a:xfrm>
          <a:prstGeom prst="rect">
            <a:avLst/>
          </a:prstGeom>
        </p:spPr>
      </p:pic>
      <p:pic>
        <p:nvPicPr>
          <p:cNvPr id="10" name="Imagen 9">
            <a:extLst>
              <a:ext uri="{FF2B5EF4-FFF2-40B4-BE49-F238E27FC236}">
                <a16:creationId xmlns:a16="http://schemas.microsoft.com/office/drawing/2014/main" id="{0D9F417C-8DE7-0DB7-357E-AEA6C710EED1}"/>
              </a:ext>
            </a:extLst>
          </p:cNvPr>
          <p:cNvPicPr>
            <a:picLocks noChangeAspect="1"/>
          </p:cNvPicPr>
          <p:nvPr/>
        </p:nvPicPr>
        <p:blipFill>
          <a:blip r:embed="rId5"/>
          <a:stretch>
            <a:fillRect/>
          </a:stretch>
        </p:blipFill>
        <p:spPr>
          <a:xfrm>
            <a:off x="1135490" y="5197475"/>
            <a:ext cx="4852780" cy="2362200"/>
          </a:xfrm>
          <a:prstGeom prst="rect">
            <a:avLst/>
          </a:prstGeom>
        </p:spPr>
      </p:pic>
      <p:sp>
        <p:nvSpPr>
          <p:cNvPr id="11" name="Flecha: a la derecha 10">
            <a:extLst>
              <a:ext uri="{FF2B5EF4-FFF2-40B4-BE49-F238E27FC236}">
                <a16:creationId xmlns:a16="http://schemas.microsoft.com/office/drawing/2014/main" id="{0B52C799-193B-CC8A-F276-725F0E66ACE7}"/>
              </a:ext>
            </a:extLst>
          </p:cNvPr>
          <p:cNvSpPr/>
          <p:nvPr/>
        </p:nvSpPr>
        <p:spPr>
          <a:xfrm>
            <a:off x="6546850" y="5959475"/>
            <a:ext cx="1008208" cy="10082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CuadroTexto 12">
            <a:extLst>
              <a:ext uri="{FF2B5EF4-FFF2-40B4-BE49-F238E27FC236}">
                <a16:creationId xmlns:a16="http://schemas.microsoft.com/office/drawing/2014/main" id="{B02A305A-5995-C6D8-465A-D52E425D04C0}"/>
              </a:ext>
            </a:extLst>
          </p:cNvPr>
          <p:cNvSpPr txBox="1"/>
          <p:nvPr/>
        </p:nvSpPr>
        <p:spPr>
          <a:xfrm>
            <a:off x="8619956" y="8626475"/>
            <a:ext cx="11430000" cy="369332"/>
          </a:xfrm>
          <a:prstGeom prst="rect">
            <a:avLst/>
          </a:prstGeom>
          <a:noFill/>
        </p:spPr>
        <p:txBody>
          <a:bodyPr wrap="square" rtlCol="0">
            <a:spAutoFit/>
          </a:bodyPr>
          <a:lstStyle/>
          <a:p>
            <a:pPr algn="l"/>
            <a:r>
              <a:rPr lang="es-CL" sz="1800" b="0" i="0" u="none" strike="noStrike" baseline="0" dirty="0">
                <a:latin typeface="Frutiger-LightCn"/>
              </a:rPr>
              <a:t>Distribución de frecuencias para las existencias promedio (en días) en 20 tiendas de autoservicio.</a:t>
            </a:r>
            <a:endParaRPr lang="es-CL" dirty="0"/>
          </a:p>
        </p:txBody>
      </p:sp>
      <p:sp>
        <p:nvSpPr>
          <p:cNvPr id="14" name="Marcador de texto 71">
            <a:extLst>
              <a:ext uri="{FF2B5EF4-FFF2-40B4-BE49-F238E27FC236}">
                <a16:creationId xmlns:a16="http://schemas.microsoft.com/office/drawing/2014/main" id="{3C6C6400-1EC6-086A-27D5-3C8651449D91}"/>
              </a:ext>
            </a:extLst>
          </p:cNvPr>
          <p:cNvSpPr>
            <a:spLocks noGrp="1"/>
          </p:cNvSpPr>
          <p:nvPr>
            <p:ph type="body" sz="quarter" idx="12"/>
          </p:nvPr>
        </p:nvSpPr>
        <p:spPr>
          <a:xfrm>
            <a:off x="5401392" y="1097856"/>
            <a:ext cx="7511485" cy="615553"/>
          </a:xfrm>
        </p:spPr>
        <p:txBody>
          <a:bodyPr wrap="square" lIns="0" tIns="0" rIns="0" bIns="0" anchor="t">
            <a:spAutoFit/>
          </a:bodyPr>
          <a:lstStyle/>
          <a:p>
            <a:r>
              <a:rPr lang="es-CL" sz="4000" b="1" dirty="0">
                <a:solidFill>
                  <a:schemeClr val="tx1"/>
                </a:solidFill>
              </a:rPr>
              <a:t>TABLA DE FRECUENCIA</a:t>
            </a:r>
          </a:p>
        </p:txBody>
      </p:sp>
      <p:sp>
        <p:nvSpPr>
          <p:cNvPr id="16" name="Marcador de texto 11">
            <a:extLst>
              <a:ext uri="{FF2B5EF4-FFF2-40B4-BE49-F238E27FC236}">
                <a16:creationId xmlns:a16="http://schemas.microsoft.com/office/drawing/2014/main" id="{03B6FEF9-DF72-7707-7949-63856F811F6C}"/>
              </a:ext>
            </a:extLst>
          </p:cNvPr>
          <p:cNvSpPr>
            <a:spLocks noGrp="1"/>
          </p:cNvSpPr>
          <p:nvPr>
            <p:ph type="body" sz="quarter" idx="10"/>
          </p:nvPr>
        </p:nvSpPr>
        <p:spPr>
          <a:xfrm>
            <a:off x="-391303" y="891829"/>
            <a:ext cx="4982210" cy="1231106"/>
          </a:xfrm>
        </p:spPr>
        <p:txBody>
          <a:bodyPr wrap="square" lIns="0" tIns="0" rIns="0" bIns="0" anchor="t">
            <a:spAutoFit/>
          </a:bodyPr>
          <a:lstStyle/>
          <a:p>
            <a:pPr algn="r"/>
            <a:r>
              <a:rPr lang="es-CL" sz="4000" dirty="0"/>
              <a:t>ORDENAR</a:t>
            </a:r>
          </a:p>
          <a:p>
            <a:pPr algn="r"/>
            <a:r>
              <a:rPr lang="es-CL" sz="4000" dirty="0"/>
              <a:t>LOS DATOS</a:t>
            </a:r>
          </a:p>
        </p:txBody>
      </p:sp>
    </p:spTree>
    <p:extLst>
      <p:ext uri="{BB962C8B-B14F-4D97-AF65-F5344CB8AC3E}">
        <p14:creationId xmlns:p14="http://schemas.microsoft.com/office/powerpoint/2010/main" val="229144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sp>
        <p:nvSpPr>
          <p:cNvPr id="11" name="Flecha: a la derecha 10">
            <a:extLst>
              <a:ext uri="{FF2B5EF4-FFF2-40B4-BE49-F238E27FC236}">
                <a16:creationId xmlns:a16="http://schemas.microsoft.com/office/drawing/2014/main" id="{0B52C799-193B-CC8A-F276-725F0E66ACE7}"/>
              </a:ext>
            </a:extLst>
          </p:cNvPr>
          <p:cNvSpPr/>
          <p:nvPr/>
        </p:nvSpPr>
        <p:spPr>
          <a:xfrm>
            <a:off x="7653010" y="5959475"/>
            <a:ext cx="1008208" cy="10082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CuadroTexto 12">
            <a:extLst>
              <a:ext uri="{FF2B5EF4-FFF2-40B4-BE49-F238E27FC236}">
                <a16:creationId xmlns:a16="http://schemas.microsoft.com/office/drawing/2014/main" id="{B02A305A-5995-C6D8-465A-D52E425D04C0}"/>
              </a:ext>
            </a:extLst>
          </p:cNvPr>
          <p:cNvSpPr txBox="1"/>
          <p:nvPr/>
        </p:nvSpPr>
        <p:spPr>
          <a:xfrm>
            <a:off x="9248487" y="8626475"/>
            <a:ext cx="11430000" cy="369332"/>
          </a:xfrm>
          <a:prstGeom prst="rect">
            <a:avLst/>
          </a:prstGeom>
          <a:noFill/>
        </p:spPr>
        <p:txBody>
          <a:bodyPr wrap="square" rtlCol="0">
            <a:spAutoFit/>
          </a:bodyPr>
          <a:lstStyle/>
          <a:p>
            <a:pPr algn="l"/>
            <a:r>
              <a:rPr lang="es-CL" sz="1800" b="0" i="0" u="none" strike="noStrike" baseline="0" dirty="0">
                <a:latin typeface="Frutiger-LightCn"/>
              </a:rPr>
              <a:t>Distribución de frecuencias para las existencias promedio (en días) en 20 tiendas de autoservicio.</a:t>
            </a:r>
            <a:endParaRPr lang="es-CL" dirty="0"/>
          </a:p>
        </p:txBody>
      </p:sp>
      <p:sp>
        <p:nvSpPr>
          <p:cNvPr id="5" name="CuadroTexto 4">
            <a:extLst>
              <a:ext uri="{FF2B5EF4-FFF2-40B4-BE49-F238E27FC236}">
                <a16:creationId xmlns:a16="http://schemas.microsoft.com/office/drawing/2014/main" id="{0D99F098-4828-0339-8F24-7B0E14099C3C}"/>
              </a:ext>
            </a:extLst>
          </p:cNvPr>
          <p:cNvSpPr txBox="1"/>
          <p:nvPr/>
        </p:nvSpPr>
        <p:spPr>
          <a:xfrm>
            <a:off x="5029400" y="2436829"/>
            <a:ext cx="11267535" cy="1817934"/>
          </a:xfrm>
          <a:prstGeom prst="rect">
            <a:avLst/>
          </a:prstGeom>
          <a:noFill/>
        </p:spPr>
        <p:txBody>
          <a:bodyPr wrap="square" lIns="91440" tIns="45720" rIns="91440" bIns="45720" anchor="t">
            <a:spAutoFit/>
          </a:bodyPr>
          <a:lstStyle/>
          <a:p>
            <a:pPr marL="46355" marR="5080" algn="just">
              <a:lnSpc>
                <a:spcPct val="101499"/>
              </a:lnSpc>
              <a:spcBef>
                <a:spcPts val="345"/>
              </a:spcBef>
            </a:pPr>
            <a:r>
              <a:rPr lang="es-ES" sz="2800" kern="0" dirty="0">
                <a:solidFill>
                  <a:srgbClr val="000000"/>
                </a:solidFill>
                <a:latin typeface="Source Sans Pro"/>
                <a:ea typeface="+mj-ea"/>
                <a:cs typeface="Arial"/>
              </a:rPr>
              <a:t>En la tabla anterior de frecuencia, los valores se muestran en cada clase como el número total de datos puntuales u observaciones que caen en cada clase. Podemos expresar la frecuencia de cada valor como una </a:t>
            </a:r>
            <a:r>
              <a:rPr lang="es-ES" sz="2800" i="1" kern="0" dirty="0">
                <a:solidFill>
                  <a:srgbClr val="000000"/>
                </a:solidFill>
                <a:latin typeface="Source Sans Pro"/>
                <a:ea typeface="+mj-ea"/>
                <a:cs typeface="Arial"/>
              </a:rPr>
              <a:t>fracción o un porcentaje del número total de observaciones</a:t>
            </a:r>
            <a:r>
              <a:rPr lang="es-ES" sz="2800" kern="0" dirty="0">
                <a:solidFill>
                  <a:srgbClr val="000000"/>
                </a:solidFill>
                <a:latin typeface="Source Sans Pro"/>
                <a:ea typeface="+mj-ea"/>
                <a:cs typeface="Arial"/>
              </a:rPr>
              <a:t>.</a:t>
            </a:r>
            <a:endParaRPr lang="es-CL" sz="2800" kern="0" dirty="0">
              <a:solidFill>
                <a:srgbClr val="000000"/>
              </a:solidFill>
              <a:latin typeface="Source Sans Pro"/>
              <a:ea typeface="+mj-ea"/>
              <a:cs typeface="Arial"/>
            </a:endParaRPr>
          </a:p>
        </p:txBody>
      </p:sp>
      <p:pic>
        <p:nvPicPr>
          <p:cNvPr id="9" name="Imagen 8">
            <a:extLst>
              <a:ext uri="{FF2B5EF4-FFF2-40B4-BE49-F238E27FC236}">
                <a16:creationId xmlns:a16="http://schemas.microsoft.com/office/drawing/2014/main" id="{466B0ABE-6E0F-582A-6783-3F3911A41798}"/>
              </a:ext>
            </a:extLst>
          </p:cNvPr>
          <p:cNvPicPr>
            <a:picLocks noChangeAspect="1"/>
          </p:cNvPicPr>
          <p:nvPr/>
        </p:nvPicPr>
        <p:blipFill>
          <a:blip r:embed="rId2"/>
          <a:stretch>
            <a:fillRect/>
          </a:stretch>
        </p:blipFill>
        <p:spPr>
          <a:xfrm>
            <a:off x="547637" y="4968875"/>
            <a:ext cx="6518104" cy="2667000"/>
          </a:xfrm>
          <a:prstGeom prst="rect">
            <a:avLst/>
          </a:prstGeom>
        </p:spPr>
      </p:pic>
      <p:pic>
        <p:nvPicPr>
          <p:cNvPr id="16" name="Imagen 15">
            <a:extLst>
              <a:ext uri="{FF2B5EF4-FFF2-40B4-BE49-F238E27FC236}">
                <a16:creationId xmlns:a16="http://schemas.microsoft.com/office/drawing/2014/main" id="{55A4B707-01FF-943C-2D5E-9D23EEF2884A}"/>
              </a:ext>
            </a:extLst>
          </p:cNvPr>
          <p:cNvPicPr>
            <a:picLocks noChangeAspect="1"/>
          </p:cNvPicPr>
          <p:nvPr/>
        </p:nvPicPr>
        <p:blipFill>
          <a:blip r:embed="rId3"/>
          <a:stretch>
            <a:fillRect/>
          </a:stretch>
        </p:blipFill>
        <p:spPr>
          <a:xfrm>
            <a:off x="9248487" y="4294820"/>
            <a:ext cx="9390272" cy="3936691"/>
          </a:xfrm>
          <a:prstGeom prst="rect">
            <a:avLst/>
          </a:prstGeom>
        </p:spPr>
      </p:pic>
      <p:pic>
        <p:nvPicPr>
          <p:cNvPr id="6" name="Gráfico 5" descr="Gráfico de barras con relleno sólido">
            <a:extLst>
              <a:ext uri="{FF2B5EF4-FFF2-40B4-BE49-F238E27FC236}">
                <a16:creationId xmlns:a16="http://schemas.microsoft.com/office/drawing/2014/main" id="{5864BF36-A673-26CC-4344-1E073A8FFA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60229" y="2432977"/>
            <a:ext cx="1008208" cy="1008208"/>
          </a:xfrm>
          <a:prstGeom prst="rect">
            <a:avLst/>
          </a:prstGeom>
        </p:spPr>
      </p:pic>
      <p:sp>
        <p:nvSpPr>
          <p:cNvPr id="8" name="Marcador de texto 71">
            <a:extLst>
              <a:ext uri="{FF2B5EF4-FFF2-40B4-BE49-F238E27FC236}">
                <a16:creationId xmlns:a16="http://schemas.microsoft.com/office/drawing/2014/main" id="{244AF1A6-20A9-1F6C-7117-41F417423BAE}"/>
              </a:ext>
            </a:extLst>
          </p:cNvPr>
          <p:cNvSpPr txBox="1">
            <a:spLocks/>
          </p:cNvSpPr>
          <p:nvPr/>
        </p:nvSpPr>
        <p:spPr>
          <a:xfrm>
            <a:off x="5401392" y="1097856"/>
            <a:ext cx="7511485" cy="615553"/>
          </a:xfrm>
          <a:prstGeom prst="rect">
            <a:avLst/>
          </a:prstGeom>
        </p:spPr>
        <p:txBody>
          <a:bodyPr wrap="square" lIns="0" tIns="0" rIns="0" bIns="0" anchor="t">
            <a:spAutoFit/>
          </a:bodyPr>
          <a:lstStyle>
            <a:lvl1pPr marL="0">
              <a:defRPr sz="200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CL" sz="4000" b="1" kern="0" dirty="0">
                <a:solidFill>
                  <a:schemeClr val="tx1"/>
                </a:solidFill>
              </a:rPr>
              <a:t>TABLA DE FRECUENCIA</a:t>
            </a:r>
          </a:p>
        </p:txBody>
      </p:sp>
      <p:sp>
        <p:nvSpPr>
          <p:cNvPr id="15" name="Marcador de texto 11">
            <a:extLst>
              <a:ext uri="{FF2B5EF4-FFF2-40B4-BE49-F238E27FC236}">
                <a16:creationId xmlns:a16="http://schemas.microsoft.com/office/drawing/2014/main" id="{3DC52AE1-BA69-F59C-B80B-7252758ABE81}"/>
              </a:ext>
            </a:extLst>
          </p:cNvPr>
          <p:cNvSpPr txBox="1">
            <a:spLocks/>
          </p:cNvSpPr>
          <p:nvPr/>
        </p:nvSpPr>
        <p:spPr>
          <a:xfrm>
            <a:off x="-391303" y="891829"/>
            <a:ext cx="4982210" cy="1231106"/>
          </a:xfrm>
          <a:prstGeom prst="rect">
            <a:avLst/>
          </a:prstGeom>
        </p:spPr>
        <p:txBody>
          <a:bodyPr wrap="square" lIns="0" tIns="0" rIns="0" bIns="0" anchor="t">
            <a:spAutoFit/>
          </a:bodyPr>
          <a:lstStyle>
            <a:lvl1pPr marL="0" algn="l">
              <a:defRPr sz="4800" b="1">
                <a:solidFill>
                  <a:schemeClr val="tx1"/>
                </a:solidFill>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r"/>
            <a:r>
              <a:rPr lang="es-CL" sz="4000" kern="0" dirty="0"/>
              <a:t>ORDENAR</a:t>
            </a:r>
          </a:p>
          <a:p>
            <a:pPr algn="r"/>
            <a:r>
              <a:rPr lang="es-CL" sz="4000" kern="0" dirty="0"/>
              <a:t>LOS DATOS</a:t>
            </a:r>
          </a:p>
        </p:txBody>
      </p:sp>
    </p:spTree>
    <p:extLst>
      <p:ext uri="{BB962C8B-B14F-4D97-AF65-F5344CB8AC3E}">
        <p14:creationId xmlns:p14="http://schemas.microsoft.com/office/powerpoint/2010/main" val="2010131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C87F505-FD08-7C44-8508-897D3FF57D8F}"/>
              </a:ext>
            </a:extLst>
          </p:cNvPr>
          <p:cNvSpPr txBox="1"/>
          <p:nvPr/>
        </p:nvSpPr>
        <p:spPr>
          <a:xfrm>
            <a:off x="7525247" y="10397126"/>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sp>
        <p:nvSpPr>
          <p:cNvPr id="5" name="CuadroTexto 4">
            <a:extLst>
              <a:ext uri="{FF2B5EF4-FFF2-40B4-BE49-F238E27FC236}">
                <a16:creationId xmlns:a16="http://schemas.microsoft.com/office/drawing/2014/main" id="{0D99F098-4828-0339-8F24-7B0E14099C3C}"/>
              </a:ext>
            </a:extLst>
          </p:cNvPr>
          <p:cNvSpPr txBox="1"/>
          <p:nvPr/>
        </p:nvSpPr>
        <p:spPr>
          <a:xfrm>
            <a:off x="4591780" y="2127573"/>
            <a:ext cx="14201137" cy="1815882"/>
          </a:xfrm>
          <a:prstGeom prst="rect">
            <a:avLst/>
          </a:prstGeom>
          <a:noFill/>
        </p:spPr>
        <p:txBody>
          <a:bodyPr wrap="square">
            <a:spAutoFit/>
          </a:bodyPr>
          <a:lstStyle/>
          <a:p>
            <a:pPr algn="l"/>
            <a:r>
              <a:rPr lang="es-ES" sz="2800" kern="0" dirty="0">
                <a:solidFill>
                  <a:srgbClr val="000000"/>
                </a:solidFill>
                <a:latin typeface="Source Sans Pro" panose="020B0503030403020204" pitchFamily="34" charset="0"/>
                <a:ea typeface="+mj-ea"/>
                <a:cs typeface="Arial"/>
              </a:rPr>
              <a:t>Hasta ahora, las clases han consistido en números y describen algún atributo cuantitativo de los elementos de la muestra. Podemos, también, clasificar la información de acuerdo con características cualitativas, como raza, religión y sexo, que no entran de manera natural en categorías numéricas.</a:t>
            </a:r>
            <a:endParaRPr lang="es-CL" sz="2800" kern="0" dirty="0">
              <a:solidFill>
                <a:srgbClr val="000000"/>
              </a:solidFill>
              <a:latin typeface="Source Sans Pro" panose="020B0503030403020204" pitchFamily="34" charset="0"/>
              <a:ea typeface="+mj-ea"/>
              <a:cs typeface="Arial"/>
            </a:endParaRPr>
          </a:p>
        </p:txBody>
      </p:sp>
      <p:pic>
        <p:nvPicPr>
          <p:cNvPr id="6" name="Imagen 5">
            <a:extLst>
              <a:ext uri="{FF2B5EF4-FFF2-40B4-BE49-F238E27FC236}">
                <a16:creationId xmlns:a16="http://schemas.microsoft.com/office/drawing/2014/main" id="{E5B9D3EB-CE8B-DCD6-B914-01528408DD7C}"/>
              </a:ext>
            </a:extLst>
          </p:cNvPr>
          <p:cNvPicPr>
            <a:picLocks noChangeAspect="1"/>
          </p:cNvPicPr>
          <p:nvPr/>
        </p:nvPicPr>
        <p:blipFill>
          <a:blip r:embed="rId2"/>
          <a:stretch>
            <a:fillRect/>
          </a:stretch>
        </p:blipFill>
        <p:spPr>
          <a:xfrm>
            <a:off x="1234015" y="4106445"/>
            <a:ext cx="8644467" cy="4820953"/>
          </a:xfrm>
          <a:prstGeom prst="rect">
            <a:avLst/>
          </a:prstGeom>
        </p:spPr>
      </p:pic>
      <p:pic>
        <p:nvPicPr>
          <p:cNvPr id="8" name="Imagen 7">
            <a:extLst>
              <a:ext uri="{FF2B5EF4-FFF2-40B4-BE49-F238E27FC236}">
                <a16:creationId xmlns:a16="http://schemas.microsoft.com/office/drawing/2014/main" id="{BA1BB056-86A5-602B-316E-DCE2635B1099}"/>
              </a:ext>
            </a:extLst>
          </p:cNvPr>
          <p:cNvPicPr>
            <a:picLocks noChangeAspect="1"/>
          </p:cNvPicPr>
          <p:nvPr/>
        </p:nvPicPr>
        <p:blipFill>
          <a:blip r:embed="rId3"/>
          <a:stretch>
            <a:fillRect/>
          </a:stretch>
        </p:blipFill>
        <p:spPr>
          <a:xfrm>
            <a:off x="10356850" y="4106445"/>
            <a:ext cx="9274708" cy="4820953"/>
          </a:xfrm>
          <a:prstGeom prst="rect">
            <a:avLst/>
          </a:prstGeom>
        </p:spPr>
      </p:pic>
      <p:pic>
        <p:nvPicPr>
          <p:cNvPr id="13" name="Gráfico 12" descr="Gráfico de barras con relleno sólido">
            <a:extLst>
              <a:ext uri="{FF2B5EF4-FFF2-40B4-BE49-F238E27FC236}">
                <a16:creationId xmlns:a16="http://schemas.microsoft.com/office/drawing/2014/main" id="{E2E4E49E-307C-749B-9D35-4E58610561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60229" y="2432977"/>
            <a:ext cx="1008208" cy="1008208"/>
          </a:xfrm>
          <a:prstGeom prst="rect">
            <a:avLst/>
          </a:prstGeom>
        </p:spPr>
      </p:pic>
      <p:sp>
        <p:nvSpPr>
          <p:cNvPr id="16" name="Marcador de texto 71">
            <a:extLst>
              <a:ext uri="{FF2B5EF4-FFF2-40B4-BE49-F238E27FC236}">
                <a16:creationId xmlns:a16="http://schemas.microsoft.com/office/drawing/2014/main" id="{DFA686B6-C640-5355-DB47-F47F9D4596D6}"/>
              </a:ext>
            </a:extLst>
          </p:cNvPr>
          <p:cNvSpPr txBox="1">
            <a:spLocks/>
          </p:cNvSpPr>
          <p:nvPr/>
        </p:nvSpPr>
        <p:spPr>
          <a:xfrm>
            <a:off x="5401392" y="1097856"/>
            <a:ext cx="7511485" cy="615553"/>
          </a:xfrm>
          <a:prstGeom prst="rect">
            <a:avLst/>
          </a:prstGeom>
        </p:spPr>
        <p:txBody>
          <a:bodyPr wrap="square" lIns="0" tIns="0" rIns="0" bIns="0" anchor="t">
            <a:spAutoFit/>
          </a:bodyPr>
          <a:lstStyle>
            <a:lvl1pPr marL="0">
              <a:defRPr sz="200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CL" sz="4000" b="1" kern="0" dirty="0">
                <a:solidFill>
                  <a:schemeClr val="tx1"/>
                </a:solidFill>
              </a:rPr>
              <a:t>TABLA DE FRECUENCIA</a:t>
            </a:r>
          </a:p>
        </p:txBody>
      </p:sp>
      <p:sp>
        <p:nvSpPr>
          <p:cNvPr id="18" name="Marcador de texto 11">
            <a:extLst>
              <a:ext uri="{FF2B5EF4-FFF2-40B4-BE49-F238E27FC236}">
                <a16:creationId xmlns:a16="http://schemas.microsoft.com/office/drawing/2014/main" id="{719388E3-D654-8F06-E4A3-BFBC8B3624BE}"/>
              </a:ext>
            </a:extLst>
          </p:cNvPr>
          <p:cNvSpPr>
            <a:spLocks noGrp="1"/>
          </p:cNvSpPr>
          <p:nvPr>
            <p:ph type="body" sz="quarter" idx="10"/>
          </p:nvPr>
        </p:nvSpPr>
        <p:spPr>
          <a:xfrm>
            <a:off x="-391303" y="891829"/>
            <a:ext cx="4982210" cy="1231106"/>
          </a:xfrm>
        </p:spPr>
        <p:txBody>
          <a:bodyPr wrap="square" lIns="0" tIns="0" rIns="0" bIns="0" anchor="t">
            <a:spAutoFit/>
          </a:bodyPr>
          <a:lstStyle/>
          <a:p>
            <a:pPr algn="r"/>
            <a:r>
              <a:rPr lang="es-CL" sz="4000" dirty="0"/>
              <a:t>ORDENAR</a:t>
            </a:r>
          </a:p>
          <a:p>
            <a:pPr algn="r"/>
            <a:r>
              <a:rPr lang="es-CL" sz="4000" dirty="0"/>
              <a:t>LOS DATOS</a:t>
            </a:r>
          </a:p>
        </p:txBody>
      </p:sp>
    </p:spTree>
    <p:extLst>
      <p:ext uri="{BB962C8B-B14F-4D97-AF65-F5344CB8AC3E}">
        <p14:creationId xmlns:p14="http://schemas.microsoft.com/office/powerpoint/2010/main" val="1037490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e7ac4cf-e23f-48fa-9529-c41e75b23430" xsi:nil="true"/>
    <lcf76f155ced4ddcb4097134ff3c332f xmlns="73c13b64-88fd-4eb7-a3bf-975b07d582db">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1E2458228B949B479C0D95B74764B8CE" ma:contentTypeVersion="10" ma:contentTypeDescription="Crear nuevo documento." ma:contentTypeScope="" ma:versionID="734068bfad1b7fc3056ebe1a84daf5c5">
  <xsd:schema xmlns:xsd="http://www.w3.org/2001/XMLSchema" xmlns:xs="http://www.w3.org/2001/XMLSchema" xmlns:p="http://schemas.microsoft.com/office/2006/metadata/properties" xmlns:ns2="73c13b64-88fd-4eb7-a3bf-975b07d582db" xmlns:ns3="de7ac4cf-e23f-48fa-9529-c41e75b23430" targetNamespace="http://schemas.microsoft.com/office/2006/metadata/properties" ma:root="true" ma:fieldsID="f2d0ee4cb06e4d99530d64254e1556c3" ns2:_="" ns3:_="">
    <xsd:import namespace="73c13b64-88fd-4eb7-a3bf-975b07d582db"/>
    <xsd:import namespace="de7ac4cf-e23f-48fa-9529-c41e75b2343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c13b64-88fd-4eb7-a3bf-975b07d582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e7ac4cf-e23f-48fa-9529-c41e75b2343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2e0ce2e-47fc-4cfd-b901-939069886bd0}" ma:internalName="TaxCatchAll" ma:showField="CatchAllData" ma:web="de7ac4cf-e23f-48fa-9529-c41e75b2343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0A64F5-C04B-4FDE-9289-FEC6D6F8A495}">
  <ds:schemaRefs>
    <ds:schemaRef ds:uri="http://schemas.microsoft.com/office/2006/metadata/properties"/>
    <ds:schemaRef ds:uri="http://schemas.microsoft.com/office/infopath/2007/PartnerControls"/>
    <ds:schemaRef ds:uri="de7ac4cf-e23f-48fa-9529-c41e75b23430"/>
    <ds:schemaRef ds:uri="73c13b64-88fd-4eb7-a3bf-975b07d582db"/>
  </ds:schemaRefs>
</ds:datastoreItem>
</file>

<file path=customXml/itemProps2.xml><?xml version="1.0" encoding="utf-8"?>
<ds:datastoreItem xmlns:ds="http://schemas.openxmlformats.org/officeDocument/2006/customXml" ds:itemID="{A583F0A7-7662-4660-B058-12D1EAB18B27}">
  <ds:schemaRefs>
    <ds:schemaRef ds:uri="http://schemas.microsoft.com/sharepoint/v3/contenttype/forms"/>
  </ds:schemaRefs>
</ds:datastoreItem>
</file>

<file path=customXml/itemProps3.xml><?xml version="1.0" encoding="utf-8"?>
<ds:datastoreItem xmlns:ds="http://schemas.openxmlformats.org/officeDocument/2006/customXml" ds:itemID="{79978920-EC1E-4F7F-9674-A762EB8619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c13b64-88fd-4eb7-a3bf-975b07d582db"/>
    <ds:schemaRef ds:uri="de7ac4cf-e23f-48fa-9529-c41e75b234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1306</TotalTime>
  <Words>1710</Words>
  <Application>Microsoft Office PowerPoint</Application>
  <PresentationFormat>Personalizado</PresentationFormat>
  <Paragraphs>162</Paragraphs>
  <Slides>20</Slides>
  <Notes>0</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Office Theme</vt:lpstr>
      <vt:lpstr>Presentación de PowerPoint</vt:lpstr>
      <vt:lpstr>Presentación de PowerPoint</vt:lpstr>
      <vt:lpstr>Presentación de PowerPoint</vt:lpstr>
      <vt:lpstr>Presentación de PowerPoint</vt:lpstr>
      <vt:lpstr>ESTADÍSTICA DESCRIPTIVA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RESUMEN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03</dc:title>
  <cp:lastModifiedBy>guillermo pinto</cp:lastModifiedBy>
  <cp:revision>268</cp:revision>
  <dcterms:created xsi:type="dcterms:W3CDTF">2021-04-02T01:36:00Z</dcterms:created>
  <dcterms:modified xsi:type="dcterms:W3CDTF">2022-12-06T19:46:36Z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Adobe Illustrator 25.2 (Macintosh)</vt:lpwstr>
  </property>
  <property fmtid="{D5CDD505-2E9C-101B-9397-08002B2CF9AE}" pid="4" name="LastSaved">
    <vt:filetime>2021-04-02T00:00:00Z</vt:filetime>
  </property>
  <property fmtid="{D5CDD505-2E9C-101B-9397-08002B2CF9AE}" pid="5" name="ContentTypeId">
    <vt:lpwstr>0x0101001E2458228B949B479C0D95B74764B8CE</vt:lpwstr>
  </property>
  <property fmtid="{D5CDD505-2E9C-101B-9397-08002B2CF9AE}" pid="6" name="MediaServiceImageTags">
    <vt:lpwstr/>
  </property>
</Properties>
</file>