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handoutMasterIdLst>
    <p:handoutMasterId r:id="rId20"/>
  </p:handoutMasterIdLst>
  <p:sldIdLst>
    <p:sldId id="267" r:id="rId5"/>
    <p:sldId id="273" r:id="rId6"/>
    <p:sldId id="274" r:id="rId7"/>
    <p:sldId id="285" r:id="rId8"/>
    <p:sldId id="286" r:id="rId9"/>
    <p:sldId id="287" r:id="rId10"/>
    <p:sldId id="288" r:id="rId11"/>
    <p:sldId id="289" r:id="rId12"/>
    <p:sldId id="290" r:id="rId13"/>
    <p:sldId id="271" r:id="rId14"/>
    <p:sldId id="277" r:id="rId15"/>
    <p:sldId id="291" r:id="rId16"/>
    <p:sldId id="292" r:id="rId17"/>
    <p:sldId id="293" r:id="rId18"/>
    <p:sldId id="276" r:id="rId19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9EA4A8"/>
    <a:srgbClr val="E60C7E"/>
    <a:srgbClr val="C9D11E"/>
    <a:srgbClr val="434342"/>
    <a:srgbClr val="EB7A2C"/>
    <a:srgbClr val="D52155"/>
    <a:srgbClr val="D6833D"/>
    <a:srgbClr val="00A9D8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E11126-F64D-4267-88D2-206E49BEC508}" v="115" dt="2022-11-11T04:28:52.47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0"/>
    <p:restoredTop sz="94607"/>
  </p:normalViewPr>
  <p:slideViewPr>
    <p:cSldViewPr>
      <p:cViewPr varScale="1">
        <p:scale>
          <a:sx n="48" d="100"/>
          <a:sy n="48" d="100"/>
        </p:scale>
        <p:origin x="30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alejandra Bustamante Vera" userId="S::cl.bustamantev@profesor.duoc.cl::40b044c9-fab8-430e-a737-6e3ff4ae30c9" providerId="AD" clId="Web-{10E11126-F64D-4267-88D2-206E49BEC508}"/>
    <pc:docChg chg="modSld">
      <pc:chgData name="Claudiaalejandra Bustamante Vera" userId="S::cl.bustamantev@profesor.duoc.cl::40b044c9-fab8-430e-a737-6e3ff4ae30c9" providerId="AD" clId="Web-{10E11126-F64D-4267-88D2-206E49BEC508}" dt="2022-11-11T04:28:52.474" v="85" actId="1076"/>
      <pc:docMkLst>
        <pc:docMk/>
      </pc:docMkLst>
      <pc:sldChg chg="modSp">
        <pc:chgData name="Claudiaalejandra Bustamante Vera" userId="S::cl.bustamantev@profesor.duoc.cl::40b044c9-fab8-430e-a737-6e3ff4ae30c9" providerId="AD" clId="Web-{10E11126-F64D-4267-88D2-206E49BEC508}" dt="2022-11-11T03:53:34.939" v="2" actId="20577"/>
        <pc:sldMkLst>
          <pc:docMk/>
          <pc:sldMk cId="3330055882" sldId="273"/>
        </pc:sldMkLst>
        <pc:spChg chg="mod">
          <ac:chgData name="Claudiaalejandra Bustamante Vera" userId="S::cl.bustamantev@profesor.duoc.cl::40b044c9-fab8-430e-a737-6e3ff4ae30c9" providerId="AD" clId="Web-{10E11126-F64D-4267-88D2-206E49BEC508}" dt="2022-11-11T03:53:34.939" v="2" actId="20577"/>
          <ac:spMkLst>
            <pc:docMk/>
            <pc:sldMk cId="3330055882" sldId="273"/>
            <ac:spMk id="73" creationId="{FEA29EEC-D6A3-87B2-FBF3-E72BB8A0D1EB}"/>
          </ac:spMkLst>
        </pc:spChg>
        <pc:picChg chg="mod">
          <ac:chgData name="Claudiaalejandra Bustamante Vera" userId="S::cl.bustamantev@profesor.duoc.cl::40b044c9-fab8-430e-a737-6e3ff4ae30c9" providerId="AD" clId="Web-{10E11126-F64D-4267-88D2-206E49BEC508}" dt="2022-11-11T03:51:47.607" v="0" actId="1076"/>
          <ac:picMkLst>
            <pc:docMk/>
            <pc:sldMk cId="3330055882" sldId="273"/>
            <ac:picMk id="3" creationId="{5EA2F3FB-C007-87B0-5FAA-C4B1522597CA}"/>
          </ac:picMkLst>
        </pc:picChg>
      </pc:sldChg>
      <pc:sldChg chg="addSp delSp modSp">
        <pc:chgData name="Claudiaalejandra Bustamante Vera" userId="S::cl.bustamantev@profesor.duoc.cl::40b044c9-fab8-430e-a737-6e3ff4ae30c9" providerId="AD" clId="Web-{10E11126-F64D-4267-88D2-206E49BEC508}" dt="2022-11-11T03:54:57.254" v="8"/>
        <pc:sldMkLst>
          <pc:docMk/>
          <pc:sldMk cId="2531329642" sldId="274"/>
        </pc:sldMkLst>
        <pc:spChg chg="mod">
          <ac:chgData name="Claudiaalejandra Bustamante Vera" userId="S::cl.bustamantev@profesor.duoc.cl::40b044c9-fab8-430e-a737-6e3ff4ae30c9" providerId="AD" clId="Web-{10E11126-F64D-4267-88D2-206E49BEC508}" dt="2022-11-11T03:54:40.878" v="5" actId="20577"/>
          <ac:spMkLst>
            <pc:docMk/>
            <pc:sldMk cId="2531329642" sldId="274"/>
            <ac:spMk id="9" creationId="{9960FC2D-3887-1646-A0CD-D2FB86584638}"/>
          </ac:spMkLst>
        </pc:spChg>
        <pc:picChg chg="del mod">
          <ac:chgData name="Claudiaalejandra Bustamante Vera" userId="S::cl.bustamantev@profesor.duoc.cl::40b044c9-fab8-430e-a737-6e3ff4ae30c9" providerId="AD" clId="Web-{10E11126-F64D-4267-88D2-206E49BEC508}" dt="2022-11-11T03:54:56.676" v="7"/>
          <ac:picMkLst>
            <pc:docMk/>
            <pc:sldMk cId="2531329642" sldId="274"/>
            <ac:picMk id="3" creationId="{FBAF8ABF-904C-A5E2-CBB9-FB8E2D1AE9FB}"/>
          </ac:picMkLst>
        </pc:picChg>
        <pc:picChg chg="add">
          <ac:chgData name="Claudiaalejandra Bustamante Vera" userId="S::cl.bustamantev@profesor.duoc.cl::40b044c9-fab8-430e-a737-6e3ff4ae30c9" providerId="AD" clId="Web-{10E11126-F64D-4267-88D2-206E49BEC508}" dt="2022-11-11T03:54:57.254" v="8"/>
          <ac:picMkLst>
            <pc:docMk/>
            <pc:sldMk cId="2531329642" sldId="274"/>
            <ac:picMk id="6" creationId="{8BA67DFF-CA0B-4C5A-5CDA-AF9072E803A6}"/>
          </ac:picMkLst>
        </pc:picChg>
      </pc:sldChg>
      <pc:sldChg chg="modSp">
        <pc:chgData name="Claudiaalejandra Bustamante Vera" userId="S::cl.bustamantev@profesor.duoc.cl::40b044c9-fab8-430e-a737-6e3ff4ae30c9" providerId="AD" clId="Web-{10E11126-F64D-4267-88D2-206E49BEC508}" dt="2022-11-11T04:07:40.059" v="71" actId="20577"/>
        <pc:sldMkLst>
          <pc:docMk/>
          <pc:sldMk cId="3465768929" sldId="277"/>
        </pc:sldMkLst>
        <pc:spChg chg="mod">
          <ac:chgData name="Claudiaalejandra Bustamante Vera" userId="S::cl.bustamantev@profesor.duoc.cl::40b044c9-fab8-430e-a737-6e3ff4ae30c9" providerId="AD" clId="Web-{10E11126-F64D-4267-88D2-206E49BEC508}" dt="2022-11-11T04:07:40.059" v="71" actId="20577"/>
          <ac:spMkLst>
            <pc:docMk/>
            <pc:sldMk cId="3465768929" sldId="277"/>
            <ac:spMk id="8" creationId="{8F62137C-BDC9-C949-9AC3-E19A910779E2}"/>
          </ac:spMkLst>
        </pc:spChg>
      </pc:sldChg>
      <pc:sldChg chg="addSp delSp modSp">
        <pc:chgData name="Claudiaalejandra Bustamante Vera" userId="S::cl.bustamantev@profesor.duoc.cl::40b044c9-fab8-430e-a737-6e3ff4ae30c9" providerId="AD" clId="Web-{10E11126-F64D-4267-88D2-206E49BEC508}" dt="2022-11-11T03:55:49.552" v="17" actId="14100"/>
        <pc:sldMkLst>
          <pc:docMk/>
          <pc:sldMk cId="2557558320" sldId="285"/>
        </pc:sldMkLst>
        <pc:spChg chg="mod">
          <ac:chgData name="Claudiaalejandra Bustamante Vera" userId="S::cl.bustamantev@profesor.duoc.cl::40b044c9-fab8-430e-a737-6e3ff4ae30c9" providerId="AD" clId="Web-{10E11126-F64D-4267-88D2-206E49BEC508}" dt="2022-11-11T03:55:49.552" v="17" actId="14100"/>
          <ac:spMkLst>
            <pc:docMk/>
            <pc:sldMk cId="2557558320" sldId="285"/>
            <ac:spMk id="8" creationId="{8F62137C-BDC9-C949-9AC3-E19A910779E2}"/>
          </ac:spMkLst>
        </pc:spChg>
        <pc:picChg chg="del mod">
          <ac:chgData name="Claudiaalejandra Bustamante Vera" userId="S::cl.bustamantev@profesor.duoc.cl::40b044c9-fab8-430e-a737-6e3ff4ae30c9" providerId="AD" clId="Web-{10E11126-F64D-4267-88D2-206E49BEC508}" dt="2022-11-11T03:54:59.520" v="9"/>
          <ac:picMkLst>
            <pc:docMk/>
            <pc:sldMk cId="2557558320" sldId="285"/>
            <ac:picMk id="3" creationId="{FBAF8ABF-904C-A5E2-CBB9-FB8E2D1AE9FB}"/>
          </ac:picMkLst>
        </pc:picChg>
        <pc:picChg chg="add">
          <ac:chgData name="Claudiaalejandra Bustamante Vera" userId="S::cl.bustamantev@profesor.duoc.cl::40b044c9-fab8-430e-a737-6e3ff4ae30c9" providerId="AD" clId="Web-{10E11126-F64D-4267-88D2-206E49BEC508}" dt="2022-11-11T03:54:59.957" v="10"/>
          <ac:picMkLst>
            <pc:docMk/>
            <pc:sldMk cId="2557558320" sldId="285"/>
            <ac:picMk id="5" creationId="{05A454B4-6FA9-3A3F-02AC-4DBF425A5799}"/>
          </ac:picMkLst>
        </pc:picChg>
      </pc:sldChg>
      <pc:sldChg chg="addSp delSp modSp">
        <pc:chgData name="Claudiaalejandra Bustamante Vera" userId="S::cl.bustamantev@profesor.duoc.cl::40b044c9-fab8-430e-a737-6e3ff4ae30c9" providerId="AD" clId="Web-{10E11126-F64D-4267-88D2-206E49BEC508}" dt="2022-11-11T03:57:35.665" v="29" actId="1076"/>
        <pc:sldMkLst>
          <pc:docMk/>
          <pc:sldMk cId="4233102888" sldId="286"/>
        </pc:sldMkLst>
        <pc:spChg chg="mod">
          <ac:chgData name="Claudiaalejandra Bustamante Vera" userId="S::cl.bustamantev@profesor.duoc.cl::40b044c9-fab8-430e-a737-6e3ff4ae30c9" providerId="AD" clId="Web-{10E11126-F64D-4267-88D2-206E49BEC508}" dt="2022-11-11T03:56:06.209" v="21" actId="20577"/>
          <ac:spMkLst>
            <pc:docMk/>
            <pc:sldMk cId="4233102888" sldId="286"/>
            <ac:spMk id="8" creationId="{8F62137C-BDC9-C949-9AC3-E19A910779E2}"/>
          </ac:spMkLst>
        </pc:spChg>
        <pc:picChg chg="del">
          <ac:chgData name="Claudiaalejandra Bustamante Vera" userId="S::cl.bustamantev@profesor.duoc.cl::40b044c9-fab8-430e-a737-6e3ff4ae30c9" providerId="AD" clId="Web-{10E11126-F64D-4267-88D2-206E49BEC508}" dt="2022-11-11T03:55:57.850" v="18"/>
          <ac:picMkLst>
            <pc:docMk/>
            <pc:sldMk cId="4233102888" sldId="286"/>
            <ac:picMk id="3" creationId="{FBAF8ABF-904C-A5E2-CBB9-FB8E2D1AE9FB}"/>
          </ac:picMkLst>
        </pc:picChg>
        <pc:picChg chg="mod">
          <ac:chgData name="Claudiaalejandra Bustamante Vera" userId="S::cl.bustamantev@profesor.duoc.cl::40b044c9-fab8-430e-a737-6e3ff4ae30c9" providerId="AD" clId="Web-{10E11126-F64D-4267-88D2-206E49BEC508}" dt="2022-11-11T03:56:11.303" v="24" actId="1076"/>
          <ac:picMkLst>
            <pc:docMk/>
            <pc:sldMk cId="4233102888" sldId="286"/>
            <ac:picMk id="5" creationId="{744FC4DC-5B9C-F146-BD8A-10BA211FA8D7}"/>
          </ac:picMkLst>
        </pc:picChg>
        <pc:picChg chg="add del">
          <ac:chgData name="Claudiaalejandra Bustamante Vera" userId="S::cl.bustamantev@profesor.duoc.cl::40b044c9-fab8-430e-a737-6e3ff4ae30c9" providerId="AD" clId="Web-{10E11126-F64D-4267-88D2-206E49BEC508}" dt="2022-11-11T03:57:27.587" v="25"/>
          <ac:picMkLst>
            <pc:docMk/>
            <pc:sldMk cId="4233102888" sldId="286"/>
            <ac:picMk id="6" creationId="{C4A77AEC-78A4-B481-B1F6-0AC443647F36}"/>
          </ac:picMkLst>
        </pc:picChg>
        <pc:picChg chg="mod">
          <ac:chgData name="Claudiaalejandra Bustamante Vera" userId="S::cl.bustamantev@profesor.duoc.cl::40b044c9-fab8-430e-a737-6e3ff4ae30c9" providerId="AD" clId="Web-{10E11126-F64D-4267-88D2-206E49BEC508}" dt="2022-11-11T03:56:09.928" v="23" actId="1076"/>
          <ac:picMkLst>
            <pc:docMk/>
            <pc:sldMk cId="4233102888" sldId="286"/>
            <ac:picMk id="7" creationId="{0AF57A58-F88D-9841-1329-A8E2C844A52A}"/>
          </ac:picMkLst>
        </pc:picChg>
        <pc:picChg chg="add mod">
          <ac:chgData name="Claudiaalejandra Bustamante Vera" userId="S::cl.bustamantev@profesor.duoc.cl::40b044c9-fab8-430e-a737-6e3ff4ae30c9" providerId="AD" clId="Web-{10E11126-F64D-4267-88D2-206E49BEC508}" dt="2022-11-11T03:57:35.665" v="29" actId="1076"/>
          <ac:picMkLst>
            <pc:docMk/>
            <pc:sldMk cId="4233102888" sldId="286"/>
            <ac:picMk id="9" creationId="{A8848F5A-8D01-FDF9-FE34-5690FEA18D22}"/>
          </ac:picMkLst>
        </pc:picChg>
      </pc:sldChg>
      <pc:sldChg chg="addSp delSp modSp">
        <pc:chgData name="Claudiaalejandra Bustamante Vera" userId="S::cl.bustamantev@profesor.duoc.cl::40b044c9-fab8-430e-a737-6e3ff4ae30c9" providerId="AD" clId="Web-{10E11126-F64D-4267-88D2-206E49BEC508}" dt="2022-11-11T03:58:09.838" v="38" actId="1076"/>
        <pc:sldMkLst>
          <pc:docMk/>
          <pc:sldMk cId="2023161397" sldId="287"/>
        </pc:sldMkLst>
        <pc:spChg chg="mod">
          <ac:chgData name="Claudiaalejandra Bustamante Vera" userId="S::cl.bustamantev@profesor.duoc.cl::40b044c9-fab8-430e-a737-6e3ff4ae30c9" providerId="AD" clId="Web-{10E11126-F64D-4267-88D2-206E49BEC508}" dt="2022-11-11T03:58:07.791" v="37" actId="20577"/>
          <ac:spMkLst>
            <pc:docMk/>
            <pc:sldMk cId="2023161397" sldId="287"/>
            <ac:spMk id="8" creationId="{8F62137C-BDC9-C949-9AC3-E19A910779E2}"/>
          </ac:spMkLst>
        </pc:spChg>
        <pc:picChg chg="del">
          <ac:chgData name="Claudiaalejandra Bustamante Vera" userId="S::cl.bustamantev@profesor.duoc.cl::40b044c9-fab8-430e-a737-6e3ff4ae30c9" providerId="AD" clId="Web-{10E11126-F64D-4267-88D2-206E49BEC508}" dt="2022-11-11T03:57:47.994" v="30"/>
          <ac:picMkLst>
            <pc:docMk/>
            <pc:sldMk cId="2023161397" sldId="287"/>
            <ac:picMk id="3" creationId="{FBAF8ABF-904C-A5E2-CBB9-FB8E2D1AE9FB}"/>
          </ac:picMkLst>
        </pc:picChg>
        <pc:picChg chg="add del mod">
          <ac:chgData name="Claudiaalejandra Bustamante Vera" userId="S::cl.bustamantev@profesor.duoc.cl::40b044c9-fab8-430e-a737-6e3ff4ae30c9" providerId="AD" clId="Web-{10E11126-F64D-4267-88D2-206E49BEC508}" dt="2022-11-11T03:57:51.306" v="32"/>
          <ac:picMkLst>
            <pc:docMk/>
            <pc:sldMk cId="2023161397" sldId="287"/>
            <ac:picMk id="4" creationId="{CEC41C1D-189E-5099-A749-0ED320626157}"/>
          </ac:picMkLst>
        </pc:picChg>
        <pc:picChg chg="mod">
          <ac:chgData name="Claudiaalejandra Bustamante Vera" userId="S::cl.bustamantev@profesor.duoc.cl::40b044c9-fab8-430e-a737-6e3ff4ae30c9" providerId="AD" clId="Web-{10E11126-F64D-4267-88D2-206E49BEC508}" dt="2022-11-11T03:58:09.838" v="38" actId="1076"/>
          <ac:picMkLst>
            <pc:docMk/>
            <pc:sldMk cId="2023161397" sldId="287"/>
            <ac:picMk id="6" creationId="{956D06E4-13B5-571F-083B-3836F8255C2B}"/>
          </ac:picMkLst>
        </pc:picChg>
        <pc:picChg chg="add">
          <ac:chgData name="Claudiaalejandra Bustamante Vera" userId="S::cl.bustamantev@profesor.duoc.cl::40b044c9-fab8-430e-a737-6e3ff4ae30c9" providerId="AD" clId="Web-{10E11126-F64D-4267-88D2-206E49BEC508}" dt="2022-11-11T03:57:56.181" v="33"/>
          <ac:picMkLst>
            <pc:docMk/>
            <pc:sldMk cId="2023161397" sldId="287"/>
            <ac:picMk id="7" creationId="{A1453582-6F5C-5E11-AB2D-5B792E757E36}"/>
          </ac:picMkLst>
        </pc:picChg>
      </pc:sldChg>
      <pc:sldChg chg="addSp delSp modSp">
        <pc:chgData name="Claudiaalejandra Bustamante Vera" userId="S::cl.bustamantev@profesor.duoc.cl::40b044c9-fab8-430e-a737-6e3ff4ae30c9" providerId="AD" clId="Web-{10E11126-F64D-4267-88D2-206E49BEC508}" dt="2022-11-11T03:58:57.558" v="44" actId="20577"/>
        <pc:sldMkLst>
          <pc:docMk/>
          <pc:sldMk cId="3213076372" sldId="288"/>
        </pc:sldMkLst>
        <pc:spChg chg="mod">
          <ac:chgData name="Claudiaalejandra Bustamante Vera" userId="S::cl.bustamantev@profesor.duoc.cl::40b044c9-fab8-430e-a737-6e3ff4ae30c9" providerId="AD" clId="Web-{10E11126-F64D-4267-88D2-206E49BEC508}" dt="2022-11-11T03:58:57.558" v="44" actId="20577"/>
          <ac:spMkLst>
            <pc:docMk/>
            <pc:sldMk cId="3213076372" sldId="288"/>
            <ac:spMk id="8" creationId="{8F62137C-BDC9-C949-9AC3-E19A910779E2}"/>
          </ac:spMkLst>
        </pc:spChg>
        <pc:picChg chg="del">
          <ac:chgData name="Claudiaalejandra Bustamante Vera" userId="S::cl.bustamantev@profesor.duoc.cl::40b044c9-fab8-430e-a737-6e3ff4ae30c9" providerId="AD" clId="Web-{10E11126-F64D-4267-88D2-206E49BEC508}" dt="2022-11-11T03:57:59.353" v="34"/>
          <ac:picMkLst>
            <pc:docMk/>
            <pc:sldMk cId="3213076372" sldId="288"/>
            <ac:picMk id="3" creationId="{FBAF8ABF-904C-A5E2-CBB9-FB8E2D1AE9FB}"/>
          </ac:picMkLst>
        </pc:picChg>
        <pc:picChg chg="mod">
          <ac:chgData name="Claudiaalejandra Bustamante Vera" userId="S::cl.bustamantev@profesor.duoc.cl::40b044c9-fab8-430e-a737-6e3ff4ae30c9" providerId="AD" clId="Web-{10E11126-F64D-4267-88D2-206E49BEC508}" dt="2022-11-11T03:58:19.588" v="41" actId="1076"/>
          <ac:picMkLst>
            <pc:docMk/>
            <pc:sldMk cId="3213076372" sldId="288"/>
            <ac:picMk id="5" creationId="{80D12CA4-3A4B-30DE-3CFF-CC071D92ECDF}"/>
          </ac:picMkLst>
        </pc:picChg>
        <pc:picChg chg="add">
          <ac:chgData name="Claudiaalejandra Bustamante Vera" userId="S::cl.bustamantev@profesor.duoc.cl::40b044c9-fab8-430e-a737-6e3ff4ae30c9" providerId="AD" clId="Web-{10E11126-F64D-4267-88D2-206E49BEC508}" dt="2022-11-11T03:57:59.760" v="35"/>
          <ac:picMkLst>
            <pc:docMk/>
            <pc:sldMk cId="3213076372" sldId="288"/>
            <ac:picMk id="6" creationId="{9142A080-4C0C-51FA-05FA-3BBCECC3748D}"/>
          </ac:picMkLst>
        </pc:picChg>
      </pc:sldChg>
      <pc:sldChg chg="addSp delSp modSp">
        <pc:chgData name="Claudiaalejandra Bustamante Vera" userId="S::cl.bustamantev@profesor.duoc.cl::40b044c9-fab8-430e-a737-6e3ff4ae30c9" providerId="AD" clId="Web-{10E11126-F64D-4267-88D2-206E49BEC508}" dt="2022-11-11T04:02:59.488" v="56" actId="1076"/>
        <pc:sldMkLst>
          <pc:docMk/>
          <pc:sldMk cId="2167274849" sldId="289"/>
        </pc:sldMkLst>
        <pc:picChg chg="del">
          <ac:chgData name="Claudiaalejandra Bustamante Vera" userId="S::cl.bustamantev@profesor.duoc.cl::40b044c9-fab8-430e-a737-6e3ff4ae30c9" providerId="AD" clId="Web-{10E11126-F64D-4267-88D2-206E49BEC508}" dt="2022-11-11T03:59:07.387" v="45"/>
          <ac:picMkLst>
            <pc:docMk/>
            <pc:sldMk cId="2167274849" sldId="289"/>
            <ac:picMk id="3" creationId="{FBAF8ABF-904C-A5E2-CBB9-FB8E2D1AE9FB}"/>
          </ac:picMkLst>
        </pc:picChg>
        <pc:picChg chg="add del">
          <ac:chgData name="Claudiaalejandra Bustamante Vera" userId="S::cl.bustamantev@profesor.duoc.cl::40b044c9-fab8-430e-a737-6e3ff4ae30c9" providerId="AD" clId="Web-{10E11126-F64D-4267-88D2-206E49BEC508}" dt="2022-11-11T04:01:59.377" v="47"/>
          <ac:picMkLst>
            <pc:docMk/>
            <pc:sldMk cId="2167274849" sldId="289"/>
            <ac:picMk id="5" creationId="{DE06CEC6-57F5-8E39-BCE3-A40A092E4308}"/>
          </ac:picMkLst>
        </pc:picChg>
        <pc:picChg chg="add mod">
          <ac:chgData name="Claudiaalejandra Bustamante Vera" userId="S::cl.bustamantev@profesor.duoc.cl::40b044c9-fab8-430e-a737-6e3ff4ae30c9" providerId="AD" clId="Web-{10E11126-F64D-4267-88D2-206E49BEC508}" dt="2022-11-11T04:02:07.205" v="51" actId="1076"/>
          <ac:picMkLst>
            <pc:docMk/>
            <pc:sldMk cId="2167274849" sldId="289"/>
            <ac:picMk id="7" creationId="{9B0F7EF9-C4D2-9F35-1673-183EBFE0E0E8}"/>
          </ac:picMkLst>
        </pc:picChg>
        <pc:picChg chg="mod">
          <ac:chgData name="Claudiaalejandra Bustamante Vera" userId="S::cl.bustamantev@profesor.duoc.cl::40b044c9-fab8-430e-a737-6e3ff4ae30c9" providerId="AD" clId="Web-{10E11126-F64D-4267-88D2-206E49BEC508}" dt="2022-11-11T04:02:56.128" v="55" actId="1076"/>
          <ac:picMkLst>
            <pc:docMk/>
            <pc:sldMk cId="2167274849" sldId="289"/>
            <ac:picMk id="10" creationId="{F3B4D1AC-9295-54E9-F257-7EBCE382C3F0}"/>
          </ac:picMkLst>
        </pc:picChg>
        <pc:picChg chg="mod">
          <ac:chgData name="Claudiaalejandra Bustamante Vera" userId="S::cl.bustamantev@profesor.duoc.cl::40b044c9-fab8-430e-a737-6e3ff4ae30c9" providerId="AD" clId="Web-{10E11126-F64D-4267-88D2-206E49BEC508}" dt="2022-11-11T04:02:59.488" v="56" actId="1076"/>
          <ac:picMkLst>
            <pc:docMk/>
            <pc:sldMk cId="2167274849" sldId="289"/>
            <ac:picMk id="13" creationId="{A24D34F8-3E25-E9FA-8DCD-CD25765ABEA8}"/>
          </ac:picMkLst>
        </pc:picChg>
      </pc:sldChg>
      <pc:sldChg chg="addSp delSp modSp">
        <pc:chgData name="Claudiaalejandra Bustamante Vera" userId="S::cl.bustamantev@profesor.duoc.cl::40b044c9-fab8-430e-a737-6e3ff4ae30c9" providerId="AD" clId="Web-{10E11126-F64D-4267-88D2-206E49BEC508}" dt="2022-11-11T04:06:47.823" v="67" actId="1076"/>
        <pc:sldMkLst>
          <pc:docMk/>
          <pc:sldMk cId="4169837685" sldId="290"/>
        </pc:sldMkLst>
        <pc:picChg chg="add del mod">
          <ac:chgData name="Claudiaalejandra Bustamante Vera" userId="S::cl.bustamantev@profesor.duoc.cl::40b044c9-fab8-430e-a737-6e3ff4ae30c9" providerId="AD" clId="Web-{10E11126-F64D-4267-88D2-206E49BEC508}" dt="2022-11-11T04:05:23.664" v="61"/>
          <ac:picMkLst>
            <pc:docMk/>
            <pc:sldMk cId="4169837685" sldId="290"/>
            <ac:picMk id="3" creationId="{847870EF-7F5C-3560-F956-56EA8629126C}"/>
          </ac:picMkLst>
        </pc:picChg>
        <pc:picChg chg="add mod">
          <ac:chgData name="Claudiaalejandra Bustamante Vera" userId="S::cl.bustamantev@profesor.duoc.cl::40b044c9-fab8-430e-a737-6e3ff4ae30c9" providerId="AD" clId="Web-{10E11126-F64D-4267-88D2-206E49BEC508}" dt="2022-11-11T04:06:47.823" v="67" actId="1076"/>
          <ac:picMkLst>
            <pc:docMk/>
            <pc:sldMk cId="4169837685" sldId="290"/>
            <ac:picMk id="4" creationId="{7E3DE539-31BC-58B9-D907-65E74CBF6DCF}"/>
          </ac:picMkLst>
        </pc:picChg>
      </pc:sldChg>
      <pc:sldChg chg="addSp modSp">
        <pc:chgData name="Claudiaalejandra Bustamante Vera" userId="S::cl.bustamantev@profesor.duoc.cl::40b044c9-fab8-430e-a737-6e3ff4ae30c9" providerId="AD" clId="Web-{10E11126-F64D-4267-88D2-206E49BEC508}" dt="2022-11-11T04:18:02.610" v="78" actId="1076"/>
        <pc:sldMkLst>
          <pc:docMk/>
          <pc:sldMk cId="2131820592" sldId="292"/>
        </pc:sldMkLst>
        <pc:picChg chg="add mod">
          <ac:chgData name="Claudiaalejandra Bustamante Vera" userId="S::cl.bustamantev@profesor.duoc.cl::40b044c9-fab8-430e-a737-6e3ff4ae30c9" providerId="AD" clId="Web-{10E11126-F64D-4267-88D2-206E49BEC508}" dt="2022-11-11T04:18:02.610" v="78" actId="1076"/>
          <ac:picMkLst>
            <pc:docMk/>
            <pc:sldMk cId="2131820592" sldId="292"/>
            <ac:picMk id="3" creationId="{6DB51080-3862-D6E0-8106-01057D611DD8}"/>
          </ac:picMkLst>
        </pc:picChg>
      </pc:sldChg>
      <pc:sldChg chg="modSp">
        <pc:chgData name="Claudiaalejandra Bustamante Vera" userId="S::cl.bustamantev@profesor.duoc.cl::40b044c9-fab8-430e-a737-6e3ff4ae30c9" providerId="AD" clId="Web-{10E11126-F64D-4267-88D2-206E49BEC508}" dt="2022-11-11T04:28:52.474" v="85" actId="1076"/>
        <pc:sldMkLst>
          <pc:docMk/>
          <pc:sldMk cId="1085151689" sldId="293"/>
        </pc:sldMkLst>
        <pc:spChg chg="mod">
          <ac:chgData name="Claudiaalejandra Bustamante Vera" userId="S::cl.bustamantev@profesor.duoc.cl::40b044c9-fab8-430e-a737-6e3ff4ae30c9" providerId="AD" clId="Web-{10E11126-F64D-4267-88D2-206E49BEC508}" dt="2022-11-11T04:22:03.024" v="80" actId="20577"/>
          <ac:spMkLst>
            <pc:docMk/>
            <pc:sldMk cId="1085151689" sldId="293"/>
            <ac:spMk id="8" creationId="{8F62137C-BDC9-C949-9AC3-E19A910779E2}"/>
          </ac:spMkLst>
        </pc:spChg>
        <pc:spChg chg="mod">
          <ac:chgData name="Claudiaalejandra Bustamante Vera" userId="S::cl.bustamantev@profesor.duoc.cl::40b044c9-fab8-430e-a737-6e3ff4ae30c9" providerId="AD" clId="Web-{10E11126-F64D-4267-88D2-206E49BEC508}" dt="2022-11-11T04:28:52.443" v="84" actId="1076"/>
          <ac:spMkLst>
            <pc:docMk/>
            <pc:sldMk cId="1085151689" sldId="293"/>
            <ac:spMk id="10" creationId="{C8FC7E80-E225-7ED3-97E7-1EA5FBD3258D}"/>
          </ac:spMkLst>
        </pc:spChg>
        <pc:picChg chg="mod">
          <ac:chgData name="Claudiaalejandra Bustamante Vera" userId="S::cl.bustamantev@profesor.duoc.cl::40b044c9-fab8-430e-a737-6e3ff4ae30c9" providerId="AD" clId="Web-{10E11126-F64D-4267-88D2-206E49BEC508}" dt="2022-11-11T04:28:52.474" v="85" actId="1076"/>
          <ac:picMkLst>
            <pc:docMk/>
            <pc:sldMk cId="1085151689" sldId="293"/>
            <ac:picMk id="3" creationId="{C8E75553-F8CC-F635-6A47-108CECC82E94}"/>
          </ac:picMkLst>
        </pc:picChg>
        <pc:picChg chg="mod">
          <ac:chgData name="Claudiaalejandra Bustamante Vera" userId="S::cl.bustamantev@profesor.duoc.cl::40b044c9-fab8-430e-a737-6e3ff4ae30c9" providerId="AD" clId="Web-{10E11126-F64D-4267-88D2-206E49BEC508}" dt="2022-11-11T04:28:52.349" v="81" actId="1076"/>
          <ac:picMkLst>
            <pc:docMk/>
            <pc:sldMk cId="1085151689" sldId="293"/>
            <ac:picMk id="4" creationId="{5D2CAAE2-332D-533E-54C4-9DAA983A4E5E}"/>
          </ac:picMkLst>
        </pc:picChg>
      </pc:sldChg>
    </pc:docChg>
  </pc:docChgLst>
  <pc:docChgLst>
    <pc:chgData clId="Web-{10E11126-F64D-4267-88D2-206E49BEC508}"/>
    <pc:docChg chg="modSld">
      <pc:chgData name="" userId="" providerId="" clId="Web-{10E11126-F64D-4267-88D2-206E49BEC508}" dt="2022-11-11T03:50:14.417" v="0" actId="20577"/>
      <pc:docMkLst>
        <pc:docMk/>
      </pc:docMkLst>
      <pc:sldChg chg="modSp">
        <pc:chgData name="" userId="" providerId="" clId="Web-{10E11126-F64D-4267-88D2-206E49BEC508}" dt="2022-11-11T03:50:14.417" v="0" actId="20577"/>
        <pc:sldMkLst>
          <pc:docMk/>
          <pc:sldMk cId="4122261599" sldId="267"/>
        </pc:sldMkLst>
        <pc:spChg chg="mod">
          <ac:chgData name="" userId="" providerId="" clId="Web-{10E11126-F64D-4267-88D2-206E49BEC508}" dt="2022-11-11T03:50:14.417" v="0" actId="20577"/>
          <ac:spMkLst>
            <pc:docMk/>
            <pc:sldMk cId="4122261599" sldId="267"/>
            <ac:spMk id="2" creationId="{30352212-10B1-B041-82C3-4A69660904E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10-11-2022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4998572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434340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2911475"/>
            <a:ext cx="4343400" cy="1231106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s-CL" dirty="0">
                <a:latin typeface="Arial"/>
                <a:cs typeface="Arial"/>
              </a:rPr>
              <a:t>Estadística Descriptiva II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0450" y="5246439"/>
            <a:ext cx="18364200" cy="1846659"/>
          </a:xfrm>
        </p:spPr>
        <p:txBody>
          <a:bodyPr/>
          <a:lstStyle/>
          <a:p>
            <a:r>
              <a:rPr lang="es-CL" dirty="0"/>
              <a:t>FUNDAMENTOS DE MACHINE LEARNING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A9289A-646E-C14A-8DF6-E1D5AF4155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CL" dirty="0"/>
              <a:t>Análisis de Varianza</a:t>
            </a:r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57B07CB-5E0C-C349-98D4-230C531F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90" y="8235994"/>
            <a:ext cx="6048240" cy="830997"/>
          </a:xfrm>
        </p:spPr>
        <p:txBody>
          <a:bodyPr/>
          <a:lstStyle/>
          <a:p>
            <a:r>
              <a:rPr lang="es-CL" dirty="0"/>
              <a:t>DISTANCIAS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107996"/>
          </a:xfrm>
        </p:spPr>
        <p:txBody>
          <a:bodyPr/>
          <a:lstStyle/>
          <a:p>
            <a:r>
              <a:rPr lang="es-CL" sz="2400" dirty="0"/>
              <a:t>CÁLCULO DE DISTANCIAS : Muchos algoritmos de Machine </a:t>
            </a:r>
            <a:r>
              <a:rPr lang="es-CL" sz="2400" dirty="0" err="1"/>
              <a:t>Learning</a:t>
            </a:r>
            <a:r>
              <a:rPr lang="es-CL" sz="2400" dirty="0"/>
              <a:t> requieren calcular distancias entre los puntos observados. Hay diferentes métricas de distancias disponibles. Veremos algunas de las más utilizadas.</a:t>
            </a:r>
          </a:p>
        </p:txBody>
      </p:sp>
    </p:spTree>
    <p:extLst>
      <p:ext uri="{BB962C8B-B14F-4D97-AF65-F5344CB8AC3E}">
        <p14:creationId xmlns:p14="http://schemas.microsoft.com/office/powerpoint/2010/main" val="394072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4343400" cy="738664"/>
          </a:xfrm>
        </p:spPr>
        <p:txBody>
          <a:bodyPr/>
          <a:lstStyle/>
          <a:p>
            <a:r>
              <a:rPr lang="es-CL" dirty="0"/>
              <a:t>DISTANCIA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B85039DC-4989-8447-AB29-B783C3D957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5" y="2911475"/>
            <a:ext cx="4343400" cy="492443"/>
          </a:xfrm>
        </p:spPr>
        <p:txBody>
          <a:bodyPr/>
          <a:lstStyle/>
          <a:p>
            <a:r>
              <a:rPr lang="es-CL" sz="3200" dirty="0"/>
              <a:t>Distancia Euclidiana</a:t>
            </a: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75650" y="1118695"/>
            <a:ext cx="9225915" cy="8953733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just">
              <a:spcBef>
                <a:spcPts val="720"/>
              </a:spcBef>
            </a:pPr>
            <a:r>
              <a:rPr lang="es-CL" sz="3500" kern="0" spc="5" dirty="0">
                <a:solidFill>
                  <a:srgbClr val="9EA4A8"/>
                </a:solidFill>
              </a:rPr>
              <a:t>DISTANCIA EUCLIDIANA</a:t>
            </a:r>
            <a:endParaRPr lang="es-CL" sz="3500" kern="0" dirty="0">
              <a:solidFill>
                <a:srgbClr val="9EA4A8"/>
              </a:solidFill>
            </a:endParaRPr>
          </a:p>
          <a:p>
            <a:pPr marL="12700" algn="just">
              <a:spcBef>
                <a:spcPts val="720"/>
              </a:spcBef>
            </a:pPr>
            <a:endParaRPr lang="es-CL" sz="3500" kern="0" spc="5" dirty="0">
              <a:solidFill>
                <a:srgbClr val="9EA4A8"/>
              </a:solidFill>
              <a:ea typeface="Source Sans Pro" panose="020B0503030403020204" pitchFamily="34" charset="0"/>
              <a:sym typeface="Arial"/>
            </a:endParaRPr>
          </a:p>
          <a:p>
            <a:pPr algn="just"/>
            <a:r>
              <a:rPr lang="es-ES" sz="2800" b="0" kern="0" spc="10" dirty="0">
                <a:latin typeface="Source Sans Pro" panose="020B0503030403020204" pitchFamily="34" charset="0"/>
                <a:ea typeface="Source Sans Pro" panose="020B0503030403020204" pitchFamily="34" charset="0"/>
                <a:sym typeface="Arial"/>
              </a:rPr>
              <a:t>Es una medida de la distancia  en línea recta entre dos puntos en el espacio euclidiano.</a:t>
            </a:r>
          </a:p>
          <a:p>
            <a:pPr algn="just"/>
            <a:endParaRPr lang="es-ES" sz="2800" b="0" kern="0" spc="10" dirty="0">
              <a:latin typeface="Source Sans Pro" panose="020B0503030403020204" pitchFamily="34" charset="0"/>
              <a:ea typeface="Source Sans Pro" panose="020B0503030403020204" pitchFamily="34" charset="0"/>
              <a:sym typeface="Arial"/>
            </a:endParaRPr>
          </a:p>
          <a:p>
            <a:pPr indent="0" algn="just">
              <a:buNone/>
            </a:pPr>
            <a:r>
              <a:rPr lang="es-ES" sz="2800" b="0" kern="0" spc="10" dirty="0">
                <a:latin typeface="Source Sans Pro"/>
                <a:ea typeface="Source Sans Pro" panose="020B0503030403020204" pitchFamily="34" charset="0"/>
              </a:rPr>
              <a:t>El espacio euclidiano bidimensional es un plano. Los puntos de un plano euclidiano cumplen los axiomas de la geometría de Euclides, por ejemplo:</a:t>
            </a:r>
          </a:p>
          <a:p>
            <a:pPr indent="0" algn="just">
              <a:buNone/>
            </a:pPr>
            <a:endParaRPr lang="es-ES" sz="2800" b="0" kern="0" spc="1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ES" sz="2800" b="0" kern="0" spc="1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Por dos puntos pasa una sola recta. 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s-ES" sz="2800" b="0" kern="0" spc="1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ES" sz="2800" b="0" kern="0" spc="1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Tres puntos sobre el plano forman un triángulo cuyos ángulos internos siempre suman 180º.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s-ES" sz="2800" b="0" kern="0" spc="1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ES" sz="2800" b="0" kern="0" spc="1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 un triángulo rectángulo el cuadrado de la hipotenusa es igual a la suma de los cuadrados de sus catetos.</a:t>
            </a:r>
          </a:p>
          <a:p>
            <a:pPr algn="just"/>
            <a:endParaRPr lang="es-ES" sz="2800" b="0" kern="0" spc="10" dirty="0">
              <a:latin typeface="Source Sans Pro" panose="020B0503030403020204" pitchFamily="34" charset="0"/>
              <a:ea typeface="Source Sans Pro" panose="020B0503030403020204" pitchFamily="34" charset="0"/>
              <a:sym typeface="Arial"/>
            </a:endParaRPr>
          </a:p>
          <a:p>
            <a:pPr algn="just"/>
            <a:endParaRPr lang="es-ES" sz="2800" b="0" kern="0" spc="10" dirty="0">
              <a:latin typeface="Source Sans Pro" panose="020B0503030403020204" pitchFamily="34" charset="0"/>
              <a:ea typeface="Source Sans Pro" panose="020B0503030403020204" pitchFamily="34" charset="0"/>
              <a:sym typeface="Arial"/>
            </a:endParaRPr>
          </a:p>
          <a:p>
            <a:pPr algn="just"/>
            <a:endParaRPr lang="es-ES" sz="2800" b="0" kern="0" spc="10" dirty="0">
              <a:latin typeface="Source Sans Pro" panose="020B0503030403020204" pitchFamily="34" charset="0"/>
              <a:ea typeface="Source Sans Pro" panose="020B0503030403020204" pitchFamily="34" charset="0"/>
              <a:sym typeface="Arial"/>
            </a:endParaRPr>
          </a:p>
          <a:p>
            <a:pPr algn="just"/>
            <a:endParaRPr lang="es-CL" sz="2400" kern="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62A8571-612A-7D27-5284-73AE4D92E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31" y="4892675"/>
            <a:ext cx="7383819" cy="46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68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4343400" cy="738664"/>
          </a:xfrm>
        </p:spPr>
        <p:txBody>
          <a:bodyPr/>
          <a:lstStyle/>
          <a:p>
            <a:r>
              <a:rPr lang="es-CL" dirty="0"/>
              <a:t>DISTANCIA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B85039DC-4989-8447-AB29-B783C3D957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5" y="2911475"/>
            <a:ext cx="4343400" cy="492443"/>
          </a:xfrm>
        </p:spPr>
        <p:txBody>
          <a:bodyPr/>
          <a:lstStyle/>
          <a:p>
            <a:r>
              <a:rPr lang="es-CL" sz="3200" dirty="0"/>
              <a:t>Distancia Euclidiana</a:t>
            </a: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75650" y="1118695"/>
            <a:ext cx="9225915" cy="192360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just">
              <a:spcBef>
                <a:spcPts val="720"/>
              </a:spcBef>
            </a:pPr>
            <a:r>
              <a:rPr lang="es-CL" sz="3500" kern="0" spc="5" dirty="0">
                <a:solidFill>
                  <a:srgbClr val="9EA4A8"/>
                </a:solidFill>
              </a:rPr>
              <a:t>DISTANCIA EUCLIDIANA</a:t>
            </a:r>
            <a:endParaRPr lang="es-CL" sz="3500" kern="0" dirty="0">
              <a:solidFill>
                <a:srgbClr val="9EA4A8"/>
              </a:solidFill>
            </a:endParaRPr>
          </a:p>
          <a:p>
            <a:r>
              <a:rPr lang="es-CL" sz="2800" b="0" kern="0" spc="1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 suponemos que </a:t>
            </a:r>
            <a:r>
              <a:rPr lang="es-ES" sz="2800" b="0" kern="0" spc="1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tenemos dos puntos, el rojo (4,4) y el verde (1,1).</a:t>
            </a:r>
            <a:r>
              <a:rPr lang="es-CL" sz="2800" b="0" kern="0" spc="1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s-ES" sz="2800" b="0" kern="0" spc="1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 calcular la distancia usando la métrica de distancia euclidiana se obtiene 4.24</a:t>
            </a:r>
            <a:endParaRPr lang="es-CL" sz="2400" kern="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462A3B-1F99-FF11-76DD-1490705DE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761" y="3902075"/>
            <a:ext cx="5486400" cy="531617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23D87FF-237C-DE55-F625-E7C1EB87C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8250" y="5426075"/>
            <a:ext cx="5372262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98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4343400" cy="738664"/>
          </a:xfrm>
        </p:spPr>
        <p:txBody>
          <a:bodyPr/>
          <a:lstStyle/>
          <a:p>
            <a:r>
              <a:rPr lang="es-CL" dirty="0"/>
              <a:t>DISTANCIA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B85039DC-4989-8447-AB29-B783C3D957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5" y="2911475"/>
            <a:ext cx="4343400" cy="492443"/>
          </a:xfrm>
        </p:spPr>
        <p:txBody>
          <a:bodyPr/>
          <a:lstStyle/>
          <a:p>
            <a:r>
              <a:rPr lang="es-CL" sz="3200" dirty="0"/>
              <a:t>Distancia de Manhattan</a:t>
            </a: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75650" y="1118695"/>
            <a:ext cx="9225915" cy="2723823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just">
              <a:spcBef>
                <a:spcPts val="720"/>
              </a:spcBef>
            </a:pPr>
            <a:r>
              <a:rPr lang="es-CL" sz="3500" kern="0" spc="5" dirty="0">
                <a:solidFill>
                  <a:srgbClr val="9EA4A8"/>
                </a:solidFill>
              </a:rPr>
              <a:t>DISTANCIA DE MANHATTAN</a:t>
            </a:r>
            <a:endParaRPr lang="es-CL" sz="3500" kern="0" dirty="0">
              <a:solidFill>
                <a:srgbClr val="9EA4A8"/>
              </a:solidFill>
            </a:endParaRPr>
          </a:p>
          <a:p>
            <a:r>
              <a:rPr lang="es-ES" sz="2800" b="0" kern="0" spc="1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Esta distancia también se conoce como distancia de taxi o distancia de “cuadras” de ciudad, esto se debe a la forma en que se calcula. La distancia entre dos puntos es la suma de las diferencias absolutas de sus coordenadas cartesianas.</a:t>
            </a:r>
            <a:endParaRPr lang="es-CL" sz="2800" b="0" kern="0" spc="1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CL" sz="2400" kern="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A569970-A19C-2089-D0E7-46EB600EF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69" y="4164073"/>
            <a:ext cx="5352608" cy="52244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895E522-B670-24C7-43B3-330AE52E5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0250" y="5121275"/>
            <a:ext cx="4269218" cy="1524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B929DD0-41A2-B617-A008-CA9551940D07}"/>
              </a:ext>
            </a:extLst>
          </p:cNvPr>
          <p:cNvSpPr txBox="1"/>
          <p:nvPr/>
        </p:nvSpPr>
        <p:spPr>
          <a:xfrm>
            <a:off x="14471650" y="6776273"/>
            <a:ext cx="502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s-CL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Los </a:t>
            </a:r>
            <a:r>
              <a:rPr lang="es-E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dos puntos de la imagen, el rojo(4,4) y el verde(1,1), según el cálculo de distancia de Manhattan están a una distancia de valor 6.</a:t>
            </a:r>
            <a:endParaRPr lang="es-CL"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99CE39E-8644-63DC-DAEB-107CC62FB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6739" y="7649688"/>
            <a:ext cx="2036240" cy="548688"/>
          </a:xfrm>
          <a:prstGeom prst="rect">
            <a:avLst/>
          </a:prstGeom>
        </p:spPr>
      </p:pic>
      <p:pic>
        <p:nvPicPr>
          <p:cNvPr id="3" name="Imagen 3">
            <a:extLst>
              <a:ext uri="{FF2B5EF4-FFF2-40B4-BE49-F238E27FC236}">
                <a16:creationId xmlns:a16="http://schemas.microsoft.com/office/drawing/2014/main" id="{6DB51080-3862-D6E0-8106-01057D611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334" y="5980082"/>
            <a:ext cx="6306812" cy="390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20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4343400" cy="738664"/>
          </a:xfrm>
        </p:spPr>
        <p:txBody>
          <a:bodyPr/>
          <a:lstStyle/>
          <a:p>
            <a:r>
              <a:rPr lang="es-CL" dirty="0"/>
              <a:t>DISTANCIA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B85039DC-4989-8447-AB29-B783C3D957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5" y="2911475"/>
            <a:ext cx="4343400" cy="492443"/>
          </a:xfrm>
        </p:spPr>
        <p:txBody>
          <a:bodyPr/>
          <a:lstStyle/>
          <a:p>
            <a:r>
              <a:rPr lang="es-CL" sz="3200" dirty="0"/>
              <a:t>Distancia del Coseno</a:t>
            </a: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75650" y="1118695"/>
            <a:ext cx="9225915" cy="3783087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just">
              <a:spcBef>
                <a:spcPts val="720"/>
              </a:spcBef>
            </a:pPr>
            <a:r>
              <a:rPr lang="es-CL" sz="3500" kern="0" spc="5" dirty="0">
                <a:solidFill>
                  <a:srgbClr val="9EA4A8"/>
                </a:solidFill>
              </a:rPr>
              <a:t>DISTANCIA DEL COSENO</a:t>
            </a:r>
            <a:endParaRPr lang="es-CL" sz="3500" kern="0" dirty="0">
              <a:solidFill>
                <a:srgbClr val="9EA4A8"/>
              </a:solidFill>
            </a:endParaRPr>
          </a:p>
          <a:p>
            <a:pPr marL="12700" algn="just">
              <a:spcBef>
                <a:spcPts val="720"/>
              </a:spcBef>
            </a:pPr>
            <a:endParaRPr lang="es-CL" sz="3500" kern="0" spc="5" dirty="0">
              <a:solidFill>
                <a:srgbClr val="9EA4A8"/>
              </a:solidFill>
              <a:ea typeface="Source Sans Pro" panose="020B0503030403020204" pitchFamily="34" charset="0"/>
            </a:endParaRPr>
          </a:p>
          <a:p>
            <a:r>
              <a:rPr lang="es-ES" sz="2800" b="0" kern="0" spc="1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Esta métrica de distancia se utiliza principalmente para calcular la similitud entre dos vectores. Se mide por el coseno del ángulo entre dos vectores y determina si dos vectores apuntan en la misma dirección. </a:t>
            </a:r>
          </a:p>
          <a:p>
            <a:endParaRPr lang="es-ES" sz="2800" b="0" kern="0" spc="1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CL" sz="2400" kern="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8E75553-F8CC-F635-6A47-108CECC82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4348" y="4982603"/>
            <a:ext cx="3928295" cy="178965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D2CAAE2-332D-533E-54C4-9DAA983A4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433" y="5230043"/>
            <a:ext cx="5867400" cy="490626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8FC7E80-E225-7ED3-97E7-1EA5FBD3258D}"/>
              </a:ext>
            </a:extLst>
          </p:cNvPr>
          <p:cNvSpPr txBox="1"/>
          <p:nvPr/>
        </p:nvSpPr>
        <p:spPr>
          <a:xfrm>
            <a:off x="12307092" y="7687424"/>
            <a:ext cx="4800600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</a:rPr>
              <a:t>El valor de similitud es el coseno del ángulo entre dos líneas rectas (vectores). </a:t>
            </a:r>
            <a:endParaRPr lang="es-E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s-E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</a:rPr>
              <a:t>Cuanto más pequeño sea el ángulo, más similares son los dos vectores representados, y cuanto más grande es el ángulo, menos similares son los dos vectores representados.</a:t>
            </a:r>
            <a:endParaRPr lang="es-E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5151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03DA2E-324C-2D49-98F4-B3B677F4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90" y="8235994"/>
            <a:ext cx="6048240" cy="830997"/>
          </a:xfrm>
        </p:spPr>
        <p:txBody>
          <a:bodyPr/>
          <a:lstStyle/>
          <a:p>
            <a:r>
              <a:rPr lang="es-CL" dirty="0"/>
              <a:t>RESUMEN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B6D1FD-E903-2649-A9B2-75783A6DD7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7235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800" dirty="0"/>
              <a:t>Conceptos de distancias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Marcador de texto 70">
            <a:extLst>
              <a:ext uri="{FF2B5EF4-FFF2-40B4-BE49-F238E27FC236}">
                <a16:creationId xmlns:a16="http://schemas.microsoft.com/office/drawing/2014/main" id="{A9945F73-F8EA-C142-9F3D-56506C800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4343400" cy="738664"/>
          </a:xfrm>
        </p:spPr>
        <p:txBody>
          <a:bodyPr/>
          <a:lstStyle/>
          <a:p>
            <a:r>
              <a:rPr lang="es-CL" dirty="0"/>
              <a:t>ANOVA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A2F3FB-C007-87B0-5FAA-C4B152259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98" y="4354678"/>
            <a:ext cx="7278737" cy="4038600"/>
          </a:xfrm>
          <a:prstGeom prst="rect">
            <a:avLst/>
          </a:prstGeom>
        </p:spPr>
      </p:pic>
      <p:sp>
        <p:nvSpPr>
          <p:cNvPr id="73" name="object 15">
            <a:extLst>
              <a:ext uri="{FF2B5EF4-FFF2-40B4-BE49-F238E27FC236}">
                <a16:creationId xmlns:a16="http://schemas.microsoft.com/office/drawing/2014/main" id="{FEA29EEC-D6A3-87B2-FBF3-E72BB8A0D1EB}"/>
              </a:ext>
            </a:extLst>
          </p:cNvPr>
          <p:cNvSpPr txBox="1">
            <a:spLocks/>
          </p:cNvSpPr>
          <p:nvPr/>
        </p:nvSpPr>
        <p:spPr>
          <a:xfrm>
            <a:off x="8316438" y="1122731"/>
            <a:ext cx="9225915" cy="8686993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just">
              <a:spcBef>
                <a:spcPts val="720"/>
              </a:spcBef>
            </a:pPr>
            <a:r>
              <a:rPr lang="es-CL" sz="3500" kern="0" spc="5" dirty="0">
                <a:solidFill>
                  <a:srgbClr val="9EA4A8"/>
                </a:solidFill>
              </a:rPr>
              <a:t>ANALISIS DE VARIANZA</a:t>
            </a:r>
            <a:endParaRPr lang="es-CL" sz="3500" kern="0" dirty="0">
              <a:solidFill>
                <a:srgbClr val="9EA4A8"/>
              </a:solidFill>
            </a:endParaRPr>
          </a:p>
          <a:p>
            <a:pPr algn="l"/>
            <a:endParaRPr lang="es-CL" sz="1950" b="0" i="0" u="none" strike="noStrike" kern="0" spc="10" baseline="0" dirty="0">
              <a:latin typeface="Times New Roman" panose="02020603050405020304" pitchFamily="18" charset="0"/>
            </a:endParaRPr>
          </a:p>
          <a:p>
            <a:pPr algn="just"/>
            <a:r>
              <a:rPr lang="es-ES" sz="2800" b="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Uno de los grandes desafíos en Machine </a:t>
            </a:r>
            <a:r>
              <a:rPr lang="es-ES" sz="2800" b="0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Learning</a:t>
            </a:r>
            <a:r>
              <a:rPr lang="es-ES" sz="2800" b="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es poder seleccionar los datos adecuados (conocidos como “</a:t>
            </a:r>
            <a:r>
              <a:rPr lang="es-ES" sz="2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características</a:t>
            </a:r>
            <a:r>
              <a:rPr lang="es-ES" sz="2800" b="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”) que permitan entrenar adecuadamente un modelo, con el fin </a:t>
            </a:r>
            <a:r>
              <a:rPr lang="es-ES" sz="2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 predecir </a:t>
            </a:r>
            <a:r>
              <a:rPr lang="es-ES" sz="2800" b="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correctamente los resultados.</a:t>
            </a:r>
          </a:p>
          <a:p>
            <a:pPr algn="just"/>
            <a:endParaRPr lang="es-ES" sz="2800" b="0" kern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es-ES" sz="2800" b="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Para ello, sólo se requiere identificar los datos (características) que influyen en gran medida en la variable a predecir. Pero ¿qué ocurre si dicha variable es continua y nuestros datos (características predictoras) son categóricos?</a:t>
            </a:r>
          </a:p>
          <a:p>
            <a:pPr algn="just"/>
            <a:endParaRPr lang="es-ES" sz="2800" b="0" kern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es-ES" sz="2800" b="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Piensa, por ejemplo, en como predecir el precio de la gasolina (variable continua) a partir de precios por tipo de gasolina (variable categórica).</a:t>
            </a:r>
          </a:p>
          <a:p>
            <a:pPr algn="just"/>
            <a:endParaRPr lang="es-ES" sz="2800" b="0" kern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es-ES" sz="2800" b="0" kern="0" dirty="0">
                <a:latin typeface="Source Sans Pro"/>
                <a:ea typeface="Source Sans Pro" panose="020B0503030403020204" pitchFamily="34" charset="0"/>
              </a:rPr>
              <a:t>El análisis de varianza, en inglés </a:t>
            </a:r>
            <a:r>
              <a:rPr lang="es-ES" sz="2800" b="0" kern="0" dirty="0" err="1">
                <a:latin typeface="Source Sans Pro"/>
                <a:ea typeface="Source Sans Pro" panose="020B0503030403020204" pitchFamily="34" charset="0"/>
              </a:rPr>
              <a:t>Analysis</a:t>
            </a:r>
            <a:r>
              <a:rPr lang="es-ES" sz="2800" b="0" kern="0" dirty="0">
                <a:latin typeface="Source Sans Pro"/>
                <a:ea typeface="Source Sans Pro" panose="020B0503030403020204" pitchFamily="34" charset="0"/>
              </a:rPr>
              <a:t> </a:t>
            </a:r>
            <a:r>
              <a:rPr lang="es-ES" sz="2800" b="0" kern="0" dirty="0" err="1">
                <a:latin typeface="Source Sans Pro"/>
                <a:ea typeface="Source Sans Pro" panose="020B0503030403020204" pitchFamily="34" charset="0"/>
              </a:rPr>
              <a:t>of</a:t>
            </a:r>
            <a:r>
              <a:rPr lang="es-ES" sz="2800" b="0" kern="0" dirty="0">
                <a:latin typeface="Source Sans Pro"/>
                <a:ea typeface="Source Sans Pro" panose="020B0503030403020204" pitchFamily="34" charset="0"/>
              </a:rPr>
              <a:t> </a:t>
            </a:r>
            <a:r>
              <a:rPr lang="es-ES" sz="2800" b="0" kern="0" dirty="0" err="1">
                <a:latin typeface="Source Sans Pro"/>
                <a:ea typeface="Source Sans Pro" panose="020B0503030403020204" pitchFamily="34" charset="0"/>
              </a:rPr>
              <a:t>Variance</a:t>
            </a:r>
            <a:r>
              <a:rPr lang="es-ES" sz="2800" b="0" kern="0" dirty="0">
                <a:latin typeface="Source Sans Pro"/>
                <a:ea typeface="Source Sans Pro" panose="020B0503030403020204" pitchFamily="34" charset="0"/>
              </a:rPr>
              <a:t> o ANOVA, nos puede ayudar en esta selección.</a:t>
            </a:r>
          </a:p>
          <a:p>
            <a:pPr algn="just"/>
            <a:endParaRPr lang="es-ES" sz="2800" b="0" kern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endParaRPr lang="es-CL" sz="2800" kern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5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4343400" cy="738664"/>
          </a:xfrm>
        </p:spPr>
        <p:txBody>
          <a:bodyPr/>
          <a:lstStyle/>
          <a:p>
            <a:r>
              <a:rPr lang="es-CL" dirty="0"/>
              <a:t>ANOVA</a:t>
            </a: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1122731"/>
            <a:ext cx="9225915" cy="192360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just">
              <a:spcBef>
                <a:spcPts val="720"/>
              </a:spcBef>
            </a:pPr>
            <a:r>
              <a:rPr lang="es-CL" sz="3500" kern="0" spc="5" dirty="0">
                <a:solidFill>
                  <a:srgbClr val="9EA4A8"/>
                </a:solidFill>
              </a:rPr>
              <a:t>PLANTEAMIENTO DE HIPÓTESIS</a:t>
            </a:r>
            <a:endParaRPr lang="es-CL" sz="3500" kern="0" dirty="0">
              <a:solidFill>
                <a:srgbClr val="9EA4A8"/>
              </a:solidFill>
            </a:endParaRPr>
          </a:p>
          <a:p>
            <a:pPr algn="just"/>
            <a:r>
              <a:rPr lang="es-CL" sz="2800" b="0" kern="0" spc="1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ANOVA requiere que, en primer lugar, se haga un planteamiento formal de las hipótesis nula y alternativa que se desean probar:</a:t>
            </a: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8168773" y="4968875"/>
            <a:ext cx="9225915" cy="4508927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20"/>
              </a:spcBef>
            </a:pPr>
            <a:endParaRPr sz="3500" dirty="0">
              <a:solidFill>
                <a:srgbClr val="9EA4A8"/>
              </a:solidFill>
              <a:latin typeface="Arial"/>
              <a:cs typeface="Arial"/>
            </a:endParaRPr>
          </a:p>
          <a:p>
            <a:pPr algn="just"/>
            <a:r>
              <a:rPr lang="es-CL" sz="2800" dirty="0">
                <a:latin typeface="Source Sans Pro"/>
                <a:ea typeface="Source Sans Pro" panose="020B0503030403020204" pitchFamily="34" charset="0"/>
                <a:cs typeface="Arial"/>
              </a:rPr>
              <a:t>En este caso la Hipótesis nula (Ho) nos indica que, si las medias de todos los grupos de datos son iguales, dichos datos o características no están correlacionados con la predicción y sirven para el modelo de Machine </a:t>
            </a:r>
            <a:r>
              <a:rPr lang="es-CL" sz="2800" dirty="0" err="1">
                <a:latin typeface="Source Sans Pro"/>
                <a:ea typeface="Source Sans Pro" panose="020B0503030403020204" pitchFamily="34" charset="0"/>
                <a:cs typeface="Arial"/>
              </a:rPr>
              <a:t>Learning</a:t>
            </a:r>
            <a:r>
              <a:rPr lang="es-ES" sz="2800" dirty="0">
                <a:latin typeface="Source Sans Pro"/>
                <a:ea typeface="Source Sans Pro" panose="020B0503030403020204" pitchFamily="34" charset="0"/>
                <a:cs typeface="Arial"/>
              </a:rPr>
              <a:t>.</a:t>
            </a:r>
          </a:p>
          <a:p>
            <a:pPr algn="just"/>
            <a:endParaRPr lang="es-ES" sz="2800" dirty="0">
              <a:latin typeface="Source Sans Pro" panose="020B0503030403020204" pitchFamily="34" charset="0"/>
              <a:ea typeface="Source Sans Pro" panose="020B0503030403020204" pitchFamily="34" charset="0"/>
              <a:cs typeface="Arial"/>
            </a:endParaRPr>
          </a:p>
          <a:p>
            <a:pPr algn="just"/>
            <a:r>
              <a:rPr lang="es-ES" sz="2800" dirty="0">
                <a:latin typeface="Source Sans Pro"/>
                <a:ea typeface="Source Sans Pro" panose="020B0503030403020204" pitchFamily="34" charset="0"/>
                <a:cs typeface="Arial"/>
              </a:rPr>
              <a:t>Por otra parte, si encontramos entre las medias de los grupos diferencias demasiado grandes para atribuirlas a un error aleatorio de muestreo (Hipótesis Alternativa o H1), podemos inferir que no aportan al modelo de Machine </a:t>
            </a:r>
            <a:r>
              <a:rPr lang="es-ES" sz="2800" dirty="0" err="1">
                <a:latin typeface="Source Sans Pro"/>
                <a:ea typeface="Source Sans Pro" panose="020B0503030403020204" pitchFamily="34" charset="0"/>
                <a:cs typeface="Arial"/>
              </a:rPr>
              <a:t>Learning</a:t>
            </a:r>
            <a:r>
              <a:rPr lang="es-ES" sz="2800" dirty="0">
                <a:latin typeface="Source Sans Pro"/>
                <a:ea typeface="Source Sans Pro" panose="020B0503030403020204" pitchFamily="34" charset="0"/>
                <a:cs typeface="Arial"/>
              </a:rPr>
              <a:t>.</a:t>
            </a:r>
            <a:endParaRPr sz="2800" dirty="0">
              <a:latin typeface="Source Sans Pro"/>
              <a:ea typeface="Source Sans Pro" panose="020B0503030403020204" pitchFamily="34" charset="0"/>
              <a:cs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9F8717-B208-7132-C2F3-EA8DCFECF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250" y="3309723"/>
            <a:ext cx="8950500" cy="13543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C95412-5496-59BC-E65C-A53ED80DF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650" y="10435949"/>
            <a:ext cx="4395597" cy="76816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BA67DFF-CA0B-4C5A-5CDA-AF9072E80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98" y="4354678"/>
            <a:ext cx="727873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4343400" cy="738664"/>
          </a:xfrm>
        </p:spPr>
        <p:txBody>
          <a:bodyPr/>
          <a:lstStyle/>
          <a:p>
            <a:r>
              <a:rPr lang="es-CL" dirty="0"/>
              <a:t>ANOVA</a:t>
            </a: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1122731"/>
            <a:ext cx="9225915" cy="7722627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just">
              <a:spcBef>
                <a:spcPts val="720"/>
              </a:spcBef>
            </a:pPr>
            <a:r>
              <a:rPr lang="es-CL" sz="3500" kern="0" spc="5" dirty="0">
                <a:solidFill>
                  <a:srgbClr val="9EA4A8"/>
                </a:solidFill>
              </a:rPr>
              <a:t>TRES PASOS</a:t>
            </a:r>
            <a:endParaRPr lang="es-CL" sz="3500" kern="0" dirty="0">
              <a:solidFill>
                <a:srgbClr val="9EA4A8"/>
              </a:solidFill>
            </a:endParaRPr>
          </a:p>
          <a:p>
            <a:pPr marL="12700" algn="just">
              <a:spcBef>
                <a:spcPts val="720"/>
              </a:spcBef>
            </a:pPr>
            <a:endParaRPr lang="es-CL" sz="3500" kern="0" spc="5" dirty="0">
              <a:solidFill>
                <a:srgbClr val="9EA4A8"/>
              </a:solidFill>
              <a:ea typeface="Source Sans Pro" panose="020B0503030403020204" pitchFamily="34" charset="0"/>
            </a:endParaRPr>
          </a:p>
          <a:p>
            <a:pPr algn="just"/>
            <a:r>
              <a:rPr lang="es-CL" sz="2800" b="0" kern="0" spc="1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El Análisis de Varianza está basado en una comparación de dos estimaciones de varianza de la población total de datos: la varianza entre las medias muestrales y la varianza dentro de las muestras.</a:t>
            </a:r>
          </a:p>
          <a:p>
            <a:pPr algn="just"/>
            <a:endParaRPr lang="es-CL" sz="2800" b="0" kern="0" spc="1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es-CL" sz="2800" b="0" kern="0" spc="10" dirty="0">
                <a:latin typeface="Source Sans Pro"/>
                <a:ea typeface="Source Sans Pro" panose="020B0503030403020204" pitchFamily="34" charset="0"/>
              </a:rPr>
              <a:t>Así, los pasos del análisis de la varianza son:</a:t>
            </a:r>
          </a:p>
          <a:p>
            <a:pPr algn="just"/>
            <a:endParaRPr lang="es-CL" sz="2800" b="0" kern="0" spc="1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514350" indent="-514350" algn="just">
              <a:buAutoNum type="arabicPeriod"/>
            </a:pPr>
            <a:r>
              <a:rPr lang="es-CL" sz="2800" b="0" kern="0" spc="1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Determinar una estimación de la varianza de la población a partir de </a:t>
            </a:r>
            <a:r>
              <a:rPr lang="es-CL" sz="2800" kern="0" spc="1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varianza entre las medias </a:t>
            </a:r>
            <a:r>
              <a:rPr lang="es-CL" sz="2800" b="0" kern="0" spc="1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 las muestras.</a:t>
            </a:r>
          </a:p>
          <a:p>
            <a:pPr marL="514350" indent="-514350" algn="just">
              <a:buAutoNum type="arabicPeriod"/>
            </a:pPr>
            <a:endParaRPr lang="es-CL" sz="2800" b="0" kern="0" spc="1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514350" indent="-514350" algn="just">
              <a:buAutoNum type="arabicPeriod"/>
            </a:pPr>
            <a:r>
              <a:rPr lang="es-CL" sz="2800" b="0" kern="0" spc="1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Determinar una segunda estimación de la varianza de la población a partir de </a:t>
            </a:r>
            <a:r>
              <a:rPr lang="es-CL" sz="2800" kern="0" spc="1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 varianza dentro de las muestras</a:t>
            </a:r>
            <a:r>
              <a:rPr lang="es-CL" sz="2800" b="0" kern="0" spc="1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514350" indent="-514350" algn="just">
              <a:buAutoNum type="arabicPeriod"/>
            </a:pPr>
            <a:endParaRPr lang="es-CL" sz="2800" b="0" kern="0" spc="1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514350" indent="-514350" algn="just">
              <a:buAutoNum type="arabicPeriod"/>
            </a:pPr>
            <a:r>
              <a:rPr lang="es-CL" sz="2800" b="0" kern="0" spc="1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Comparar estas estimaciones. Si su valor es aproximadamente igual, se acepta la hipótesis nula.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78F074D-5F92-0C09-04D1-4C234BC4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650" y="10435949"/>
            <a:ext cx="4395597" cy="7681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5A454B4-6FA9-3A3F-02AC-4DBF425A5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98" y="4354678"/>
            <a:ext cx="727873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5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4343400" cy="738664"/>
          </a:xfrm>
        </p:spPr>
        <p:txBody>
          <a:bodyPr/>
          <a:lstStyle/>
          <a:p>
            <a:r>
              <a:rPr lang="es-CL" dirty="0"/>
              <a:t>ANOVA</a:t>
            </a: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1122731"/>
            <a:ext cx="9225915" cy="2551981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just">
              <a:spcBef>
                <a:spcPts val="720"/>
              </a:spcBef>
            </a:pPr>
            <a:r>
              <a:rPr lang="es-CL" sz="3500" kern="0" spc="5" dirty="0">
                <a:solidFill>
                  <a:srgbClr val="9EA4A8"/>
                </a:solidFill>
              </a:rPr>
              <a:t>CÁLCULO ENTRE LAS MEDIAS</a:t>
            </a:r>
            <a:endParaRPr lang="es-CL" sz="3500" kern="0" dirty="0">
              <a:solidFill>
                <a:srgbClr val="9EA4A8"/>
              </a:solidFill>
            </a:endParaRPr>
          </a:p>
          <a:p>
            <a:pPr marL="12700" algn="just">
              <a:spcBef>
                <a:spcPts val="720"/>
              </a:spcBef>
            </a:pPr>
            <a:endParaRPr lang="es-CL" sz="3500" kern="0" spc="5" dirty="0">
              <a:solidFill>
                <a:srgbClr val="9EA4A8"/>
              </a:solidFill>
              <a:ea typeface="Source Sans Pro" panose="020B0503030403020204" pitchFamily="34" charset="0"/>
            </a:endParaRPr>
          </a:p>
          <a:p>
            <a:pPr algn="just"/>
            <a:r>
              <a:rPr lang="es-CL" sz="2800" kern="0" spc="1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El paso 1 </a:t>
            </a:r>
            <a:r>
              <a:rPr lang="es-CL" sz="2800" b="0" kern="0" spc="1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 el Análisis de la Varianza, indica que debemos obtener una estimación de la varianza de la población a partir de la varianza entre las medias de las muestras.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78F074D-5F92-0C09-04D1-4C234BC4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650" y="10435949"/>
            <a:ext cx="4395597" cy="7681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44FC4DC-5B9C-F146-BD8A-10BA211FA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624" y="4345962"/>
            <a:ext cx="8435356" cy="192360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AF57A58-F88D-9841-1329-A8E2C844A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122" y="6650495"/>
            <a:ext cx="10502265" cy="2819400"/>
          </a:xfrm>
          <a:prstGeom prst="rect">
            <a:avLst/>
          </a:prstGeom>
        </p:spPr>
      </p:pic>
      <p:pic>
        <p:nvPicPr>
          <p:cNvPr id="9" name="Imagen 9">
            <a:extLst>
              <a:ext uri="{FF2B5EF4-FFF2-40B4-BE49-F238E27FC236}">
                <a16:creationId xmlns:a16="http://schemas.microsoft.com/office/drawing/2014/main" id="{A8848F5A-8D01-FDF9-FE34-5690FEA18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104" y="4562895"/>
            <a:ext cx="6815776" cy="347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0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4343400" cy="738664"/>
          </a:xfrm>
        </p:spPr>
        <p:txBody>
          <a:bodyPr/>
          <a:lstStyle/>
          <a:p>
            <a:r>
              <a:rPr lang="es-CL" dirty="0"/>
              <a:t>ANOVA</a:t>
            </a: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1122731"/>
            <a:ext cx="9225915" cy="2121093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just">
              <a:spcBef>
                <a:spcPts val="720"/>
              </a:spcBef>
            </a:pPr>
            <a:r>
              <a:rPr lang="es-CL" sz="3500" kern="0" spc="5" dirty="0">
                <a:solidFill>
                  <a:srgbClr val="9EA4A8"/>
                </a:solidFill>
              </a:rPr>
              <a:t>CÁLCULO DENTRO DE LAS MUESTRAS</a:t>
            </a:r>
            <a:endParaRPr lang="es-CL" sz="3500" kern="0" dirty="0">
              <a:solidFill>
                <a:srgbClr val="9EA4A8"/>
              </a:solidFill>
            </a:endParaRPr>
          </a:p>
          <a:p>
            <a:pPr marL="12700" algn="just">
              <a:spcBef>
                <a:spcPts val="720"/>
              </a:spcBef>
            </a:pPr>
            <a:endParaRPr lang="es-CL" sz="3500" kern="0" spc="5" dirty="0">
              <a:solidFill>
                <a:srgbClr val="9EA4A8"/>
              </a:solidFill>
              <a:ea typeface="Source Sans Pro" panose="020B0503030403020204" pitchFamily="34" charset="0"/>
            </a:endParaRPr>
          </a:p>
          <a:p>
            <a:pPr algn="just"/>
            <a:r>
              <a:rPr lang="es-CL" sz="2800" kern="0" spc="1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El paso 2 </a:t>
            </a:r>
            <a:r>
              <a:rPr lang="es-CL" sz="2800" b="0" kern="0" spc="1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requiere una segunda estimación de la varianza de la población, basada en la varianza dentro de las muestras.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78F074D-5F92-0C09-04D1-4C234BC4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650" y="10435949"/>
            <a:ext cx="4395597" cy="76816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56D06E4-13B5-571F-083B-3836F8255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522" y="3924839"/>
            <a:ext cx="7781269" cy="196638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B7FE687-C659-3840-A521-E80AB5648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438" y="6416675"/>
            <a:ext cx="10793980" cy="2819400"/>
          </a:xfrm>
          <a:prstGeom prst="rect">
            <a:avLst/>
          </a:prstGeom>
        </p:spPr>
      </p:pic>
      <p:pic>
        <p:nvPicPr>
          <p:cNvPr id="7" name="Imagen 9">
            <a:extLst>
              <a:ext uri="{FF2B5EF4-FFF2-40B4-BE49-F238E27FC236}">
                <a16:creationId xmlns:a16="http://schemas.microsoft.com/office/drawing/2014/main" id="{A1453582-6F5C-5E11-AB2D-5B792E757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104" y="4562895"/>
            <a:ext cx="6815776" cy="347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6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4343400" cy="738664"/>
          </a:xfrm>
        </p:spPr>
        <p:txBody>
          <a:bodyPr/>
          <a:lstStyle/>
          <a:p>
            <a:r>
              <a:rPr lang="es-CL" dirty="0"/>
              <a:t>ANOVA</a:t>
            </a: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1122731"/>
            <a:ext cx="9225915" cy="2551981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just">
              <a:spcBef>
                <a:spcPts val="720"/>
              </a:spcBef>
            </a:pPr>
            <a:r>
              <a:rPr lang="es-CL" sz="3500" kern="0" spc="5" dirty="0">
                <a:solidFill>
                  <a:srgbClr val="9EA4A8"/>
                </a:solidFill>
              </a:rPr>
              <a:t>PRUEBA DE HIPÓTESIS F</a:t>
            </a:r>
            <a:endParaRPr lang="es-CL" sz="3500" kern="0" dirty="0">
              <a:solidFill>
                <a:srgbClr val="9EA4A8"/>
              </a:solidFill>
            </a:endParaRPr>
          </a:p>
          <a:p>
            <a:pPr marL="12700" algn="just">
              <a:spcBef>
                <a:spcPts val="720"/>
              </a:spcBef>
            </a:pPr>
            <a:endParaRPr lang="es-CL" sz="3500" kern="0" spc="5" dirty="0">
              <a:solidFill>
                <a:srgbClr val="9EA4A8"/>
              </a:solidFill>
              <a:ea typeface="Source Sans Pro" panose="020B0503030403020204" pitchFamily="34" charset="0"/>
            </a:endParaRPr>
          </a:p>
          <a:p>
            <a:pPr algn="just"/>
            <a:r>
              <a:rPr lang="es-CL" sz="2800" kern="0" spc="10" dirty="0">
                <a:latin typeface="Source Sans Pro"/>
                <a:ea typeface="Source Sans Pro" panose="020B0503030403020204" pitchFamily="34" charset="0"/>
              </a:rPr>
              <a:t>En el paso 3</a:t>
            </a:r>
            <a:r>
              <a:rPr lang="es-CL" sz="2800" b="0" kern="0" spc="10" dirty="0">
                <a:latin typeface="Source Sans Pro"/>
                <a:ea typeface="Source Sans Pro" panose="020B0503030403020204" pitchFamily="34" charset="0"/>
              </a:rPr>
              <a:t> de ANOVA se comparan estas dos estimaciones de la varianza de la población mediante el cálculo de su cociente: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78F074D-5F92-0C09-04D1-4C234BC4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650" y="10435949"/>
            <a:ext cx="4395597" cy="7681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0D12CA4-3A4B-30DE-3CFF-CC071D92E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122" y="4486937"/>
            <a:ext cx="7206495" cy="21336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7" name="object 15">
            <a:extLst>
              <a:ext uri="{FF2B5EF4-FFF2-40B4-BE49-F238E27FC236}">
                <a16:creationId xmlns:a16="http://schemas.microsoft.com/office/drawing/2014/main" id="{BE9D3517-C0B4-F791-4AD9-668E7163DCFE}"/>
              </a:ext>
            </a:extLst>
          </p:cNvPr>
          <p:cNvSpPr txBox="1">
            <a:spLocks/>
          </p:cNvSpPr>
          <p:nvPr/>
        </p:nvSpPr>
        <p:spPr>
          <a:xfrm>
            <a:off x="8356539" y="7370409"/>
            <a:ext cx="9225915" cy="267765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CL" sz="2800" b="0" kern="0" spc="1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Como resultado, </a:t>
            </a:r>
            <a:r>
              <a:rPr lang="es-ES" sz="2800" kern="0" spc="1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el denominador y el numerador deben ser aproximadamente iguales si la hipótesis nula es verdadera</a:t>
            </a:r>
            <a:r>
              <a:rPr lang="es-ES" sz="2800" b="0" kern="0" spc="1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Cuanto más cercano a 1 esté el cociente F, más nos inclinamos a aceptar la hipótesis nula. Al contrario, conforme el cociente F crece, nos inclinaremos más a rechazar la hipótesis nula y a aceptar la alternativa</a:t>
            </a:r>
            <a:endParaRPr lang="es-CL" sz="2800" b="0" kern="0" spc="1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Imagen 9">
            <a:extLst>
              <a:ext uri="{FF2B5EF4-FFF2-40B4-BE49-F238E27FC236}">
                <a16:creationId xmlns:a16="http://schemas.microsoft.com/office/drawing/2014/main" id="{9142A080-4C0C-51FA-05FA-3BBCECC37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04" y="4562895"/>
            <a:ext cx="6815776" cy="347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7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4343400" cy="738664"/>
          </a:xfrm>
        </p:spPr>
        <p:txBody>
          <a:bodyPr/>
          <a:lstStyle/>
          <a:p>
            <a:r>
              <a:rPr lang="es-CL" dirty="0"/>
              <a:t>ANOVA</a:t>
            </a: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1122731"/>
            <a:ext cx="9225915" cy="235449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just">
              <a:spcBef>
                <a:spcPts val="720"/>
              </a:spcBef>
            </a:pPr>
            <a:r>
              <a:rPr lang="es-CL" sz="3500" kern="0" spc="5" dirty="0">
                <a:solidFill>
                  <a:srgbClr val="9EA4A8"/>
                </a:solidFill>
              </a:rPr>
              <a:t>GRADOS DE LIBERTAD</a:t>
            </a:r>
            <a:endParaRPr lang="es-CL" sz="3500" kern="0" dirty="0">
              <a:solidFill>
                <a:srgbClr val="9EA4A8"/>
              </a:solidFill>
            </a:endParaRPr>
          </a:p>
          <a:p>
            <a:pPr algn="just"/>
            <a:r>
              <a:rPr lang="es-CL" sz="2800" b="0" kern="0" spc="1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Dependiendo del tamaño de las muestras, las distribuciones son diferentes. Esto se denomina </a:t>
            </a:r>
            <a:r>
              <a:rPr lang="es-CL" sz="2800" i="1" kern="0" spc="1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grados de libertad</a:t>
            </a:r>
            <a:r>
              <a:rPr lang="es-CL" sz="2800" b="0" kern="0" spc="1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que podría definirse como el número de valores que podemos escoger libremente.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78F074D-5F92-0C09-04D1-4C234BC4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650" y="10435949"/>
            <a:ext cx="4395597" cy="76816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1695E41-E336-32FB-9836-190121E06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817" y="3922977"/>
            <a:ext cx="9072282" cy="17526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3B4D1AC-9295-54E9-F257-7EBCE382C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5483" y="6141785"/>
            <a:ext cx="8442407" cy="174236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24D34F8-3E25-E9FA-8DCD-CD25765AB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7917" y="8093030"/>
            <a:ext cx="5921876" cy="2021239"/>
          </a:xfrm>
          <a:prstGeom prst="rect">
            <a:avLst/>
          </a:prstGeom>
        </p:spPr>
      </p:pic>
      <p:pic>
        <p:nvPicPr>
          <p:cNvPr id="7" name="Imagen 8">
            <a:extLst>
              <a:ext uri="{FF2B5EF4-FFF2-40B4-BE49-F238E27FC236}">
                <a16:creationId xmlns:a16="http://schemas.microsoft.com/office/drawing/2014/main" id="{9B0F7EF9-C4D2-9F35-1673-183EBFE0E0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924" y="4198160"/>
            <a:ext cx="7648627" cy="291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7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040" y="1258411"/>
            <a:ext cx="4343400" cy="738664"/>
          </a:xfrm>
        </p:spPr>
        <p:txBody>
          <a:bodyPr/>
          <a:lstStyle/>
          <a:p>
            <a:r>
              <a:rPr lang="es-CL" dirty="0"/>
              <a:t>ANOVA</a:t>
            </a: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1122731"/>
            <a:ext cx="9225915" cy="40780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just">
              <a:spcBef>
                <a:spcPts val="720"/>
              </a:spcBef>
            </a:pPr>
            <a:r>
              <a:rPr lang="es-CL" sz="3500" kern="0" spc="5" dirty="0">
                <a:solidFill>
                  <a:srgbClr val="9EA4A8"/>
                </a:solidFill>
              </a:rPr>
              <a:t>PRUEBA DE HIPÓTESIS</a:t>
            </a:r>
          </a:p>
          <a:p>
            <a:pPr algn="just"/>
            <a:r>
              <a:rPr lang="es-ES" sz="2800" b="0" kern="0" spc="1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Para llevar a cabo pruebas de hipótesis F debemos utilizar </a:t>
            </a:r>
            <a:r>
              <a:rPr lang="es-ES" sz="2800" i="1" kern="0" spc="1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una tabla F</a:t>
            </a:r>
            <a:r>
              <a:rPr lang="es-ES" sz="2800" b="0" kern="0" spc="1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en la cual las columnas representan el número de grados de libertad del numerador y las filas el número de grados de libertad del denominador.</a:t>
            </a:r>
          </a:p>
          <a:p>
            <a:pPr algn="just"/>
            <a:endParaRPr lang="es-ES" sz="2800" b="0" kern="0" spc="1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es-ES" sz="2800" b="0" kern="0" spc="1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 nuestro valor calculado de F excede este valor de la tabla, rechazamos la hipótesis nula. Si no es mayor, la aceptamos (ver ejemplo)</a:t>
            </a:r>
            <a:endParaRPr lang="es-CL" sz="2800" b="0" kern="0" spc="1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78F074D-5F92-0C09-04D1-4C234BC4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650" y="10435949"/>
            <a:ext cx="4395597" cy="7681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D8E57D0-4A3F-3B60-DB54-8669BA4AB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050" y="5426302"/>
            <a:ext cx="7984012" cy="471961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96BEF71-80B9-5B1D-35F7-FD938414681B}"/>
              </a:ext>
            </a:extLst>
          </p:cNvPr>
          <p:cNvSpPr txBox="1"/>
          <p:nvPr/>
        </p:nvSpPr>
        <p:spPr>
          <a:xfrm>
            <a:off x="15843250" y="6108581"/>
            <a:ext cx="36516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b="1" dirty="0"/>
              <a:t>Ejemplo:</a:t>
            </a:r>
          </a:p>
          <a:p>
            <a:endParaRPr lang="es-CL" sz="2000" b="1" dirty="0"/>
          </a:p>
          <a:p>
            <a:r>
              <a:rPr lang="es-CL" sz="2000" b="1" dirty="0"/>
              <a:t>Valor de F = 1.354</a:t>
            </a:r>
          </a:p>
          <a:p>
            <a:r>
              <a:rPr lang="es-CL" sz="2000" b="1" dirty="0"/>
              <a:t>Grados de libertad Tabla F = 3.81</a:t>
            </a:r>
          </a:p>
        </p:txBody>
      </p:sp>
      <p:pic>
        <p:nvPicPr>
          <p:cNvPr id="4" name="Imagen 5">
            <a:extLst>
              <a:ext uri="{FF2B5EF4-FFF2-40B4-BE49-F238E27FC236}">
                <a16:creationId xmlns:a16="http://schemas.microsoft.com/office/drawing/2014/main" id="{7E3DE539-31BC-58B9-D907-65E74CBF6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772" y="4361175"/>
            <a:ext cx="5820981" cy="448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3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e7ac4cf-e23f-48fa-9529-c41e75b23430" xsi:nil="true"/>
    <lcf76f155ced4ddcb4097134ff3c332f xmlns="73c13b64-88fd-4eb7-a3bf-975b07d582d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2458228B949B479C0D95B74764B8CE" ma:contentTypeVersion="10" ma:contentTypeDescription="Crear nuevo documento." ma:contentTypeScope="" ma:versionID="734068bfad1b7fc3056ebe1a84daf5c5">
  <xsd:schema xmlns:xsd="http://www.w3.org/2001/XMLSchema" xmlns:xs="http://www.w3.org/2001/XMLSchema" xmlns:p="http://schemas.microsoft.com/office/2006/metadata/properties" xmlns:ns2="73c13b64-88fd-4eb7-a3bf-975b07d582db" xmlns:ns3="de7ac4cf-e23f-48fa-9529-c41e75b23430" targetNamespace="http://schemas.microsoft.com/office/2006/metadata/properties" ma:root="true" ma:fieldsID="f2d0ee4cb06e4d99530d64254e1556c3" ns2:_="" ns3:_="">
    <xsd:import namespace="73c13b64-88fd-4eb7-a3bf-975b07d582db"/>
    <xsd:import namespace="de7ac4cf-e23f-48fa-9529-c41e75b23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13b64-88fd-4eb7-a3bf-975b07d582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ac4cf-e23f-48fa-9529-c41e75b2343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2e0ce2e-47fc-4cfd-b901-939069886bd0}" ma:internalName="TaxCatchAll" ma:showField="CatchAllData" ma:web="de7ac4cf-e23f-48fa-9529-c41e75b234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0A64F5-C04B-4FDE-9289-FEC6D6F8A495}">
  <ds:schemaRefs>
    <ds:schemaRef ds:uri="http://schemas.microsoft.com/office/2006/metadata/properties"/>
    <ds:schemaRef ds:uri="http://schemas.microsoft.com/office/infopath/2007/PartnerControls"/>
    <ds:schemaRef ds:uri="de7ac4cf-e23f-48fa-9529-c41e75b23430"/>
    <ds:schemaRef ds:uri="73c13b64-88fd-4eb7-a3bf-975b07d582db"/>
  </ds:schemaRefs>
</ds:datastoreItem>
</file>

<file path=customXml/itemProps2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978920-EC1E-4F7F-9674-A762EB8619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c13b64-88fd-4eb7-a3bf-975b07d582db"/>
    <ds:schemaRef ds:uri="de7ac4cf-e23f-48fa-9529-c41e75b23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</TotalTime>
  <Words>981</Words>
  <Application>Microsoft Office PowerPoint</Application>
  <PresentationFormat>Personalizado</PresentationFormat>
  <Paragraphs>89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DISTANCIAS</vt:lpstr>
      <vt:lpstr>Presentación de PowerPoint</vt:lpstr>
      <vt:lpstr>Presentación de PowerPoint</vt:lpstr>
      <vt:lpstr>Presentación de PowerPoint</vt:lpstr>
      <vt:lpstr>Presentación de PowerPoint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guillermo pinto</cp:lastModifiedBy>
  <cp:revision>87</cp:revision>
  <dcterms:created xsi:type="dcterms:W3CDTF">2021-04-02T01:36:00Z</dcterms:created>
  <dcterms:modified xsi:type="dcterms:W3CDTF">2022-11-11T04:28:52Z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0x0101001E2458228B949B479C0D95B74764B8CE</vt:lpwstr>
  </property>
  <property fmtid="{D5CDD505-2E9C-101B-9397-08002B2CF9AE}" pid="6" name="MediaServiceImageTags">
    <vt:lpwstr/>
  </property>
</Properties>
</file>