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57" r:id="rId4"/>
    <p:sldId id="268" r:id="rId5"/>
    <p:sldId id="262" r:id="rId6"/>
  </p:sldIdLst>
  <p:sldSz cx="23760113" cy="13679488"/>
  <p:notesSz cx="6858000" cy="9144000"/>
  <p:defaultTextStyle>
    <a:defPPr>
      <a:defRPr lang="en-US"/>
    </a:defPPr>
    <a:lvl1pPr marL="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1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83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74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66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57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49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40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32" algn="l" defTabSz="45719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8" userDrawn="1">
          <p15:clr>
            <a:srgbClr val="A4A3A4"/>
          </p15:clr>
        </p15:guide>
        <p15:guide id="2" pos="7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34" y="53"/>
      </p:cViewPr>
      <p:guideLst>
        <p:guide orient="horz" pos="4308"/>
        <p:guide pos="7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A59-79DF-4C86-8F6B-E65F39DFC80E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3322E-E9CE-4C62-B053-3827CFF3FC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2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698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6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29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891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3322E-E9CE-4C62-B053-3827CFF3FC3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803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5" y="2238752"/>
            <a:ext cx="17820085" cy="4762488"/>
          </a:xfrm>
        </p:spPr>
        <p:txBody>
          <a:bodyPr anchor="b"/>
          <a:lstStyle>
            <a:lvl1pPr algn="ctr"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5" y="7184900"/>
            <a:ext cx="17820085" cy="3302709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33" indent="0" algn="ctr">
              <a:buNone/>
              <a:defRPr sz="3897"/>
            </a:lvl2pPr>
            <a:lvl3pPr marL="1781868" indent="0" algn="ctr">
              <a:buNone/>
              <a:defRPr sz="3508"/>
            </a:lvl3pPr>
            <a:lvl4pPr marL="2672801" indent="0" algn="ctr">
              <a:buNone/>
              <a:defRPr sz="3118"/>
            </a:lvl4pPr>
            <a:lvl5pPr marL="3563734" indent="0" algn="ctr">
              <a:buNone/>
              <a:defRPr sz="3118"/>
            </a:lvl5pPr>
            <a:lvl6pPr marL="4454668" indent="0" algn="ctr">
              <a:buNone/>
              <a:defRPr sz="3118"/>
            </a:lvl6pPr>
            <a:lvl7pPr marL="5345602" indent="0" algn="ctr">
              <a:buNone/>
              <a:defRPr sz="3118"/>
            </a:lvl7pPr>
            <a:lvl8pPr marL="6236536" indent="0" algn="ctr">
              <a:buNone/>
              <a:defRPr sz="3118"/>
            </a:lvl8pPr>
            <a:lvl9pPr marL="7127469" indent="0" algn="ctr">
              <a:buNone/>
              <a:defRPr sz="3118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4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2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728306"/>
            <a:ext cx="5123274" cy="1159273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28306"/>
            <a:ext cx="15072822" cy="1159273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87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410374"/>
            <a:ext cx="20493097" cy="5690286"/>
          </a:xfrm>
        </p:spPr>
        <p:txBody>
          <a:bodyPr anchor="b"/>
          <a:lstStyle>
            <a:lvl1pPr>
              <a:defRPr sz="1169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9154494"/>
            <a:ext cx="20493097" cy="2992387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33" indent="0">
              <a:buNone/>
              <a:defRPr sz="3897">
                <a:solidFill>
                  <a:schemeClr val="tx1">
                    <a:tint val="75000"/>
                  </a:schemeClr>
                </a:solidFill>
              </a:defRPr>
            </a:lvl2pPr>
            <a:lvl3pPr marL="1781868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80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73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66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602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53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469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61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641532"/>
            <a:ext cx="10098048" cy="867950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163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728308"/>
            <a:ext cx="20493097" cy="264406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4" y="3353376"/>
            <a:ext cx="10051641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4" y="4996814"/>
            <a:ext cx="10051641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353376"/>
            <a:ext cx="10101143" cy="1643438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33" indent="0">
              <a:buNone/>
              <a:defRPr sz="3897" b="1"/>
            </a:lvl2pPr>
            <a:lvl3pPr marL="1781868" indent="0">
              <a:buNone/>
              <a:defRPr sz="3508" b="1"/>
            </a:lvl3pPr>
            <a:lvl4pPr marL="2672801" indent="0">
              <a:buNone/>
              <a:defRPr sz="3118" b="1"/>
            </a:lvl4pPr>
            <a:lvl5pPr marL="3563734" indent="0">
              <a:buNone/>
              <a:defRPr sz="3118" b="1"/>
            </a:lvl5pPr>
            <a:lvl6pPr marL="4454668" indent="0">
              <a:buNone/>
              <a:defRPr sz="3118" b="1"/>
            </a:lvl6pPr>
            <a:lvl7pPr marL="5345602" indent="0">
              <a:buNone/>
              <a:defRPr sz="3118" b="1"/>
            </a:lvl7pPr>
            <a:lvl8pPr marL="6236536" indent="0">
              <a:buNone/>
              <a:defRPr sz="3118" b="1"/>
            </a:lvl8pPr>
            <a:lvl9pPr marL="7127469" indent="0">
              <a:buNone/>
              <a:defRPr sz="3118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4996814"/>
            <a:ext cx="10101143" cy="73495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22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80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324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1969595"/>
            <a:ext cx="12028557" cy="9721303"/>
          </a:xfrm>
        </p:spPr>
        <p:txBody>
          <a:bodyPr/>
          <a:lstStyle>
            <a:lvl1pPr>
              <a:defRPr sz="6236"/>
            </a:lvl1pPr>
            <a:lvl2pPr>
              <a:defRPr sz="5456"/>
            </a:lvl2pPr>
            <a:lvl3pPr>
              <a:defRPr sz="4677"/>
            </a:lvl3pPr>
            <a:lvl4pPr>
              <a:defRPr sz="3897"/>
            </a:lvl4pPr>
            <a:lvl5pPr>
              <a:defRPr sz="3897"/>
            </a:lvl5pPr>
            <a:lvl6pPr>
              <a:defRPr sz="3897"/>
            </a:lvl6pPr>
            <a:lvl7pPr>
              <a:defRPr sz="3897"/>
            </a:lvl7pPr>
            <a:lvl8pPr>
              <a:defRPr sz="3897"/>
            </a:lvl8pPr>
            <a:lvl9pPr>
              <a:defRPr sz="3897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17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5" y="911967"/>
            <a:ext cx="7663254" cy="3191881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1969595"/>
            <a:ext cx="12028557" cy="9721303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33" indent="0">
              <a:buNone/>
              <a:defRPr sz="5456"/>
            </a:lvl2pPr>
            <a:lvl3pPr marL="1781868" indent="0">
              <a:buNone/>
              <a:defRPr sz="4677"/>
            </a:lvl3pPr>
            <a:lvl4pPr marL="2672801" indent="0">
              <a:buNone/>
              <a:defRPr sz="3897"/>
            </a:lvl4pPr>
            <a:lvl5pPr marL="3563734" indent="0">
              <a:buNone/>
              <a:defRPr sz="3897"/>
            </a:lvl5pPr>
            <a:lvl6pPr marL="4454668" indent="0">
              <a:buNone/>
              <a:defRPr sz="3897"/>
            </a:lvl6pPr>
            <a:lvl7pPr marL="5345602" indent="0">
              <a:buNone/>
              <a:defRPr sz="3897"/>
            </a:lvl7pPr>
            <a:lvl8pPr marL="6236536" indent="0">
              <a:buNone/>
              <a:defRPr sz="3897"/>
            </a:lvl8pPr>
            <a:lvl9pPr marL="7127469" indent="0">
              <a:buNone/>
              <a:defRPr sz="3897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5" y="4103846"/>
            <a:ext cx="7663254" cy="7602883"/>
          </a:xfrm>
        </p:spPr>
        <p:txBody>
          <a:bodyPr/>
          <a:lstStyle>
            <a:lvl1pPr marL="0" indent="0">
              <a:buNone/>
              <a:defRPr sz="3118"/>
            </a:lvl1pPr>
            <a:lvl2pPr marL="890933" indent="0">
              <a:buNone/>
              <a:defRPr sz="2728"/>
            </a:lvl2pPr>
            <a:lvl3pPr marL="1781868" indent="0">
              <a:buNone/>
              <a:defRPr sz="2338"/>
            </a:lvl3pPr>
            <a:lvl4pPr marL="2672801" indent="0">
              <a:buNone/>
              <a:defRPr sz="1949"/>
            </a:lvl4pPr>
            <a:lvl5pPr marL="3563734" indent="0">
              <a:buNone/>
              <a:defRPr sz="1949"/>
            </a:lvl5pPr>
            <a:lvl6pPr marL="4454668" indent="0">
              <a:buNone/>
              <a:defRPr sz="1949"/>
            </a:lvl6pPr>
            <a:lvl7pPr marL="5345602" indent="0">
              <a:buNone/>
              <a:defRPr sz="1949"/>
            </a:lvl7pPr>
            <a:lvl8pPr marL="6236536" indent="0">
              <a:buNone/>
              <a:defRPr sz="1949"/>
            </a:lvl8pPr>
            <a:lvl9pPr marL="7127469" indent="0">
              <a:buNone/>
              <a:defRPr sz="1949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865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28308"/>
            <a:ext cx="20493097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641532"/>
            <a:ext cx="20493097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9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1DD5-D7FC-4BBE-8E49-99897CB74606}" type="datetimeFigureOut">
              <a:rPr lang="pl-PL" smtClean="0"/>
              <a:t>2021-04-01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9" y="12678861"/>
            <a:ext cx="801903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1" y="12678861"/>
            <a:ext cx="5346025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70DE-6766-4BF6-9F13-22660D886C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80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868" rtl="0" eaLnBrk="1" latinLnBrk="0" hangingPunct="1">
        <a:lnSpc>
          <a:spcPct val="90000"/>
        </a:lnSpc>
        <a:spcBef>
          <a:spcPct val="0"/>
        </a:spcBef>
        <a:buNone/>
        <a:defRPr sz="8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67" indent="-445467" algn="l" defTabSz="1781868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6" kern="1200">
          <a:solidFill>
            <a:schemeClr val="tx1"/>
          </a:solidFill>
          <a:latin typeface="+mn-lt"/>
          <a:ea typeface="+mn-ea"/>
          <a:cs typeface="+mn-cs"/>
        </a:defRPr>
      </a:lvl1pPr>
      <a:lvl2pPr marL="13364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3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7" kern="1200">
          <a:solidFill>
            <a:schemeClr val="tx1"/>
          </a:solidFill>
          <a:latin typeface="+mn-lt"/>
          <a:ea typeface="+mn-ea"/>
          <a:cs typeface="+mn-cs"/>
        </a:defRPr>
      </a:lvl3pPr>
      <a:lvl4pPr marL="311826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201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134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069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002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2937" indent="-445467" algn="l" defTabSz="1781868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33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8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801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734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668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602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536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469" algn="l" defTabSz="1781868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ole tekstowe 76">
            <a:extLst>
              <a:ext uri="{FF2B5EF4-FFF2-40B4-BE49-F238E27FC236}">
                <a16:creationId xmlns:a16="http://schemas.microsoft.com/office/drawing/2014/main" id="{81560841-9946-40EA-9E7F-AC758484C559}"/>
              </a:ext>
            </a:extLst>
          </p:cNvPr>
          <p:cNvSpPr txBox="1"/>
          <p:nvPr/>
        </p:nvSpPr>
        <p:spPr>
          <a:xfrm>
            <a:off x="5166584" y="1577890"/>
            <a:ext cx="14526590" cy="1141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/>
              <a:t>On </a:t>
            </a:r>
            <a:r>
              <a:rPr lang="pl-PL" sz="2800" dirty="0" err="1"/>
              <a:t>this</a:t>
            </a:r>
            <a:r>
              <a:rPr lang="pl-PL" sz="2800" dirty="0"/>
              <a:t> </a:t>
            </a:r>
            <a:r>
              <a:rPr lang="pl-PL" sz="2800" dirty="0" err="1"/>
              <a:t>task</a:t>
            </a:r>
            <a:r>
              <a:rPr lang="pl-PL" sz="2800" dirty="0"/>
              <a:t>,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going</a:t>
            </a:r>
            <a:r>
              <a:rPr lang="pl-PL" sz="2800" dirty="0"/>
              <a:t> to </a:t>
            </a:r>
            <a:r>
              <a:rPr lang="pl-PL" sz="2800" dirty="0" err="1"/>
              <a:t>see</a:t>
            </a:r>
            <a:r>
              <a:rPr lang="pl-PL" sz="2800" dirty="0"/>
              <a:t> </a:t>
            </a:r>
            <a:r>
              <a:rPr lang="pl-PL" sz="2800" dirty="0" err="1"/>
              <a:t>two</a:t>
            </a:r>
            <a:r>
              <a:rPr lang="pl-PL" sz="2800" dirty="0"/>
              <a:t> </a:t>
            </a:r>
            <a:r>
              <a:rPr lang="pl-PL" sz="2800" dirty="0" err="1"/>
              <a:t>patterns</a:t>
            </a:r>
            <a:r>
              <a:rPr lang="pl-PL" sz="2800" dirty="0"/>
              <a:t> of </a:t>
            </a:r>
            <a:r>
              <a:rPr lang="pl-PL" sz="2800" dirty="0" err="1"/>
              <a:t>circles</a:t>
            </a:r>
            <a:r>
              <a:rPr lang="pl-PL" sz="2800" dirty="0"/>
              <a:t> and </a:t>
            </a:r>
            <a:r>
              <a:rPr lang="pl-PL" sz="2800" dirty="0" err="1"/>
              <a:t>arrows</a:t>
            </a:r>
            <a:r>
              <a:rPr lang="pl-PL" sz="2800" dirty="0"/>
              <a:t>.</a:t>
            </a:r>
          </a:p>
          <a:p>
            <a:pPr algn="just"/>
            <a:r>
              <a:rPr lang="en-US" sz="2800" dirty="0"/>
              <a:t>On the left</a:t>
            </a:r>
            <a:r>
              <a:rPr lang="pl-PL" sz="2800" dirty="0"/>
              <a:t>,</a:t>
            </a:r>
            <a:r>
              <a:rPr lang="en-US" sz="2800" dirty="0"/>
              <a:t> the</a:t>
            </a:r>
            <a:r>
              <a:rPr lang="pl-PL" sz="2800" dirty="0"/>
              <a:t> </a:t>
            </a:r>
            <a:r>
              <a:rPr lang="en-US" sz="2800" dirty="0"/>
              <a:t>circles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en-US" sz="2800" dirty="0"/>
              <a:t>connected </a:t>
            </a:r>
            <a:r>
              <a:rPr lang="pl-PL" sz="2800" dirty="0"/>
              <a:t>by</a:t>
            </a:r>
            <a:r>
              <a:rPr lang="en-US" sz="2800" dirty="0"/>
              <a:t> arrows in some specific way</a:t>
            </a:r>
            <a:r>
              <a:rPr lang="pl-PL" sz="2800" dirty="0"/>
              <a:t>, </a:t>
            </a:r>
            <a:r>
              <a:rPr lang="pl-PL" sz="2800" dirty="0" err="1"/>
              <a:t>making</a:t>
            </a:r>
            <a:r>
              <a:rPr lang="pl-PL" sz="2800" dirty="0"/>
              <a:t> a network.</a:t>
            </a:r>
          </a:p>
          <a:p>
            <a:pPr algn="just"/>
            <a:r>
              <a:rPr lang="en-US" sz="2800" dirty="0"/>
              <a:t>On the right</a:t>
            </a:r>
            <a:r>
              <a:rPr lang="pl-PL" sz="2800" dirty="0"/>
              <a:t>,</a:t>
            </a:r>
            <a:r>
              <a:rPr lang="en-US" sz="2800" dirty="0"/>
              <a:t> </a:t>
            </a:r>
            <a:r>
              <a:rPr lang="pl-PL" sz="2800" dirty="0"/>
              <a:t>the </a:t>
            </a:r>
            <a:r>
              <a:rPr lang="pl-PL" sz="2800" dirty="0" err="1"/>
              <a:t>pattern</a:t>
            </a:r>
            <a:r>
              <a:rPr lang="pl-PL" sz="2800" dirty="0"/>
              <a:t> of</a:t>
            </a:r>
            <a:r>
              <a:rPr lang="en-US" sz="2800" dirty="0"/>
              <a:t> circles and arrows</a:t>
            </a:r>
            <a:r>
              <a:rPr lang="pl-PL" sz="2800" dirty="0"/>
              <a:t> </a:t>
            </a:r>
            <a:r>
              <a:rPr lang="pl-PL" sz="2800" dirty="0" err="1"/>
              <a:t>makes</a:t>
            </a:r>
            <a:r>
              <a:rPr lang="pl-PL" sz="2800" dirty="0"/>
              <a:t> the same network as the one on the </a:t>
            </a:r>
            <a:r>
              <a:rPr lang="pl-PL" sz="2800" dirty="0" err="1"/>
              <a:t>left</a:t>
            </a:r>
            <a:r>
              <a:rPr lang="pl-PL" sz="2800" dirty="0"/>
              <a:t>. 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However</a:t>
            </a:r>
            <a:r>
              <a:rPr lang="pl-PL" sz="2800" dirty="0"/>
              <a:t>, the </a:t>
            </a:r>
            <a:r>
              <a:rPr lang="en-US" sz="2800" dirty="0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</a:t>
            </a:r>
            <a:r>
              <a:rPr lang="pl-PL" sz="2800" dirty="0" err="1"/>
              <a:t>pattern</a:t>
            </a:r>
            <a:r>
              <a:rPr lang="pl-PL" sz="2800" dirty="0"/>
              <a:t> </a:t>
            </a:r>
            <a:r>
              <a:rPr lang="pl-PL" sz="2800" dirty="0" err="1"/>
              <a:t>were</a:t>
            </a:r>
            <a:r>
              <a:rPr lang="pl-PL" sz="2800" dirty="0"/>
              <a:t> </a:t>
            </a:r>
            <a:r>
              <a:rPr lang="pl-PL" sz="2800" dirty="0" err="1"/>
              <a:t>randomly</a:t>
            </a:r>
            <a:r>
              <a:rPr lang="pl-PL" sz="2800" dirty="0"/>
              <a:t> </a:t>
            </a:r>
            <a:r>
              <a:rPr lang="pl-PL" sz="2800" dirty="0" err="1"/>
              <a:t>moved</a:t>
            </a:r>
            <a:r>
              <a:rPr lang="pl-PL" sz="2800" dirty="0"/>
              <a:t> to </a:t>
            </a:r>
            <a:r>
              <a:rPr lang="pl-PL" sz="2800" dirty="0" err="1"/>
              <a:t>new</a:t>
            </a:r>
            <a:r>
              <a:rPr lang="pl-PL" sz="2800" dirty="0"/>
              <a:t> </a:t>
            </a:r>
            <a:r>
              <a:rPr lang="pl-PL" sz="2800" dirty="0" err="1"/>
              <a:t>locations</a:t>
            </a:r>
            <a:r>
              <a:rPr lang="pl-PL" sz="2800" dirty="0"/>
              <a:t>,</a:t>
            </a:r>
          </a:p>
          <a:p>
            <a:pPr algn="just"/>
            <a:r>
              <a:rPr lang="pl-PL" sz="2800" dirty="0"/>
              <a:t>and </a:t>
            </a:r>
            <a:r>
              <a:rPr lang="en-US" sz="2800" dirty="0"/>
              <a:t>the arrows followed </a:t>
            </a:r>
            <a:r>
              <a:rPr lang="en-US" sz="2800" dirty="0" err="1"/>
              <a:t>th</a:t>
            </a:r>
            <a:r>
              <a:rPr lang="pl-PL" sz="2800" dirty="0" err="1"/>
              <a:t>ese</a:t>
            </a:r>
            <a:r>
              <a:rPr lang="en-US" sz="2800" dirty="0"/>
              <a:t> changes</a:t>
            </a:r>
            <a:r>
              <a:rPr lang="pl-PL" sz="2800" dirty="0"/>
              <a:t> (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still</a:t>
            </a:r>
            <a:r>
              <a:rPr lang="pl-PL" sz="2800" dirty="0"/>
              <a:t> </a:t>
            </a:r>
            <a:r>
              <a:rPr lang="pl-PL" sz="2800" dirty="0" err="1"/>
              <a:t>connect</a:t>
            </a:r>
            <a:r>
              <a:rPr lang="pl-PL" sz="2800" dirty="0"/>
              <a:t> the same </a:t>
            </a:r>
            <a:r>
              <a:rPr lang="pl-PL" sz="2800" dirty="0" err="1"/>
              <a:t>circles</a:t>
            </a:r>
            <a:r>
              <a:rPr lang="pl-PL" sz="2800" dirty="0"/>
              <a:t>)</a:t>
            </a:r>
            <a:r>
              <a:rPr lang="en-US" sz="2800" dirty="0"/>
              <a:t>.</a:t>
            </a:r>
            <a:r>
              <a:rPr lang="pl-PL" sz="2800" dirty="0"/>
              <a:t> </a:t>
            </a:r>
          </a:p>
          <a:p>
            <a:pPr algn="just"/>
            <a:r>
              <a:rPr lang="pl-PL" sz="2800" dirty="0" err="1"/>
              <a:t>Thus</a:t>
            </a:r>
            <a:r>
              <a:rPr lang="pl-PL" sz="2800" dirty="0"/>
              <a:t>, the </a:t>
            </a:r>
            <a:r>
              <a:rPr lang="pl-PL" sz="2800" dirty="0" err="1"/>
              <a:t>structure</a:t>
            </a:r>
            <a:r>
              <a:rPr lang="pl-PL" sz="2800" dirty="0"/>
              <a:t> of </a:t>
            </a:r>
            <a:r>
              <a:rPr lang="pl-PL" sz="2800" dirty="0" err="1"/>
              <a:t>connections</a:t>
            </a:r>
            <a:r>
              <a:rPr lang="pl-PL" sz="2800" dirty="0"/>
              <a:t> </a:t>
            </a:r>
            <a:r>
              <a:rPr lang="pl-PL" sz="2800" dirty="0" err="1"/>
              <a:t>between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</a:t>
            </a:r>
            <a:r>
              <a:rPr lang="pl-PL" sz="2800" dirty="0" err="1"/>
              <a:t>remains</a:t>
            </a:r>
            <a:r>
              <a:rPr lang="pl-PL" sz="2800" dirty="0"/>
              <a:t> </a:t>
            </a:r>
            <a:r>
              <a:rPr lang="pl-PL" sz="2800" dirty="0" err="1"/>
              <a:t>identical</a:t>
            </a:r>
            <a:r>
              <a:rPr lang="pl-PL" sz="2800" dirty="0"/>
              <a:t> in </a:t>
            </a:r>
            <a:r>
              <a:rPr lang="pl-PL" sz="2800" dirty="0" err="1"/>
              <a:t>both</a:t>
            </a:r>
            <a:r>
              <a:rPr lang="pl-PL" sz="2800" dirty="0"/>
              <a:t> networks.</a:t>
            </a:r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need</a:t>
            </a:r>
            <a:r>
              <a:rPr lang="pl-PL" sz="2800" dirty="0"/>
              <a:t> to </a:t>
            </a:r>
            <a:r>
              <a:rPr lang="pl-PL" sz="2800" dirty="0" err="1"/>
              <a:t>observe</a:t>
            </a:r>
            <a:r>
              <a:rPr lang="pl-PL" sz="2800" dirty="0"/>
              <a:t> the </a:t>
            </a:r>
            <a:r>
              <a:rPr lang="pl-PL" sz="2800" dirty="0" err="1"/>
              <a:t>structure</a:t>
            </a:r>
            <a:r>
              <a:rPr lang="pl-PL" sz="2800" dirty="0"/>
              <a:t> of </a:t>
            </a:r>
            <a:r>
              <a:rPr lang="pl-PL" sz="2800" dirty="0" err="1"/>
              <a:t>connections</a:t>
            </a:r>
            <a:r>
              <a:rPr lang="pl-PL" sz="2800" dirty="0"/>
              <a:t> to </a:t>
            </a:r>
            <a:r>
              <a:rPr lang="pl-PL" sz="2800" dirty="0" err="1"/>
              <a:t>track</a:t>
            </a:r>
            <a:r>
              <a:rPr lang="pl-PL" sz="2800" dirty="0"/>
              <a:t> </a:t>
            </a:r>
            <a:r>
              <a:rPr lang="pl-PL" sz="2800" dirty="0" err="1"/>
              <a:t>some</a:t>
            </a:r>
            <a:r>
              <a:rPr lang="pl-PL" sz="2800" dirty="0"/>
              <a:t> of the </a:t>
            </a:r>
            <a:r>
              <a:rPr lang="pl-PL" sz="2800" dirty="0" err="1"/>
              <a:t>circles</a:t>
            </a:r>
            <a:r>
              <a:rPr lang="pl-PL" sz="2800" dirty="0"/>
              <a:t> in the networks.</a:t>
            </a:r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pl-PL" sz="2800" dirty="0"/>
              <a:t>In the </a:t>
            </a:r>
            <a:r>
              <a:rPr lang="pl-PL" sz="2800" dirty="0" err="1"/>
              <a:t>left</a:t>
            </a:r>
            <a:r>
              <a:rPr lang="pl-PL" sz="2800" dirty="0"/>
              <a:t> network, o</a:t>
            </a:r>
            <a:r>
              <a:rPr lang="en-US" sz="2800" dirty="0"/>
              <a:t>ne circle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en-US" sz="2800" dirty="0"/>
              <a:t>yellow and one is</a:t>
            </a:r>
            <a:r>
              <a:rPr lang="pl-PL" sz="2800" dirty="0"/>
              <a:t> </a:t>
            </a:r>
            <a:r>
              <a:rPr lang="en-US" sz="2800" dirty="0"/>
              <a:t>blue.</a:t>
            </a:r>
            <a:endParaRPr lang="pl-PL" sz="2800" dirty="0"/>
          </a:p>
          <a:p>
            <a:pPr algn="just"/>
            <a:r>
              <a:rPr lang="pl-PL" sz="2800" dirty="0"/>
              <a:t>The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network </a:t>
            </a:r>
            <a:r>
              <a:rPr lang="pl-PL" sz="2800" dirty="0" err="1"/>
              <a:t>are</a:t>
            </a:r>
            <a:r>
              <a:rPr lang="pl-PL" sz="2800" dirty="0"/>
              <a:t>, </a:t>
            </a:r>
            <a:r>
              <a:rPr lang="pl-PL" sz="2800" dirty="0" err="1"/>
              <a:t>however</a:t>
            </a:r>
            <a:r>
              <a:rPr lang="pl-PL" sz="2800" dirty="0"/>
              <a:t>, </a:t>
            </a:r>
            <a:r>
              <a:rPr lang="pl-PL" sz="2800" dirty="0" err="1"/>
              <a:t>black</a:t>
            </a:r>
            <a:r>
              <a:rPr lang="pl-PL" sz="2800" dirty="0"/>
              <a:t>. </a:t>
            </a:r>
          </a:p>
          <a:p>
            <a:pPr algn="just"/>
            <a:endParaRPr lang="pl-PL" sz="2800" dirty="0"/>
          </a:p>
          <a:p>
            <a:pPr algn="just"/>
            <a:r>
              <a:rPr lang="en-US" sz="2800" dirty="0"/>
              <a:t>Your task is to </a:t>
            </a:r>
            <a:r>
              <a:rPr lang="pl-PL" sz="2800" dirty="0" err="1"/>
              <a:t>find</a:t>
            </a:r>
            <a:r>
              <a:rPr lang="en-US" sz="2800" dirty="0"/>
              <a:t> the </a:t>
            </a:r>
            <a:r>
              <a:rPr lang="pl-PL" sz="2800" dirty="0" err="1"/>
              <a:t>two</a:t>
            </a:r>
            <a:r>
              <a:rPr lang="pl-PL" sz="2800" dirty="0"/>
              <a:t> </a:t>
            </a:r>
            <a:r>
              <a:rPr lang="pl-PL" sz="2800" dirty="0" err="1"/>
              <a:t>circles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network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pl-PL" sz="2800" dirty="0" err="1"/>
              <a:t>correspond</a:t>
            </a:r>
            <a:r>
              <a:rPr lang="pl-PL" sz="2800" dirty="0"/>
              <a:t> </a:t>
            </a:r>
          </a:p>
          <a:p>
            <a:pPr algn="just"/>
            <a:r>
              <a:rPr lang="pl-PL" sz="2800" dirty="0"/>
              <a:t>to the </a:t>
            </a:r>
            <a:r>
              <a:rPr lang="pl-PL" sz="2800" dirty="0" err="1"/>
              <a:t>yellow</a:t>
            </a:r>
            <a:r>
              <a:rPr lang="pl-PL" sz="2800" dirty="0"/>
              <a:t> and to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en-US" sz="2800" dirty="0"/>
              <a:t>circle </a:t>
            </a:r>
            <a:r>
              <a:rPr lang="pl-PL" sz="2800" dirty="0"/>
              <a:t>in</a:t>
            </a:r>
            <a:r>
              <a:rPr lang="en-US" sz="2800" dirty="0"/>
              <a:t> the </a:t>
            </a:r>
            <a:r>
              <a:rPr lang="pl-PL" sz="2800" dirty="0" err="1"/>
              <a:t>left</a:t>
            </a:r>
            <a:r>
              <a:rPr lang="pl-PL" sz="2800" dirty="0"/>
              <a:t> network.</a:t>
            </a:r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Now</a:t>
            </a:r>
            <a:r>
              <a:rPr lang="pl-PL" sz="2800" dirty="0"/>
              <a:t>, </a:t>
            </a:r>
            <a:r>
              <a:rPr lang="pl-PL" sz="2800" dirty="0" err="1"/>
              <a:t>try</a:t>
            </a:r>
            <a:r>
              <a:rPr lang="pl-PL" sz="2800" dirty="0"/>
              <a:t> to </a:t>
            </a:r>
            <a:r>
              <a:rPr lang="pl-PL" sz="2800" dirty="0" err="1"/>
              <a:t>find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in the </a:t>
            </a:r>
            <a:r>
              <a:rPr lang="pl-PL" sz="2800" dirty="0" err="1"/>
              <a:t>right</a:t>
            </a:r>
            <a:r>
              <a:rPr lang="pl-PL" sz="2800" dirty="0"/>
              <a:t> network.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just"/>
            <a:endParaRPr lang="en-US" sz="3600" b="1" dirty="0"/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5A87D98-D69F-4367-AAEA-518FC14E3AE9}"/>
              </a:ext>
            </a:extLst>
          </p:cNvPr>
          <p:cNvGrpSpPr/>
          <p:nvPr/>
        </p:nvGrpSpPr>
        <p:grpSpPr>
          <a:xfrm>
            <a:off x="5815957" y="8707103"/>
            <a:ext cx="3327954" cy="529465"/>
            <a:chOff x="5396844" y="5235388"/>
            <a:chExt cx="4299284" cy="684000"/>
          </a:xfrm>
        </p:grpSpPr>
        <p:sp>
          <p:nvSpPr>
            <p:cNvPr id="4" name="Owal 3">
              <a:extLst>
                <a:ext uri="{FF2B5EF4-FFF2-40B4-BE49-F238E27FC236}">
                  <a16:creationId xmlns:a16="http://schemas.microsoft.com/office/drawing/2014/main" id="{13DBCEBF-C86B-45B7-8F76-C8EBD0CA87BE}"/>
                </a:ext>
              </a:extLst>
            </p:cNvPr>
            <p:cNvSpPr/>
            <p:nvPr/>
          </p:nvSpPr>
          <p:spPr>
            <a:xfrm>
              <a:off x="9012128" y="5235388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7EB9196C-EF2F-4CF2-A167-99F501A94727}"/>
                </a:ext>
              </a:extLst>
            </p:cNvPr>
            <p:cNvSpPr/>
            <p:nvPr/>
          </p:nvSpPr>
          <p:spPr>
            <a:xfrm>
              <a:off x="7261271" y="523538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3F7B8E07-C366-491C-9BA6-3E882FD0116B}"/>
                </a:ext>
              </a:extLst>
            </p:cNvPr>
            <p:cNvSpPr/>
            <p:nvPr/>
          </p:nvSpPr>
          <p:spPr>
            <a:xfrm>
              <a:off x="5396844" y="5235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71B39097-3F1B-4CB9-8644-657603552559}"/>
                </a:ext>
              </a:extLst>
            </p:cNvPr>
            <p:cNvCxnSpPr>
              <a:cxnSpLocks/>
            </p:cNvCxnSpPr>
            <p:nvPr/>
          </p:nvCxnSpPr>
          <p:spPr>
            <a:xfrm>
              <a:off x="6233913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0BD3B47F-18F9-434A-8E83-0C22718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035928" y="5577388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C0A9692-D0AC-4733-B9C0-29EFBAFDC10D}"/>
              </a:ext>
            </a:extLst>
          </p:cNvPr>
          <p:cNvGrpSpPr/>
          <p:nvPr/>
        </p:nvGrpSpPr>
        <p:grpSpPr>
          <a:xfrm>
            <a:off x="12141455" y="8190843"/>
            <a:ext cx="1859998" cy="1561983"/>
            <a:chOff x="14238901" y="4551388"/>
            <a:chExt cx="2402878" cy="2017881"/>
          </a:xfrm>
        </p:grpSpPr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A0E1EE37-BEE7-4876-9870-B3D9DB334B18}"/>
                </a:ext>
              </a:extLst>
            </p:cNvPr>
            <p:cNvSpPr/>
            <p:nvPr/>
          </p:nvSpPr>
          <p:spPr>
            <a:xfrm>
              <a:off x="14238901" y="455138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BB411EC2-A1C9-427D-98C3-81F4B76FAB99}"/>
                </a:ext>
              </a:extLst>
            </p:cNvPr>
            <p:cNvSpPr/>
            <p:nvPr/>
          </p:nvSpPr>
          <p:spPr>
            <a:xfrm>
              <a:off x="15957779" y="455765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highlight>
                  <a:srgbClr val="000000"/>
                </a:highlight>
              </a:endParaRPr>
            </a:p>
          </p:txBody>
        </p:sp>
        <p:sp>
          <p:nvSpPr>
            <p:cNvPr id="13" name="Owal 12">
              <a:extLst>
                <a:ext uri="{FF2B5EF4-FFF2-40B4-BE49-F238E27FC236}">
                  <a16:creationId xmlns:a16="http://schemas.microsoft.com/office/drawing/2014/main" id="{1408470E-DA0F-4995-A15A-6809185106FB}"/>
                </a:ext>
              </a:extLst>
            </p:cNvPr>
            <p:cNvSpPr/>
            <p:nvPr/>
          </p:nvSpPr>
          <p:spPr>
            <a:xfrm>
              <a:off x="14269381" y="5885269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57CC5E21-E39F-4EED-9687-31912A11BD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984197" y="493865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BCF23C8C-D729-4F3C-A8B0-D7930754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0397" y="5321843"/>
              <a:ext cx="942968" cy="71319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3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772C98F3-8221-4ECC-A26E-7DC5282D13DA}"/>
              </a:ext>
            </a:extLst>
          </p:cNvPr>
          <p:cNvGrpSpPr/>
          <p:nvPr/>
        </p:nvGrpSpPr>
        <p:grpSpPr>
          <a:xfrm>
            <a:off x="5133305" y="4071506"/>
            <a:ext cx="14526590" cy="8833187"/>
            <a:chOff x="4609518" y="3166485"/>
            <a:chExt cx="14526590" cy="8833187"/>
          </a:xfrm>
        </p:grpSpPr>
        <p:sp>
          <p:nvSpPr>
            <p:cNvPr id="77" name="pole tekstowe 76">
              <a:extLst>
                <a:ext uri="{FF2B5EF4-FFF2-40B4-BE49-F238E27FC236}">
                  <a16:creationId xmlns:a16="http://schemas.microsoft.com/office/drawing/2014/main" id="{81560841-9946-40EA-9E7F-AC758484C559}"/>
                </a:ext>
              </a:extLst>
            </p:cNvPr>
            <p:cNvSpPr txBox="1"/>
            <p:nvPr/>
          </p:nvSpPr>
          <p:spPr>
            <a:xfrm>
              <a:off x="4609518" y="3166485"/>
              <a:ext cx="14526590" cy="8833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endParaRPr lang="pl-PL" sz="2800" dirty="0"/>
            </a:p>
            <a:p>
              <a:pPr algn="just"/>
              <a:r>
                <a:rPr lang="pl-PL" sz="2800" dirty="0"/>
                <a:t>How to </a:t>
              </a:r>
              <a:r>
                <a:rPr lang="pl-PL" sz="2800" dirty="0" err="1"/>
                <a:t>identify</a:t>
              </a:r>
              <a:r>
                <a:rPr lang="pl-PL" sz="2800" dirty="0"/>
                <a:t> the </a:t>
              </a:r>
              <a:r>
                <a:rPr lang="pl-PL" sz="2800" dirty="0" err="1"/>
                <a:t>circles</a:t>
              </a:r>
              <a:r>
                <a:rPr lang="pl-PL" sz="2800" dirty="0"/>
                <a:t> in </a:t>
              </a:r>
              <a:r>
                <a:rPr lang="pl-PL" sz="2800" dirty="0" err="1"/>
                <a:t>this</a:t>
              </a:r>
              <a:r>
                <a:rPr lang="pl-PL" sz="2800" dirty="0"/>
                <a:t> </a:t>
              </a:r>
              <a:r>
                <a:rPr lang="pl-PL" sz="2800" dirty="0" err="1"/>
                <a:t>example</a:t>
              </a:r>
              <a:r>
                <a:rPr lang="pl-PL" sz="2800" dirty="0"/>
                <a:t>? </a:t>
              </a:r>
              <a:r>
                <a:rPr lang="pl-PL" sz="2800" dirty="0" err="1"/>
                <a:t>Notice</a:t>
              </a:r>
              <a:r>
                <a:rPr lang="pl-PL" sz="2800" dirty="0"/>
                <a:t> </a:t>
              </a:r>
              <a:r>
                <a:rPr lang="pl-PL" sz="2800" dirty="0" err="1"/>
                <a:t>that</a:t>
              </a:r>
              <a:r>
                <a:rPr lang="pl-PL" sz="2800" dirty="0"/>
                <a:t> in </a:t>
              </a:r>
              <a:r>
                <a:rPr lang="pl-PL" sz="2800" dirty="0" err="1"/>
                <a:t>both</a:t>
              </a:r>
              <a:r>
                <a:rPr lang="pl-PL" sz="2800" dirty="0"/>
                <a:t> networks, the </a:t>
              </a:r>
              <a:r>
                <a:rPr lang="pl-PL" sz="2800" dirty="0" err="1"/>
                <a:t>blue</a:t>
              </a:r>
              <a:r>
                <a:rPr lang="pl-PL" sz="2800" dirty="0"/>
                <a:t> </a:t>
              </a:r>
              <a:r>
                <a:rPr lang="pl-PL" sz="2800" dirty="0" err="1"/>
                <a:t>circle</a:t>
              </a:r>
              <a:r>
                <a:rPr lang="pl-PL" sz="2800" dirty="0"/>
                <a:t> </a:t>
              </a:r>
              <a:r>
                <a:rPr lang="pl-PL" sz="2800" dirty="0" err="1"/>
                <a:t>has</a:t>
              </a:r>
              <a:r>
                <a:rPr lang="pl-PL" sz="2800" dirty="0"/>
                <a:t> one </a:t>
              </a:r>
              <a:r>
                <a:rPr lang="pl-PL" sz="2800" dirty="0" err="1"/>
                <a:t>incoming</a:t>
              </a:r>
              <a:r>
                <a:rPr lang="pl-PL" sz="2800" dirty="0"/>
                <a:t> </a:t>
              </a:r>
              <a:r>
                <a:rPr lang="pl-PL" sz="2800" dirty="0" err="1"/>
                <a:t>arrow</a:t>
              </a:r>
              <a:r>
                <a:rPr lang="pl-PL" sz="2800" dirty="0"/>
                <a:t>, </a:t>
              </a:r>
              <a:r>
                <a:rPr lang="pl-PL" sz="2800" dirty="0" err="1"/>
                <a:t>while</a:t>
              </a:r>
              <a:r>
                <a:rPr lang="pl-PL" sz="2800" dirty="0"/>
                <a:t> the </a:t>
              </a:r>
              <a:r>
                <a:rPr lang="pl-PL" sz="2800" dirty="0" err="1"/>
                <a:t>yellow</a:t>
              </a:r>
              <a:r>
                <a:rPr lang="pl-PL" sz="2800" dirty="0"/>
                <a:t> </a:t>
              </a:r>
              <a:r>
                <a:rPr lang="pl-PL" sz="2800" dirty="0" err="1"/>
                <a:t>circle</a:t>
              </a:r>
              <a:r>
                <a:rPr lang="pl-PL" sz="2800" dirty="0"/>
                <a:t> </a:t>
              </a:r>
              <a:r>
                <a:rPr lang="pl-PL" sz="2800" dirty="0" err="1"/>
                <a:t>has</a:t>
              </a:r>
              <a:r>
                <a:rPr lang="pl-PL" sz="2800" dirty="0"/>
                <a:t> one </a:t>
              </a:r>
              <a:r>
                <a:rPr lang="pl-PL" sz="2800" dirty="0" err="1"/>
                <a:t>incoming</a:t>
              </a:r>
              <a:r>
                <a:rPr lang="pl-PL" sz="2800" dirty="0"/>
                <a:t> and one </a:t>
              </a:r>
              <a:r>
                <a:rPr lang="pl-PL" sz="2800" dirty="0" err="1"/>
                <a:t>outgoing</a:t>
              </a:r>
              <a:r>
                <a:rPr lang="pl-PL" sz="2800" dirty="0"/>
                <a:t> </a:t>
              </a:r>
              <a:r>
                <a:rPr lang="pl-PL" sz="2800" dirty="0" err="1"/>
                <a:t>arrow</a:t>
              </a:r>
              <a:r>
                <a:rPr lang="pl-PL" sz="2800" dirty="0"/>
                <a:t>.</a:t>
              </a:r>
            </a:p>
            <a:p>
              <a:pPr algn="just"/>
              <a:endParaRPr lang="pl-PL" sz="2800" dirty="0"/>
            </a:p>
            <a:p>
              <a:pPr algn="just"/>
              <a:r>
                <a:rPr lang="pl-PL" sz="2800" dirty="0"/>
                <a:t>Press SPACE to </a:t>
              </a:r>
              <a:r>
                <a:rPr lang="pl-PL" sz="2800" dirty="0" err="1"/>
                <a:t>see</a:t>
              </a:r>
              <a:r>
                <a:rPr lang="pl-PL" sz="2800" dirty="0"/>
                <a:t> the </a:t>
              </a:r>
              <a:r>
                <a:rPr lang="pl-PL" sz="2800" dirty="0" err="1"/>
                <a:t>next</a:t>
              </a:r>
              <a:r>
                <a:rPr lang="pl-PL" sz="2800" dirty="0"/>
                <a:t> </a:t>
              </a:r>
              <a:r>
                <a:rPr lang="pl-PL" sz="2800" dirty="0" err="1"/>
                <a:t>example</a:t>
              </a:r>
              <a:endParaRPr lang="en-US" sz="2800" dirty="0"/>
            </a:p>
            <a:p>
              <a:pPr algn="just"/>
              <a:endParaRPr lang="en-US" sz="3600" b="1" dirty="0"/>
            </a:p>
          </p:txBody>
        </p:sp>
        <p:grpSp>
          <p:nvGrpSpPr>
            <p:cNvPr id="23" name="Grupa 22">
              <a:extLst>
                <a:ext uri="{FF2B5EF4-FFF2-40B4-BE49-F238E27FC236}">
                  <a16:creationId xmlns:a16="http://schemas.microsoft.com/office/drawing/2014/main" id="{C5A87D98-D69F-4367-AAEA-518FC14E3AE9}"/>
                </a:ext>
              </a:extLst>
            </p:cNvPr>
            <p:cNvGrpSpPr/>
            <p:nvPr/>
          </p:nvGrpSpPr>
          <p:grpSpPr>
            <a:xfrm>
              <a:off x="5292170" y="7799566"/>
              <a:ext cx="3327954" cy="529465"/>
              <a:chOff x="5396844" y="5235388"/>
              <a:chExt cx="4299284" cy="684000"/>
            </a:xfrm>
          </p:grpSpPr>
          <p:sp>
            <p:nvSpPr>
              <p:cNvPr id="4" name="Owal 3">
                <a:extLst>
                  <a:ext uri="{FF2B5EF4-FFF2-40B4-BE49-F238E27FC236}">
                    <a16:creationId xmlns:a16="http://schemas.microsoft.com/office/drawing/2014/main" id="{13DBCEBF-C86B-45B7-8F76-C8EBD0CA87BE}"/>
                  </a:ext>
                </a:extLst>
              </p:cNvPr>
              <p:cNvSpPr/>
              <p:nvPr/>
            </p:nvSpPr>
            <p:spPr>
              <a:xfrm>
                <a:off x="9012128" y="5235388"/>
                <a:ext cx="684000" cy="68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9" name="Owal 8">
                <a:extLst>
                  <a:ext uri="{FF2B5EF4-FFF2-40B4-BE49-F238E27FC236}">
                    <a16:creationId xmlns:a16="http://schemas.microsoft.com/office/drawing/2014/main" id="{7EB9196C-EF2F-4CF2-A167-99F501A94727}"/>
                  </a:ext>
                </a:extLst>
              </p:cNvPr>
              <p:cNvSpPr/>
              <p:nvPr/>
            </p:nvSpPr>
            <p:spPr>
              <a:xfrm>
                <a:off x="7261271" y="5235388"/>
                <a:ext cx="684000" cy="684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Owal 9">
                <a:extLst>
                  <a:ext uri="{FF2B5EF4-FFF2-40B4-BE49-F238E27FC236}">
                    <a16:creationId xmlns:a16="http://schemas.microsoft.com/office/drawing/2014/main" id="{3F7B8E07-C366-491C-9BA6-3E882FD0116B}"/>
                  </a:ext>
                </a:extLst>
              </p:cNvPr>
              <p:cNvSpPr/>
              <p:nvPr/>
            </p:nvSpPr>
            <p:spPr>
              <a:xfrm>
                <a:off x="5396844" y="5235388"/>
                <a:ext cx="684000" cy="68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6" name="Łącznik prosty ze strzałką 5">
                <a:extLst>
                  <a:ext uri="{FF2B5EF4-FFF2-40B4-BE49-F238E27FC236}">
                    <a16:creationId xmlns:a16="http://schemas.microsoft.com/office/drawing/2014/main" id="{71B39097-3F1B-4CB9-8644-657603552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913" y="5577388"/>
                <a:ext cx="9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Łącznik prosty ze strzałką 16">
                <a:extLst>
                  <a:ext uri="{FF2B5EF4-FFF2-40B4-BE49-F238E27FC236}">
                    <a16:creationId xmlns:a16="http://schemas.microsoft.com/office/drawing/2014/main" id="{0BD3B47F-18F9-434A-8E83-0C22718FC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928" y="5577388"/>
                <a:ext cx="9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>
              <a:extLst>
                <a:ext uri="{FF2B5EF4-FFF2-40B4-BE49-F238E27FC236}">
                  <a16:creationId xmlns:a16="http://schemas.microsoft.com/office/drawing/2014/main" id="{4C0A9692-D0AC-4733-B9C0-29EFBAFDC10D}"/>
                </a:ext>
              </a:extLst>
            </p:cNvPr>
            <p:cNvGrpSpPr/>
            <p:nvPr/>
          </p:nvGrpSpPr>
          <p:grpSpPr>
            <a:xfrm>
              <a:off x="11617668" y="7283306"/>
              <a:ext cx="1859998" cy="1561983"/>
              <a:chOff x="14238901" y="4551388"/>
              <a:chExt cx="2402878" cy="2017881"/>
            </a:xfrm>
          </p:grpSpPr>
          <p:sp>
            <p:nvSpPr>
              <p:cNvPr id="11" name="Owal 10">
                <a:extLst>
                  <a:ext uri="{FF2B5EF4-FFF2-40B4-BE49-F238E27FC236}">
                    <a16:creationId xmlns:a16="http://schemas.microsoft.com/office/drawing/2014/main" id="{A0E1EE37-BEE7-4876-9870-B3D9DB334B18}"/>
                  </a:ext>
                </a:extLst>
              </p:cNvPr>
              <p:cNvSpPr/>
              <p:nvPr/>
            </p:nvSpPr>
            <p:spPr>
              <a:xfrm>
                <a:off x="14238901" y="4551388"/>
                <a:ext cx="684000" cy="684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highlight>
                    <a:srgbClr val="000000"/>
                  </a:highlight>
                </a:endParaRPr>
              </a:p>
            </p:txBody>
          </p:sp>
          <p:sp>
            <p:nvSpPr>
              <p:cNvPr id="12" name="Owal 11">
                <a:extLst>
                  <a:ext uri="{FF2B5EF4-FFF2-40B4-BE49-F238E27FC236}">
                    <a16:creationId xmlns:a16="http://schemas.microsoft.com/office/drawing/2014/main" id="{BB411EC2-A1C9-427D-98C3-81F4B76FAB99}"/>
                  </a:ext>
                </a:extLst>
              </p:cNvPr>
              <p:cNvSpPr/>
              <p:nvPr/>
            </p:nvSpPr>
            <p:spPr>
              <a:xfrm>
                <a:off x="15957779" y="4557656"/>
                <a:ext cx="684000" cy="6840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" name="Owal 12">
                <a:extLst>
                  <a:ext uri="{FF2B5EF4-FFF2-40B4-BE49-F238E27FC236}">
                    <a16:creationId xmlns:a16="http://schemas.microsoft.com/office/drawing/2014/main" id="{1408470E-DA0F-4995-A15A-6809185106FB}"/>
                  </a:ext>
                </a:extLst>
              </p:cNvPr>
              <p:cNvSpPr/>
              <p:nvPr/>
            </p:nvSpPr>
            <p:spPr>
              <a:xfrm>
                <a:off x="14269381" y="5885269"/>
                <a:ext cx="684000" cy="68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cxnSp>
            <p:nvCxnSpPr>
              <p:cNvPr id="18" name="Łącznik prosty ze strzałką 17">
                <a:extLst>
                  <a:ext uri="{FF2B5EF4-FFF2-40B4-BE49-F238E27FC236}">
                    <a16:creationId xmlns:a16="http://schemas.microsoft.com/office/drawing/2014/main" id="{57CC5E21-E39F-4EED-9687-31912A11BD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4984197" y="4938656"/>
                <a:ext cx="90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ze strzałką 18">
                <a:extLst>
                  <a:ext uri="{FF2B5EF4-FFF2-40B4-BE49-F238E27FC236}">
                    <a16:creationId xmlns:a16="http://schemas.microsoft.com/office/drawing/2014/main" id="{BCF23C8C-D729-4F3C-A8B0-D79307542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060397" y="5321843"/>
                <a:ext cx="942968" cy="713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678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907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r>
              <a:rPr lang="en-US" sz="2800" dirty="0"/>
              <a:t>This example is more difficult.</a:t>
            </a:r>
            <a:endParaRPr lang="pl-PL" sz="2800" dirty="0"/>
          </a:p>
          <a:p>
            <a:endParaRPr lang="en-US" sz="2800" dirty="0"/>
          </a:p>
          <a:p>
            <a:r>
              <a:rPr lang="en-US" sz="2800" dirty="0"/>
              <a:t>The blue circle has one incoming arrow </a:t>
            </a:r>
            <a:r>
              <a:rPr lang="pl-PL" sz="2800" dirty="0" err="1"/>
              <a:t>leading</a:t>
            </a:r>
            <a:r>
              <a:rPr lang="pl-PL" sz="2800" dirty="0"/>
              <a:t> </a:t>
            </a:r>
            <a:r>
              <a:rPr lang="en-US" sz="2800" dirty="0"/>
              <a:t>from a circle which has two outgoing arrows. </a:t>
            </a:r>
            <a:endParaRPr lang="pl-PL" sz="2800" dirty="0"/>
          </a:p>
          <a:p>
            <a:r>
              <a:rPr lang="pl-PL" sz="2800" dirty="0" err="1"/>
              <a:t>Notice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</a:t>
            </a:r>
            <a:r>
              <a:rPr lang="pl-PL" sz="2800" dirty="0"/>
              <a:t>,</a:t>
            </a:r>
          </a:p>
          <a:p>
            <a:r>
              <a:rPr lang="en-US" sz="2800" dirty="0"/>
              <a:t>but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lead</a:t>
            </a:r>
            <a:r>
              <a:rPr lang="pl-PL" sz="2800" dirty="0"/>
              <a:t> </a:t>
            </a:r>
            <a:r>
              <a:rPr lang="en-US" sz="2800" dirty="0"/>
              <a:t>from a circle that has one outgoing and one incoming arrow</a:t>
            </a:r>
            <a:r>
              <a:rPr lang="pl-PL" sz="2800" dirty="0"/>
              <a:t>.</a:t>
            </a:r>
            <a:r>
              <a:rPr lang="en-US" sz="2800" dirty="0"/>
              <a:t> </a:t>
            </a:r>
            <a:endParaRPr lang="pl-PL" sz="2800" dirty="0"/>
          </a:p>
          <a:p>
            <a:r>
              <a:rPr lang="en-US" sz="2800" dirty="0"/>
              <a:t>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</a:t>
            </a:r>
            <a:r>
              <a:rPr lang="pl-PL" sz="2800" dirty="0"/>
              <a:t>network</a:t>
            </a:r>
            <a:r>
              <a:rPr lang="en-US" sz="2800" dirty="0"/>
              <a:t>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           Press SPACE to </a:t>
            </a:r>
            <a:r>
              <a:rPr lang="pl-PL" sz="2800" dirty="0" err="1"/>
              <a:t>see</a:t>
            </a:r>
            <a:r>
              <a:rPr lang="pl-PL" sz="2800" dirty="0"/>
              <a:t> the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answer</a:t>
            </a:r>
            <a:endParaRPr lang="en-US" sz="2800" dirty="0"/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8542412" y="6067903"/>
            <a:ext cx="1873467" cy="1714197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636933" y="6076013"/>
            <a:ext cx="1863877" cy="170542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69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782549" y="1596264"/>
            <a:ext cx="15562851" cy="9079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800" dirty="0"/>
          </a:p>
          <a:p>
            <a:r>
              <a:rPr lang="en-US" sz="2800" dirty="0"/>
              <a:t>This example is more difficult.</a:t>
            </a:r>
            <a:endParaRPr lang="pl-PL" sz="2800" dirty="0"/>
          </a:p>
          <a:p>
            <a:endParaRPr lang="en-US" sz="2800" dirty="0"/>
          </a:p>
          <a:p>
            <a:r>
              <a:rPr lang="en-US" sz="2800" dirty="0"/>
              <a:t>The blue circle has one incoming arrow </a:t>
            </a:r>
            <a:r>
              <a:rPr lang="pl-PL" sz="2800" dirty="0" err="1"/>
              <a:t>leading</a:t>
            </a:r>
            <a:r>
              <a:rPr lang="pl-PL" sz="2800" dirty="0"/>
              <a:t> </a:t>
            </a:r>
            <a:r>
              <a:rPr lang="en-US" sz="2800" dirty="0"/>
              <a:t>from a circle which has two outgoing arrows. </a:t>
            </a:r>
            <a:endParaRPr lang="pl-PL" sz="2800" dirty="0"/>
          </a:p>
          <a:p>
            <a:r>
              <a:rPr lang="pl-PL" sz="2800" dirty="0" err="1"/>
              <a:t>Notice</a:t>
            </a:r>
            <a:r>
              <a:rPr lang="pl-PL" sz="2800" dirty="0"/>
              <a:t> </a:t>
            </a:r>
            <a:r>
              <a:rPr lang="pl-PL" sz="2800" dirty="0" err="1"/>
              <a:t>that</a:t>
            </a:r>
            <a:r>
              <a:rPr lang="pl-PL" sz="2800" dirty="0"/>
              <a:t> </a:t>
            </a:r>
            <a:r>
              <a:rPr lang="en-US" sz="2800" dirty="0"/>
              <a:t>the yellow circle has also one incoming arrow</a:t>
            </a:r>
            <a:r>
              <a:rPr lang="pl-PL" sz="2800" dirty="0"/>
              <a:t>,</a:t>
            </a:r>
          </a:p>
          <a:p>
            <a:r>
              <a:rPr lang="en-US" sz="2800" dirty="0"/>
              <a:t>but </a:t>
            </a:r>
            <a:r>
              <a:rPr lang="pl-PL" sz="2800" dirty="0" err="1"/>
              <a:t>they</a:t>
            </a:r>
            <a:r>
              <a:rPr lang="pl-PL" sz="2800" dirty="0"/>
              <a:t> </a:t>
            </a:r>
            <a:r>
              <a:rPr lang="pl-PL" sz="2800" dirty="0" err="1"/>
              <a:t>lead</a:t>
            </a:r>
            <a:r>
              <a:rPr lang="pl-PL" sz="2800" dirty="0"/>
              <a:t> </a:t>
            </a:r>
            <a:r>
              <a:rPr lang="en-US" sz="2800" dirty="0"/>
              <a:t>from a circle that has one outgoing and one incoming arrow</a:t>
            </a:r>
            <a:r>
              <a:rPr lang="pl-PL" sz="2800" dirty="0"/>
              <a:t>.</a:t>
            </a:r>
            <a:r>
              <a:rPr lang="en-US" sz="2800" dirty="0"/>
              <a:t> </a:t>
            </a:r>
            <a:endParaRPr lang="pl-PL" sz="2800" dirty="0"/>
          </a:p>
          <a:p>
            <a:r>
              <a:rPr lang="en-US" sz="2800" dirty="0"/>
              <a:t>That’s why both</a:t>
            </a:r>
            <a:r>
              <a:rPr lang="pl-PL" sz="2800" dirty="0"/>
              <a:t> </a:t>
            </a:r>
            <a:r>
              <a:rPr lang="en-US" sz="2800" dirty="0"/>
              <a:t>the blue and the yellow circle</a:t>
            </a:r>
            <a:r>
              <a:rPr lang="pl-PL" sz="2800" dirty="0"/>
              <a:t> </a:t>
            </a:r>
            <a:r>
              <a:rPr lang="pl-PL" sz="2800" dirty="0" err="1"/>
              <a:t>has</a:t>
            </a:r>
            <a:r>
              <a:rPr lang="en-US" sz="2800" dirty="0"/>
              <a:t> its exact </a:t>
            </a:r>
            <a:r>
              <a:rPr lang="pl-PL" sz="2800" dirty="0" err="1"/>
              <a:t>corresponding</a:t>
            </a:r>
            <a:r>
              <a:rPr lang="pl-PL" sz="2800" dirty="0"/>
              <a:t> </a:t>
            </a:r>
            <a:r>
              <a:rPr lang="en-US" sz="2800" dirty="0"/>
              <a:t>circle in the right </a:t>
            </a:r>
            <a:r>
              <a:rPr lang="pl-PL" sz="2800" dirty="0"/>
              <a:t>network</a:t>
            </a:r>
            <a:r>
              <a:rPr lang="en-US" sz="2800" dirty="0"/>
              <a:t>.</a:t>
            </a:r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pPr algn="ctr"/>
            <a:endParaRPr lang="pl-PL" sz="2800" dirty="0"/>
          </a:p>
          <a:p>
            <a:r>
              <a:rPr lang="pl-PL" sz="2800" dirty="0"/>
              <a:t>							           			Press SPACE to </a:t>
            </a:r>
            <a:r>
              <a:rPr lang="pl-PL" sz="2800" dirty="0" err="1"/>
              <a:t>continue</a:t>
            </a:r>
            <a:endParaRPr lang="pl-PL" sz="2800" dirty="0"/>
          </a:p>
          <a:p>
            <a:pPr algn="ctr"/>
            <a:endParaRPr lang="pl-PL" sz="3600" dirty="0"/>
          </a:p>
          <a:p>
            <a:pPr algn="ctr"/>
            <a:r>
              <a:rPr lang="pl-PL" sz="3600" dirty="0"/>
              <a:t> </a:t>
            </a:r>
          </a:p>
          <a:p>
            <a:pPr algn="ctr"/>
            <a:endParaRPr lang="pl-PL" sz="3600" dirty="0"/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CC82618C-6E24-457E-A401-D7DACE5700F1}"/>
              </a:ext>
            </a:extLst>
          </p:cNvPr>
          <p:cNvGrpSpPr/>
          <p:nvPr/>
        </p:nvGrpSpPr>
        <p:grpSpPr>
          <a:xfrm>
            <a:off x="8542412" y="6067903"/>
            <a:ext cx="1873467" cy="1714197"/>
            <a:chOff x="4438658" y="2280176"/>
            <a:chExt cx="2592926" cy="2372492"/>
          </a:xfrm>
        </p:grpSpPr>
        <p:sp>
          <p:nvSpPr>
            <p:cNvPr id="7" name="Owal 6">
              <a:extLst>
                <a:ext uri="{FF2B5EF4-FFF2-40B4-BE49-F238E27FC236}">
                  <a16:creationId xmlns:a16="http://schemas.microsoft.com/office/drawing/2014/main" id="{88B664F3-0C19-4FED-862E-E608AABA9E61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Owal 7">
              <a:extLst>
                <a:ext uri="{FF2B5EF4-FFF2-40B4-BE49-F238E27FC236}">
                  <a16:creationId xmlns:a16="http://schemas.microsoft.com/office/drawing/2014/main" id="{0C388468-5517-470B-8890-357584211891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Owal 8">
              <a:extLst>
                <a:ext uri="{FF2B5EF4-FFF2-40B4-BE49-F238E27FC236}">
                  <a16:creationId xmlns:a16="http://schemas.microsoft.com/office/drawing/2014/main" id="{EA2910AF-DCFA-4AA9-9630-8CF892279C44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2AFB9758-F5CD-4C3F-BA35-767FFBA64B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E491AB7B-1713-4556-B299-17A729838A59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E60C1B19-9513-439E-B652-DB35D131F1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>
              <a:extLst>
                <a:ext uri="{FF2B5EF4-FFF2-40B4-BE49-F238E27FC236}">
                  <a16:creationId xmlns:a16="http://schemas.microsoft.com/office/drawing/2014/main" id="{01B769D4-C116-4EF4-A86C-5E29D7EBB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D68B6636-A9BF-4C74-A444-160757CB6C03}"/>
              </a:ext>
            </a:extLst>
          </p:cNvPr>
          <p:cNvGrpSpPr/>
          <p:nvPr/>
        </p:nvGrpSpPr>
        <p:grpSpPr>
          <a:xfrm rot="5400000">
            <a:off x="12636933" y="6076013"/>
            <a:ext cx="1863877" cy="1705422"/>
            <a:chOff x="4438658" y="2280176"/>
            <a:chExt cx="2592926" cy="2372492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9C9B0977-8264-4F85-9468-D4BA1104391A}"/>
                </a:ext>
              </a:extLst>
            </p:cNvPr>
            <p:cNvSpPr/>
            <p:nvPr/>
          </p:nvSpPr>
          <p:spPr>
            <a:xfrm>
              <a:off x="4438658" y="2280176"/>
              <a:ext cx="684000" cy="684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wal 16">
              <a:extLst>
                <a:ext uri="{FF2B5EF4-FFF2-40B4-BE49-F238E27FC236}">
                  <a16:creationId xmlns:a16="http://schemas.microsoft.com/office/drawing/2014/main" id="{05341466-2191-4EAD-8436-CDCDE59B544A}"/>
                </a:ext>
              </a:extLst>
            </p:cNvPr>
            <p:cNvSpPr/>
            <p:nvPr/>
          </p:nvSpPr>
          <p:spPr>
            <a:xfrm>
              <a:off x="4450233" y="3953428"/>
              <a:ext cx="684000" cy="684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wal 17">
              <a:extLst>
                <a:ext uri="{FF2B5EF4-FFF2-40B4-BE49-F238E27FC236}">
                  <a16:creationId xmlns:a16="http://schemas.microsoft.com/office/drawing/2014/main" id="{1D169A28-703F-4416-80A5-D0EE4EBCA9AB}"/>
                </a:ext>
              </a:extLst>
            </p:cNvPr>
            <p:cNvSpPr/>
            <p:nvPr/>
          </p:nvSpPr>
          <p:spPr>
            <a:xfrm>
              <a:off x="6347584" y="2280176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351F63EA-BEC7-4557-BCC6-D583944E4A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9944" y="262217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wal 19">
              <a:extLst>
                <a:ext uri="{FF2B5EF4-FFF2-40B4-BE49-F238E27FC236}">
                  <a16:creationId xmlns:a16="http://schemas.microsoft.com/office/drawing/2014/main" id="{9E0070FF-317B-4683-9BBE-0CFE727D18BC}"/>
                </a:ext>
              </a:extLst>
            </p:cNvPr>
            <p:cNvSpPr/>
            <p:nvPr/>
          </p:nvSpPr>
          <p:spPr>
            <a:xfrm>
              <a:off x="6347584" y="3968668"/>
              <a:ext cx="684000" cy="68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7FB1AA98-C86E-42A7-8311-7D8844C76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67148" y="4250604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49A4F83-AC21-4176-90B1-BBEA933793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39584" y="3459896"/>
              <a:ext cx="9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92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B55D4619-BEA9-4172-9EE2-8C3EAD5E029C}"/>
              </a:ext>
            </a:extLst>
          </p:cNvPr>
          <p:cNvSpPr/>
          <p:nvPr/>
        </p:nvSpPr>
        <p:spPr>
          <a:xfrm>
            <a:off x="4532447" y="2649910"/>
            <a:ext cx="12420530" cy="1751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2800" dirty="0" err="1"/>
              <a:t>Your</a:t>
            </a:r>
            <a:r>
              <a:rPr lang="pl-PL" sz="2800" dirty="0"/>
              <a:t> </a:t>
            </a:r>
            <a:r>
              <a:rPr lang="pl-PL" sz="2800" dirty="0" err="1"/>
              <a:t>response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be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correctly</a:t>
            </a:r>
            <a:r>
              <a:rPr lang="pl-PL" sz="2800" dirty="0"/>
              <a:t> point </a:t>
            </a:r>
            <a:r>
              <a:rPr lang="pl-PL" sz="2800" dirty="0" err="1"/>
              <a:t>both</a:t>
            </a:r>
            <a:r>
              <a:rPr lang="pl-PL" sz="2800" dirty="0"/>
              <a:t> the </a:t>
            </a:r>
            <a:r>
              <a:rPr lang="pl-PL" sz="2800" dirty="0" err="1"/>
              <a:t>yellow</a:t>
            </a:r>
            <a:r>
              <a:rPr lang="pl-PL" sz="2800" dirty="0"/>
              <a:t> and the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in the network on the </a:t>
            </a:r>
            <a:r>
              <a:rPr lang="pl-PL" sz="2800" dirty="0" err="1"/>
              <a:t>right</a:t>
            </a:r>
            <a:r>
              <a:rPr lang="pl-PL" sz="2800" dirty="0"/>
              <a:t>.</a:t>
            </a:r>
          </a:p>
          <a:p>
            <a:pPr algn="just"/>
            <a:r>
              <a:rPr lang="pl-PL" sz="2800" b="1" dirty="0" err="1"/>
              <a:t>There</a:t>
            </a:r>
            <a:r>
              <a:rPr lang="pl-PL" sz="2800" b="1" dirty="0"/>
              <a:t> </a:t>
            </a:r>
            <a:r>
              <a:rPr lang="pl-PL" sz="2800" b="1" dirty="0" err="1"/>
              <a:t>is</a:t>
            </a:r>
            <a:r>
              <a:rPr lang="pl-PL" sz="2800" b="1" dirty="0"/>
              <a:t> </a:t>
            </a:r>
            <a:r>
              <a:rPr lang="pl-PL" sz="2800" b="1" dirty="0" err="1"/>
              <a:t>always</a:t>
            </a:r>
            <a:r>
              <a:rPr lang="pl-PL" sz="2800" b="1" dirty="0"/>
              <a:t> </a:t>
            </a:r>
            <a:r>
              <a:rPr lang="pl-PL" sz="2800" b="1" dirty="0" err="1"/>
              <a:t>just</a:t>
            </a:r>
            <a:r>
              <a:rPr lang="pl-PL" sz="2800" b="1" dirty="0"/>
              <a:t> one </a:t>
            </a:r>
            <a:r>
              <a:rPr lang="pl-PL" sz="2800" b="1" dirty="0" err="1"/>
              <a:t>correct</a:t>
            </a:r>
            <a:r>
              <a:rPr lang="pl-PL" sz="2800" b="1" dirty="0"/>
              <a:t> </a:t>
            </a:r>
            <a:r>
              <a:rPr lang="pl-PL" sz="2800" b="1" dirty="0" err="1"/>
              <a:t>answer</a:t>
            </a:r>
            <a:r>
              <a:rPr lang="pl-PL" sz="2800" b="1" dirty="0"/>
              <a:t> – </a:t>
            </a:r>
            <a:r>
              <a:rPr lang="pl-PL" sz="2800" b="1" dirty="0" err="1"/>
              <a:t>both</a:t>
            </a:r>
            <a:r>
              <a:rPr lang="pl-PL" sz="2800" b="1" dirty="0"/>
              <a:t> the </a:t>
            </a:r>
            <a:r>
              <a:rPr lang="pl-PL" sz="2800" b="1" dirty="0" err="1"/>
              <a:t>blue</a:t>
            </a:r>
            <a:r>
              <a:rPr lang="pl-PL" sz="2800" b="1" dirty="0"/>
              <a:t> and the </a:t>
            </a:r>
            <a:r>
              <a:rPr lang="pl-PL" sz="2800" b="1" dirty="0" err="1"/>
              <a:t>yellow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</a:t>
            </a:r>
            <a:r>
              <a:rPr lang="pl-PL" sz="2800" b="1" dirty="0" err="1"/>
              <a:t>has</a:t>
            </a:r>
            <a:r>
              <a:rPr lang="pl-PL" sz="2800" b="1" dirty="0"/>
              <a:t> one and </a:t>
            </a:r>
            <a:r>
              <a:rPr lang="pl-PL" sz="2800" b="1" dirty="0" err="1"/>
              <a:t>only</a:t>
            </a:r>
            <a:r>
              <a:rPr lang="pl-PL" sz="2800" b="1" dirty="0"/>
              <a:t> one </a:t>
            </a:r>
            <a:r>
              <a:rPr lang="pl-PL" sz="2800" b="1" dirty="0" err="1"/>
              <a:t>corresponding</a:t>
            </a:r>
            <a:r>
              <a:rPr lang="pl-PL" sz="2800" b="1" dirty="0"/>
              <a:t> </a:t>
            </a:r>
            <a:r>
              <a:rPr lang="pl-PL" sz="2800" b="1" dirty="0" err="1"/>
              <a:t>circle</a:t>
            </a:r>
            <a:r>
              <a:rPr lang="pl-PL" sz="2800" b="1" dirty="0"/>
              <a:t> on the </a:t>
            </a:r>
            <a:r>
              <a:rPr lang="pl-PL" sz="2800" b="1" dirty="0" err="1"/>
              <a:t>right</a:t>
            </a:r>
            <a:r>
              <a:rPr lang="pl-PL" sz="2800" b="1" dirty="0"/>
              <a:t>.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point the </a:t>
            </a:r>
            <a:r>
              <a:rPr lang="pl-PL" sz="2800" dirty="0" err="1"/>
              <a:t>circles</a:t>
            </a:r>
            <a:r>
              <a:rPr lang="pl-PL" sz="2800" dirty="0"/>
              <a:t> by </a:t>
            </a:r>
            <a:r>
              <a:rPr lang="pl-PL" sz="2800" dirty="0" err="1"/>
              <a:t>cliking</a:t>
            </a:r>
            <a:r>
              <a:rPr lang="pl-PL" sz="2800" dirty="0"/>
              <a:t>: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/>
              <a:t>the </a:t>
            </a:r>
            <a:r>
              <a:rPr lang="pl-PL" sz="2800" dirty="0" err="1"/>
              <a:t>left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yellow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r>
              <a:rPr lang="pl-PL" sz="2800" dirty="0"/>
              <a:t> 		the </a:t>
            </a:r>
            <a:r>
              <a:rPr lang="pl-PL" sz="2800" dirty="0" err="1"/>
              <a:t>right</a:t>
            </a:r>
            <a:r>
              <a:rPr lang="pl-PL" sz="2800" dirty="0"/>
              <a:t> </a:t>
            </a:r>
            <a:r>
              <a:rPr lang="pl-PL" sz="2800" dirty="0" err="1"/>
              <a:t>mouse</a:t>
            </a:r>
            <a:r>
              <a:rPr lang="pl-PL" sz="2800" dirty="0"/>
              <a:t> </a:t>
            </a:r>
            <a:r>
              <a:rPr lang="pl-PL" sz="2800" dirty="0" err="1"/>
              <a:t>button</a:t>
            </a:r>
            <a:r>
              <a:rPr lang="pl-PL" sz="2800" dirty="0"/>
              <a:t> = </a:t>
            </a:r>
            <a:r>
              <a:rPr lang="pl-PL" sz="2800" dirty="0" err="1"/>
              <a:t>blue</a:t>
            </a:r>
            <a:r>
              <a:rPr lang="pl-PL" sz="2800" dirty="0"/>
              <a:t> </a:t>
            </a:r>
            <a:r>
              <a:rPr lang="pl-PL" sz="2800" dirty="0" err="1"/>
              <a:t>circle</a:t>
            </a:r>
            <a:endParaRPr lang="pl-PL" sz="2800" dirty="0"/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click</a:t>
            </a:r>
            <a:r>
              <a:rPr lang="pl-PL" sz="2800" dirty="0"/>
              <a:t> on a </a:t>
            </a:r>
            <a:r>
              <a:rPr lang="pl-PL" sz="2800" dirty="0" err="1"/>
              <a:t>circle</a:t>
            </a:r>
            <a:r>
              <a:rPr lang="pl-PL" sz="2800" dirty="0"/>
              <a:t>, </a:t>
            </a:r>
            <a:r>
              <a:rPr lang="pl-PL" sz="2800" dirty="0" err="1"/>
              <a:t>it</a:t>
            </a:r>
            <a:r>
              <a:rPr lang="pl-PL" sz="2800" dirty="0"/>
              <a:t> </a:t>
            </a:r>
            <a:r>
              <a:rPr lang="pl-PL" sz="2800" dirty="0" err="1"/>
              <a:t>briefly</a:t>
            </a:r>
            <a:r>
              <a:rPr lang="pl-PL" sz="2800" dirty="0"/>
              <a:t> </a:t>
            </a:r>
            <a:r>
              <a:rPr lang="pl-PL" sz="2800" dirty="0" err="1"/>
              <a:t>changes</a:t>
            </a:r>
            <a:r>
              <a:rPr lang="pl-PL" sz="2800" dirty="0"/>
              <a:t> the </a:t>
            </a:r>
            <a:r>
              <a:rPr lang="pl-PL" sz="2800" dirty="0" err="1"/>
              <a:t>color</a:t>
            </a:r>
            <a:r>
              <a:rPr lang="pl-PL" sz="2800" dirty="0"/>
              <a:t>, </a:t>
            </a:r>
          </a:p>
          <a:p>
            <a:pPr algn="just"/>
            <a:r>
              <a:rPr lang="pl-PL" sz="2800" dirty="0" err="1"/>
              <a:t>whether</a:t>
            </a:r>
            <a:r>
              <a:rPr lang="pl-PL" sz="2800" dirty="0"/>
              <a:t> the choice was </a:t>
            </a:r>
            <a:r>
              <a:rPr lang="pl-PL" sz="2800" dirty="0" err="1"/>
              <a:t>correct</a:t>
            </a:r>
            <a:r>
              <a:rPr lang="pl-PL" sz="2800" dirty="0"/>
              <a:t> </a:t>
            </a:r>
            <a:r>
              <a:rPr lang="pl-PL" sz="2800" dirty="0" err="1"/>
              <a:t>or</a:t>
            </a:r>
            <a:r>
              <a:rPr lang="pl-PL" sz="2800" dirty="0"/>
              <a:t> not.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have</a:t>
            </a:r>
            <a:r>
              <a:rPr lang="pl-PL" sz="2800" dirty="0"/>
              <a:t> a </a:t>
            </a:r>
            <a:r>
              <a:rPr lang="pl-PL" sz="2800" dirty="0" err="1"/>
              <a:t>limited</a:t>
            </a:r>
            <a:r>
              <a:rPr lang="pl-PL" sz="2800" dirty="0"/>
              <a:t> </a:t>
            </a:r>
            <a:r>
              <a:rPr lang="pl-PL" sz="2800" dirty="0" err="1"/>
              <a:t>time</a:t>
            </a:r>
            <a:r>
              <a:rPr lang="pl-PL" sz="2800" dirty="0"/>
              <a:t> to </a:t>
            </a:r>
            <a:r>
              <a:rPr lang="pl-PL" sz="2800" dirty="0" err="1"/>
              <a:t>respond</a:t>
            </a:r>
            <a:r>
              <a:rPr lang="pl-PL" sz="2800" dirty="0"/>
              <a:t>. </a:t>
            </a:r>
          </a:p>
          <a:p>
            <a:pPr algn="just"/>
            <a:r>
              <a:rPr lang="pl-PL" sz="2800" dirty="0" err="1"/>
              <a:t>When</a:t>
            </a:r>
            <a:r>
              <a:rPr lang="pl-PL" sz="2800" dirty="0"/>
              <a:t> </a:t>
            </a:r>
            <a:r>
              <a:rPr lang="pl-PL" sz="2800" dirty="0" err="1"/>
              <a:t>only</a:t>
            </a:r>
            <a:r>
              <a:rPr lang="pl-PL" sz="2800" dirty="0"/>
              <a:t> a </a:t>
            </a:r>
            <a:r>
              <a:rPr lang="pl-PL" sz="2800" dirty="0" err="1"/>
              <a:t>few</a:t>
            </a:r>
            <a:r>
              <a:rPr lang="pl-PL" sz="2800" dirty="0"/>
              <a:t> </a:t>
            </a:r>
            <a:r>
              <a:rPr lang="pl-PL" sz="2800" dirty="0" err="1"/>
              <a:t>seconds</a:t>
            </a:r>
            <a:r>
              <a:rPr lang="pl-PL" sz="2800" dirty="0"/>
              <a:t> </a:t>
            </a:r>
            <a:r>
              <a:rPr lang="pl-PL" sz="2800" dirty="0" err="1"/>
              <a:t>are</a:t>
            </a:r>
            <a:r>
              <a:rPr lang="pl-PL" sz="2800" dirty="0"/>
              <a:t> </a:t>
            </a:r>
            <a:r>
              <a:rPr lang="pl-PL" sz="2800" dirty="0" err="1"/>
              <a:t>left</a:t>
            </a:r>
            <a:r>
              <a:rPr lang="pl-PL" sz="2800" dirty="0"/>
              <a:t>, a small </a:t>
            </a:r>
            <a:r>
              <a:rPr lang="pl-PL" sz="2800" dirty="0" err="1"/>
              <a:t>clock</a:t>
            </a:r>
            <a:r>
              <a:rPr lang="pl-PL" sz="2800" dirty="0"/>
              <a:t> </a:t>
            </a:r>
            <a:r>
              <a:rPr lang="pl-PL" sz="2800" dirty="0" err="1"/>
              <a:t>icon</a:t>
            </a:r>
            <a:r>
              <a:rPr lang="pl-PL" sz="2800" dirty="0"/>
              <a:t> </a:t>
            </a:r>
            <a:r>
              <a:rPr lang="pl-PL" sz="2800" dirty="0" err="1"/>
              <a:t>is</a:t>
            </a:r>
            <a:r>
              <a:rPr lang="pl-PL" sz="2800" dirty="0"/>
              <a:t> </a:t>
            </a:r>
            <a:r>
              <a:rPr lang="pl-PL" sz="2800" dirty="0" err="1"/>
              <a:t>shown</a:t>
            </a:r>
            <a:r>
              <a:rPr lang="pl-PL" sz="2800" dirty="0"/>
              <a:t> as a </a:t>
            </a:r>
            <a:r>
              <a:rPr lang="pl-PL" sz="2800" dirty="0" err="1"/>
              <a:t>reminder</a:t>
            </a:r>
            <a:r>
              <a:rPr lang="pl-PL" sz="2800" dirty="0"/>
              <a:t>.</a:t>
            </a:r>
          </a:p>
          <a:p>
            <a:pPr algn="just"/>
            <a:endParaRPr lang="pl-PL" sz="2800" dirty="0"/>
          </a:p>
          <a:p>
            <a:pPr algn="just"/>
            <a:r>
              <a:rPr lang="pl-PL" sz="2800" dirty="0" err="1"/>
              <a:t>Before</a:t>
            </a:r>
            <a:r>
              <a:rPr lang="pl-PL" sz="2800" dirty="0"/>
              <a:t> the </a:t>
            </a:r>
            <a:r>
              <a:rPr lang="pl-PL" sz="2800" dirty="0" err="1"/>
              <a:t>proper</a:t>
            </a:r>
            <a:r>
              <a:rPr lang="pl-PL" sz="2800" dirty="0"/>
              <a:t> test </a:t>
            </a:r>
            <a:r>
              <a:rPr lang="pl-PL" sz="2800" dirty="0" err="1"/>
              <a:t>starts</a:t>
            </a:r>
            <a:r>
              <a:rPr lang="pl-PL" sz="2800" dirty="0"/>
              <a:t>, </a:t>
            </a:r>
            <a:r>
              <a:rPr lang="pl-PL" sz="2800" dirty="0" err="1"/>
              <a:t>there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be same </a:t>
            </a:r>
            <a:r>
              <a:rPr lang="pl-PL" sz="2800" dirty="0" err="1"/>
              <a:t>practice</a:t>
            </a:r>
            <a:r>
              <a:rPr lang="pl-PL" sz="2800" dirty="0"/>
              <a:t> to </a:t>
            </a:r>
            <a:r>
              <a:rPr lang="pl-PL" sz="2800" dirty="0" err="1"/>
              <a:t>familiarize</a:t>
            </a:r>
            <a:r>
              <a:rPr lang="pl-PL" sz="2800" dirty="0"/>
              <a:t> the </a:t>
            </a:r>
            <a:r>
              <a:rPr lang="pl-PL" sz="2800" dirty="0" err="1"/>
              <a:t>task</a:t>
            </a:r>
            <a:r>
              <a:rPr lang="pl-PL" sz="2800" dirty="0"/>
              <a:t>.</a:t>
            </a:r>
          </a:p>
          <a:p>
            <a:pPr algn="just"/>
            <a:r>
              <a:rPr lang="pl-PL" sz="2800" dirty="0" err="1"/>
              <a:t>press</a:t>
            </a:r>
            <a:r>
              <a:rPr lang="pl-PL" sz="2800" dirty="0"/>
              <a:t> SPACE to start the TRAINING</a:t>
            </a:r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endParaRPr lang="pl-PL" sz="3600" dirty="0"/>
          </a:p>
          <a:p>
            <a:pPr algn="just"/>
            <a:r>
              <a:rPr lang="pl-PL" sz="3600" dirty="0"/>
              <a:t> </a:t>
            </a:r>
          </a:p>
          <a:p>
            <a:pPr algn="just"/>
            <a:endParaRPr lang="pl-PL" sz="36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E66938-01DB-4FCE-9FFA-E55B6C52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381" y="4898450"/>
            <a:ext cx="1265192" cy="12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2144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1840</TotalTime>
  <Words>554</Words>
  <Application>Microsoft Office PowerPoint</Application>
  <PresentationFormat>Niestandardowy</PresentationFormat>
  <Paragraphs>117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Jastrzębski</dc:creator>
  <cp:lastModifiedBy>Jan Jastrzębski</cp:lastModifiedBy>
  <cp:revision>158</cp:revision>
  <dcterms:created xsi:type="dcterms:W3CDTF">2018-10-09T18:21:10Z</dcterms:created>
  <dcterms:modified xsi:type="dcterms:W3CDTF">2021-04-01T18:35:27Z</dcterms:modified>
</cp:coreProperties>
</file>