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57" r:id="rId4"/>
    <p:sldId id="265" r:id="rId5"/>
    <p:sldId id="262" r:id="rId6"/>
  </p:sldIdLst>
  <p:sldSz cx="23760113" cy="13679488"/>
  <p:notesSz cx="6858000" cy="9144000"/>
  <p:defaultTextStyle>
    <a:defPPr>
      <a:defRPr lang="en-US"/>
    </a:defPPr>
    <a:lvl1pPr marL="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3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4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66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7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9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32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3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A59-79DF-4C86-8F6B-E65F39DFC80E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3322E-E9CE-4C62-B053-3827CFF3FC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2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98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48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68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0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5" y="2238752"/>
            <a:ext cx="17820085" cy="4762488"/>
          </a:xfrm>
        </p:spPr>
        <p:txBody>
          <a:bodyPr anchor="b"/>
          <a:lstStyle>
            <a:lvl1pPr algn="ctr"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5" y="7184900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33" indent="0" algn="ctr">
              <a:buNone/>
              <a:defRPr sz="3897"/>
            </a:lvl2pPr>
            <a:lvl3pPr marL="1781868" indent="0" algn="ctr">
              <a:buNone/>
              <a:defRPr sz="3508"/>
            </a:lvl3pPr>
            <a:lvl4pPr marL="2672801" indent="0" algn="ctr">
              <a:buNone/>
              <a:defRPr sz="3118"/>
            </a:lvl4pPr>
            <a:lvl5pPr marL="3563734" indent="0" algn="ctr">
              <a:buNone/>
              <a:defRPr sz="3118"/>
            </a:lvl5pPr>
            <a:lvl6pPr marL="4454668" indent="0" algn="ctr">
              <a:buNone/>
              <a:defRPr sz="3118"/>
            </a:lvl6pPr>
            <a:lvl7pPr marL="5345602" indent="0" algn="ctr">
              <a:buNone/>
              <a:defRPr sz="3118"/>
            </a:lvl7pPr>
            <a:lvl8pPr marL="6236536" indent="0" algn="ctr">
              <a:buNone/>
              <a:defRPr sz="3118"/>
            </a:lvl8pPr>
            <a:lvl9pPr marL="7127469" indent="0" algn="ctr">
              <a:buNone/>
              <a:defRPr sz="311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4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728306"/>
            <a:ext cx="5123274" cy="115927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8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410374"/>
            <a:ext cx="20493097" cy="5690286"/>
          </a:xfrm>
        </p:spPr>
        <p:txBody>
          <a:bodyPr anchor="b"/>
          <a:lstStyle>
            <a:lvl1pPr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9154494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3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2pPr>
            <a:lvl3pPr marL="1781868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80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73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66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60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53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469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6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28308"/>
            <a:ext cx="20493097" cy="264406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4" y="3353376"/>
            <a:ext cx="10051641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4" y="4996814"/>
            <a:ext cx="10051641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353376"/>
            <a:ext cx="10101143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4996814"/>
            <a:ext cx="10101143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2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8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2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5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6"/>
            </a:lvl2pPr>
            <a:lvl3pPr>
              <a:defRPr sz="4677"/>
            </a:lvl3pPr>
            <a:lvl4pPr>
              <a:defRPr sz="3897"/>
            </a:lvl4pPr>
            <a:lvl5pPr>
              <a:defRPr sz="3897"/>
            </a:lvl5pPr>
            <a:lvl6pPr>
              <a:defRPr sz="3897"/>
            </a:lvl6pPr>
            <a:lvl7pPr>
              <a:defRPr sz="3897"/>
            </a:lvl7pPr>
            <a:lvl8pPr>
              <a:defRPr sz="3897"/>
            </a:lvl8pPr>
            <a:lvl9pPr>
              <a:defRPr sz="3897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1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5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33" indent="0">
              <a:buNone/>
              <a:defRPr sz="5456"/>
            </a:lvl2pPr>
            <a:lvl3pPr marL="1781868" indent="0">
              <a:buNone/>
              <a:defRPr sz="4677"/>
            </a:lvl3pPr>
            <a:lvl4pPr marL="2672801" indent="0">
              <a:buNone/>
              <a:defRPr sz="3897"/>
            </a:lvl4pPr>
            <a:lvl5pPr marL="3563734" indent="0">
              <a:buNone/>
              <a:defRPr sz="3897"/>
            </a:lvl5pPr>
            <a:lvl6pPr marL="4454668" indent="0">
              <a:buNone/>
              <a:defRPr sz="3897"/>
            </a:lvl6pPr>
            <a:lvl7pPr marL="5345602" indent="0">
              <a:buNone/>
              <a:defRPr sz="3897"/>
            </a:lvl7pPr>
            <a:lvl8pPr marL="6236536" indent="0">
              <a:buNone/>
              <a:defRPr sz="3897"/>
            </a:lvl8pPr>
            <a:lvl9pPr marL="7127469" indent="0">
              <a:buNone/>
              <a:defRPr sz="3897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6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8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2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9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1DD5-D7FC-4BBE-8E49-99897CB74606}" type="datetimeFigureOut">
              <a:rPr lang="pl-PL" smtClean="0"/>
              <a:t>2020-12-01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9" y="12678861"/>
            <a:ext cx="801903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1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868" rtl="0" eaLnBrk="1" latinLnBrk="0" hangingPunct="1">
        <a:lnSpc>
          <a:spcPct val="90000"/>
        </a:lnSpc>
        <a:spcBef>
          <a:spcPct val="0"/>
        </a:spcBef>
        <a:buNone/>
        <a:defRPr sz="8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7" indent="-445467" algn="l" defTabSz="1781868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6" kern="1200">
          <a:solidFill>
            <a:schemeClr val="tx1"/>
          </a:solidFill>
          <a:latin typeface="+mn-lt"/>
          <a:ea typeface="+mn-ea"/>
          <a:cs typeface="+mn-cs"/>
        </a:defRPr>
      </a:lvl1pPr>
      <a:lvl2pPr marL="13364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3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311826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2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1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069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002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293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33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8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801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734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6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602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536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469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985517" y="3011217"/>
            <a:ext cx="1452659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 the left</a:t>
            </a:r>
            <a:r>
              <a:rPr lang="pl-PL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ther</a:t>
            </a:r>
            <a:r>
              <a:rPr lang="pl-PL" sz="2800" dirty="0"/>
              <a:t>e </a:t>
            </a:r>
            <a:r>
              <a:rPr lang="pl-PL" sz="2800" dirty="0" err="1"/>
              <a:t>is</a:t>
            </a:r>
            <a:r>
              <a:rPr lang="pl-PL" sz="2800" dirty="0"/>
              <a:t> a set</a:t>
            </a:r>
            <a:r>
              <a:rPr lang="en-US" sz="2800" dirty="0"/>
              <a:t> </a:t>
            </a:r>
            <a:r>
              <a:rPr lang="pl-PL" sz="2800" dirty="0"/>
              <a:t>of </a:t>
            </a:r>
            <a:r>
              <a:rPr lang="en-US" sz="2800" dirty="0"/>
              <a:t>circles connected with arrows in some specific way. On the right</a:t>
            </a:r>
            <a:r>
              <a:rPr lang="pl-PL" sz="2800" dirty="0"/>
              <a:t>,</a:t>
            </a:r>
            <a:r>
              <a:rPr lang="en-US" sz="2800" dirty="0"/>
              <a:t> there </a:t>
            </a:r>
            <a:r>
              <a:rPr lang="pl-PL" sz="2800" dirty="0" err="1"/>
              <a:t>is</a:t>
            </a:r>
            <a:r>
              <a:rPr lang="en-US" sz="2800" dirty="0"/>
              <a:t> </a:t>
            </a:r>
            <a:r>
              <a:rPr lang="en-US" sz="2800" b="1" dirty="0"/>
              <a:t>the same</a:t>
            </a:r>
            <a:r>
              <a:rPr lang="en-US" sz="2800" dirty="0"/>
              <a:t> </a:t>
            </a:r>
            <a:r>
              <a:rPr lang="pl-PL" sz="2800" dirty="0"/>
              <a:t>set</a:t>
            </a:r>
            <a:r>
              <a:rPr lang="en-US" sz="2800" dirty="0"/>
              <a:t> of circles and arrows</a:t>
            </a:r>
            <a:r>
              <a:rPr lang="pl-PL" sz="2800" dirty="0"/>
              <a:t> but </a:t>
            </a:r>
            <a:r>
              <a:rPr lang="pl-PL" sz="2800" dirty="0" err="1"/>
              <a:t>unfortunately</a:t>
            </a:r>
            <a:r>
              <a:rPr lang="pl-PL" sz="2800" dirty="0"/>
              <a:t> </a:t>
            </a:r>
            <a:r>
              <a:rPr lang="en-US" sz="2800" dirty="0"/>
              <a:t>someone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en-US" sz="2800" dirty="0"/>
              <a:t> has changed the location</a:t>
            </a:r>
            <a:r>
              <a:rPr lang="pl-PL" sz="2800" dirty="0"/>
              <a:t>s</a:t>
            </a:r>
            <a:r>
              <a:rPr lang="en-US" sz="2800" dirty="0"/>
              <a:t> of </a:t>
            </a:r>
            <a:r>
              <a:rPr lang="pl-PL" sz="2800" dirty="0"/>
              <a:t>the </a:t>
            </a:r>
            <a:r>
              <a:rPr lang="en-US" sz="2800" dirty="0"/>
              <a:t>particular circles</a:t>
            </a:r>
            <a:r>
              <a:rPr lang="pl-PL" sz="2800" dirty="0"/>
              <a:t> in </a:t>
            </a:r>
            <a:r>
              <a:rPr lang="pl-PL" sz="2800" dirty="0" err="1"/>
              <a:t>this</a:t>
            </a:r>
            <a:r>
              <a:rPr lang="pl-PL" sz="2800" dirty="0"/>
              <a:t> set, and</a:t>
            </a:r>
            <a:r>
              <a:rPr lang="en-US" sz="2800" dirty="0"/>
              <a:t> the arrows followed </a:t>
            </a:r>
            <a:r>
              <a:rPr lang="en-US" sz="2800" dirty="0" err="1"/>
              <a:t>th</a:t>
            </a:r>
            <a:r>
              <a:rPr lang="pl-PL" sz="2800" dirty="0" err="1"/>
              <a:t>ese</a:t>
            </a:r>
            <a:r>
              <a:rPr lang="en-US" sz="2800" dirty="0"/>
              <a:t> changes.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One circle </a:t>
            </a:r>
            <a:r>
              <a:rPr lang="pl-PL" sz="2800" dirty="0"/>
              <a:t>in</a:t>
            </a:r>
            <a:r>
              <a:rPr lang="en-US" sz="2800" dirty="0"/>
              <a:t> the left </a:t>
            </a:r>
            <a:r>
              <a:rPr lang="pl-PL" sz="2800" dirty="0"/>
              <a:t>set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en-US" sz="2800" dirty="0"/>
              <a:t>yellow, and one is</a:t>
            </a:r>
            <a:r>
              <a:rPr lang="pl-PL" sz="2800" dirty="0"/>
              <a:t> </a:t>
            </a:r>
            <a:r>
              <a:rPr lang="en-US" sz="2800" dirty="0"/>
              <a:t>blue. </a:t>
            </a:r>
            <a:r>
              <a:rPr lang="pl-PL" sz="2800" dirty="0"/>
              <a:t>The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 </a:t>
            </a:r>
            <a:r>
              <a:rPr lang="pl-PL" sz="2800" dirty="0" err="1"/>
              <a:t>are</a:t>
            </a:r>
            <a:r>
              <a:rPr lang="pl-PL" sz="2800" dirty="0"/>
              <a:t>, </a:t>
            </a:r>
            <a:r>
              <a:rPr lang="pl-PL" sz="2800" dirty="0" err="1"/>
              <a:t>however</a:t>
            </a:r>
            <a:r>
              <a:rPr lang="pl-PL" sz="2800" dirty="0"/>
              <a:t>, </a:t>
            </a:r>
            <a:r>
              <a:rPr lang="pl-PL" sz="2800" dirty="0" err="1"/>
              <a:t>black</a:t>
            </a:r>
            <a:r>
              <a:rPr lang="pl-PL" sz="2800" dirty="0"/>
              <a:t>. </a:t>
            </a:r>
            <a:r>
              <a:rPr lang="en-US" sz="2800" dirty="0"/>
              <a:t>Your task is to </a:t>
            </a:r>
            <a:r>
              <a:rPr lang="pl-PL" sz="2800" dirty="0"/>
              <a:t>point</a:t>
            </a:r>
            <a:r>
              <a:rPr lang="en-US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en-US" sz="2800" dirty="0"/>
              <a:t>circle </a:t>
            </a:r>
            <a:r>
              <a:rPr lang="pl-PL" sz="2800" dirty="0"/>
              <a:t>in</a:t>
            </a:r>
            <a:r>
              <a:rPr lang="en-US" sz="2800" dirty="0"/>
              <a:t> the right</a:t>
            </a:r>
            <a:r>
              <a:rPr lang="pl-PL" sz="2800" dirty="0"/>
              <a:t> set.</a:t>
            </a:r>
            <a:endParaRPr lang="en-US" sz="28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en-US" sz="3600" dirty="0"/>
          </a:p>
          <a:p>
            <a:pPr algn="just"/>
            <a:endParaRPr lang="en-US" sz="2800" dirty="0"/>
          </a:p>
          <a:p>
            <a:pPr lvl="4" algn="just"/>
            <a:r>
              <a:rPr lang="pl-PL" sz="2800" dirty="0" err="1"/>
              <a:t>Now</a:t>
            </a:r>
            <a:r>
              <a:rPr lang="pl-PL" sz="2800" dirty="0"/>
              <a:t>, </a:t>
            </a:r>
            <a:r>
              <a:rPr lang="pl-PL" sz="2800" dirty="0" err="1"/>
              <a:t>try</a:t>
            </a:r>
            <a:r>
              <a:rPr lang="pl-PL" sz="2800" dirty="0"/>
              <a:t> to </a:t>
            </a:r>
            <a:r>
              <a:rPr lang="pl-PL" sz="2800" dirty="0" err="1"/>
              <a:t>find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set.</a:t>
            </a:r>
          </a:p>
          <a:p>
            <a:pPr lvl="4" algn="just"/>
            <a:r>
              <a:rPr lang="pl-PL" sz="2800" dirty="0"/>
              <a:t>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just"/>
            <a:endParaRPr lang="en-US" sz="36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616761" y="3300561"/>
            <a:ext cx="14526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 the left</a:t>
            </a:r>
            <a:r>
              <a:rPr lang="pl-PL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ther</a:t>
            </a:r>
            <a:r>
              <a:rPr lang="pl-PL" sz="2800" dirty="0"/>
              <a:t>e </a:t>
            </a:r>
            <a:r>
              <a:rPr lang="pl-PL" sz="2800" dirty="0" err="1"/>
              <a:t>is</a:t>
            </a:r>
            <a:r>
              <a:rPr lang="pl-PL" sz="2800" dirty="0"/>
              <a:t> a set</a:t>
            </a:r>
            <a:r>
              <a:rPr lang="en-US" sz="2800" dirty="0"/>
              <a:t> </a:t>
            </a:r>
            <a:r>
              <a:rPr lang="pl-PL" sz="2800" dirty="0"/>
              <a:t>of </a:t>
            </a:r>
            <a:r>
              <a:rPr lang="en-US" sz="2800" dirty="0"/>
              <a:t>circles connected with arrows in some specific way. On the right</a:t>
            </a:r>
            <a:r>
              <a:rPr lang="pl-PL" sz="2800" dirty="0"/>
              <a:t>,</a:t>
            </a:r>
            <a:r>
              <a:rPr lang="en-US" sz="2800" dirty="0"/>
              <a:t> there </a:t>
            </a:r>
            <a:r>
              <a:rPr lang="pl-PL" sz="2800" dirty="0" err="1"/>
              <a:t>is</a:t>
            </a:r>
            <a:r>
              <a:rPr lang="en-US" sz="2800" dirty="0"/>
              <a:t> </a:t>
            </a:r>
            <a:r>
              <a:rPr lang="en-US" sz="2800" b="1" dirty="0"/>
              <a:t>the same</a:t>
            </a:r>
            <a:r>
              <a:rPr lang="en-US" sz="2800" dirty="0"/>
              <a:t> </a:t>
            </a:r>
            <a:r>
              <a:rPr lang="pl-PL" sz="2800" dirty="0"/>
              <a:t>set</a:t>
            </a:r>
            <a:r>
              <a:rPr lang="en-US" sz="2800" dirty="0"/>
              <a:t> of circles and arrows</a:t>
            </a:r>
            <a:r>
              <a:rPr lang="pl-PL" sz="2800" dirty="0"/>
              <a:t> but </a:t>
            </a:r>
            <a:r>
              <a:rPr lang="pl-PL" sz="2800" dirty="0" err="1"/>
              <a:t>unfortunately</a:t>
            </a:r>
            <a:r>
              <a:rPr lang="pl-PL" sz="2800" dirty="0"/>
              <a:t> </a:t>
            </a:r>
            <a:r>
              <a:rPr lang="en-US" sz="2800" dirty="0"/>
              <a:t>someone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en-US" sz="2800" dirty="0"/>
              <a:t> has changed the location</a:t>
            </a:r>
            <a:r>
              <a:rPr lang="pl-PL" sz="2800" dirty="0"/>
              <a:t>s</a:t>
            </a:r>
            <a:r>
              <a:rPr lang="en-US" sz="2800" dirty="0"/>
              <a:t> of </a:t>
            </a:r>
            <a:r>
              <a:rPr lang="pl-PL" sz="2800" dirty="0"/>
              <a:t>the </a:t>
            </a:r>
            <a:r>
              <a:rPr lang="en-US" sz="2800" dirty="0"/>
              <a:t>particular circles</a:t>
            </a:r>
            <a:r>
              <a:rPr lang="pl-PL" sz="2800" dirty="0"/>
              <a:t> in </a:t>
            </a:r>
            <a:r>
              <a:rPr lang="pl-PL" sz="2800" dirty="0" err="1"/>
              <a:t>this</a:t>
            </a:r>
            <a:r>
              <a:rPr lang="pl-PL" sz="2800" dirty="0"/>
              <a:t> set, and</a:t>
            </a:r>
            <a:r>
              <a:rPr lang="en-US" sz="2800" dirty="0"/>
              <a:t> the arrows followed </a:t>
            </a:r>
            <a:r>
              <a:rPr lang="en-US" sz="2800" dirty="0" err="1"/>
              <a:t>th</a:t>
            </a:r>
            <a:r>
              <a:rPr lang="pl-PL" sz="2800" dirty="0" err="1"/>
              <a:t>ese</a:t>
            </a:r>
            <a:r>
              <a:rPr lang="en-US" sz="2800" dirty="0"/>
              <a:t> changes.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One circle </a:t>
            </a:r>
            <a:r>
              <a:rPr lang="pl-PL" sz="2800" dirty="0"/>
              <a:t>in</a:t>
            </a:r>
            <a:r>
              <a:rPr lang="en-US" sz="2800" dirty="0"/>
              <a:t> the left </a:t>
            </a:r>
            <a:r>
              <a:rPr lang="pl-PL" sz="2800" dirty="0"/>
              <a:t>set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en-US" sz="2800" dirty="0"/>
              <a:t>yellow, and one is</a:t>
            </a:r>
            <a:r>
              <a:rPr lang="pl-PL" sz="2800" dirty="0"/>
              <a:t> </a:t>
            </a:r>
            <a:r>
              <a:rPr lang="en-US" sz="2800" dirty="0"/>
              <a:t>blue. </a:t>
            </a:r>
            <a:r>
              <a:rPr lang="pl-PL" sz="2800" dirty="0"/>
              <a:t>The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 </a:t>
            </a:r>
            <a:r>
              <a:rPr lang="pl-PL" sz="2800" dirty="0" err="1"/>
              <a:t>are</a:t>
            </a:r>
            <a:r>
              <a:rPr lang="pl-PL" sz="2800" dirty="0"/>
              <a:t>, </a:t>
            </a:r>
            <a:r>
              <a:rPr lang="pl-PL" sz="2800" dirty="0" err="1"/>
              <a:t>however</a:t>
            </a:r>
            <a:r>
              <a:rPr lang="pl-PL" sz="2800" dirty="0"/>
              <a:t>, </a:t>
            </a:r>
            <a:r>
              <a:rPr lang="pl-PL" sz="2800" dirty="0" err="1"/>
              <a:t>black</a:t>
            </a:r>
            <a:r>
              <a:rPr lang="pl-PL" sz="2800" dirty="0"/>
              <a:t>. </a:t>
            </a:r>
            <a:r>
              <a:rPr lang="en-US" sz="2800" dirty="0"/>
              <a:t>Your task is to </a:t>
            </a:r>
            <a:r>
              <a:rPr lang="pl-PL" sz="2800" dirty="0"/>
              <a:t>point</a:t>
            </a:r>
            <a:r>
              <a:rPr lang="en-US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en-US" sz="2800" dirty="0"/>
              <a:t>circle </a:t>
            </a:r>
            <a:r>
              <a:rPr lang="pl-PL" sz="2800" dirty="0"/>
              <a:t>in</a:t>
            </a:r>
            <a:r>
              <a:rPr lang="en-US" sz="2800" dirty="0"/>
              <a:t> the right</a:t>
            </a:r>
            <a:r>
              <a:rPr lang="pl-PL" sz="2800" dirty="0"/>
              <a:t> set.</a:t>
            </a:r>
            <a:endParaRPr lang="en-US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both</a:t>
            </a:r>
            <a:r>
              <a:rPr lang="pl-PL" sz="2800" dirty="0"/>
              <a:t> in the </a:t>
            </a:r>
            <a:r>
              <a:rPr lang="pl-PL" sz="2800" dirty="0" err="1"/>
              <a:t>left</a:t>
            </a:r>
            <a:r>
              <a:rPr lang="pl-PL" sz="2800" dirty="0"/>
              <a:t> and the </a:t>
            </a:r>
            <a:r>
              <a:rPr lang="pl-PL" sz="2800" dirty="0" err="1"/>
              <a:t>right</a:t>
            </a:r>
            <a:r>
              <a:rPr lang="pl-PL" sz="2800" dirty="0"/>
              <a:t> set,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one </a:t>
            </a:r>
            <a:r>
              <a:rPr lang="pl-PL" sz="2800" dirty="0" err="1"/>
              <a:t>incoming</a:t>
            </a:r>
            <a:r>
              <a:rPr lang="pl-PL" sz="2800" dirty="0"/>
              <a:t> </a:t>
            </a:r>
            <a:r>
              <a:rPr lang="pl-PL" sz="2800" dirty="0" err="1"/>
              <a:t>arrow</a:t>
            </a:r>
            <a:r>
              <a:rPr lang="pl-PL" sz="2800" dirty="0"/>
              <a:t>, </a:t>
            </a:r>
            <a:r>
              <a:rPr lang="pl-PL" sz="2800" dirty="0" err="1"/>
              <a:t>while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one </a:t>
            </a:r>
            <a:r>
              <a:rPr lang="pl-PL" sz="2800" dirty="0" err="1"/>
              <a:t>incoming</a:t>
            </a:r>
            <a:r>
              <a:rPr lang="pl-PL" sz="2800" dirty="0"/>
              <a:t> and one </a:t>
            </a:r>
            <a:r>
              <a:rPr lang="pl-PL" sz="2800" dirty="0" err="1"/>
              <a:t>outgoing</a:t>
            </a:r>
            <a:r>
              <a:rPr lang="pl-PL" sz="2800" dirty="0"/>
              <a:t> </a:t>
            </a:r>
            <a:r>
              <a:rPr lang="pl-PL" sz="2800" dirty="0" err="1"/>
              <a:t>arrow</a:t>
            </a:r>
            <a:endParaRPr lang="pl-PL" sz="2800" dirty="0"/>
          </a:p>
          <a:p>
            <a:pPr algn="ctr"/>
            <a:r>
              <a:rPr lang="pl-PL" sz="2800" dirty="0"/>
              <a:t>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next</a:t>
            </a:r>
            <a:r>
              <a:rPr lang="pl-PL" sz="2800" dirty="0"/>
              <a:t> </a:t>
            </a:r>
            <a:r>
              <a:rPr lang="pl-PL" sz="2800" dirty="0" err="1"/>
              <a:t>example</a:t>
            </a:r>
            <a:endParaRPr lang="en-US" sz="2800" dirty="0"/>
          </a:p>
          <a:p>
            <a:pPr algn="just"/>
            <a:endParaRPr lang="pl-PL" sz="28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3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/>
              <a:t>This example is more difficult.</a:t>
            </a:r>
          </a:p>
          <a:p>
            <a:r>
              <a:rPr lang="en-US" sz="2800" dirty="0"/>
              <a:t>The blue circle has one incoming arrow from a circle which has two outgoing arrows. </a:t>
            </a:r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arrow, but from a circle that has one outgoing and one incoming arrow</a:t>
            </a:r>
            <a:r>
              <a:rPr lang="pl-PL" sz="2800" dirty="0"/>
              <a:t>!</a:t>
            </a:r>
            <a:r>
              <a:rPr lang="en-US" sz="2800" dirty="0"/>
              <a:t> 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set.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745605" y="5654785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829993" y="5648259"/>
            <a:ext cx="2592926" cy="237249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6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/>
              <a:t>This example is more difficult.</a:t>
            </a:r>
          </a:p>
          <a:p>
            <a:r>
              <a:rPr lang="en-US" sz="2800" dirty="0"/>
              <a:t>The blue circle has one incoming arrow from a circle which has two outgoing arrows. </a:t>
            </a:r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arrow, but from a circle that has one outgoing and one incoming arrow</a:t>
            </a:r>
            <a:r>
              <a:rPr lang="pl-PL" sz="2800" dirty="0"/>
              <a:t>!</a:t>
            </a:r>
            <a:r>
              <a:rPr lang="en-US" sz="2800" dirty="0"/>
              <a:t> 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set.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			Press SPACE to </a:t>
            </a:r>
            <a:r>
              <a:rPr lang="pl-PL" sz="2800" dirty="0" err="1"/>
              <a:t>continue</a:t>
            </a:r>
            <a:endParaRPr lang="pl-PL" sz="28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745605" y="5654785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829993" y="5648259"/>
            <a:ext cx="2592926" cy="237249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08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532447" y="2649910"/>
            <a:ext cx="12420530" cy="1751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dirty="0" err="1"/>
              <a:t>Your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correctly</a:t>
            </a:r>
            <a:r>
              <a:rPr lang="pl-PL" sz="2800" dirty="0"/>
              <a:t> point </a:t>
            </a:r>
            <a:r>
              <a:rPr lang="pl-PL" sz="2800" dirty="0" err="1"/>
              <a:t>both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.</a:t>
            </a:r>
          </a:p>
          <a:p>
            <a:pPr algn="just"/>
            <a:r>
              <a:rPr lang="pl-PL" sz="2800" b="1" dirty="0" err="1"/>
              <a:t>Remember</a:t>
            </a:r>
            <a:r>
              <a:rPr lang="pl-PL" sz="2800" b="1" dirty="0"/>
              <a:t>, </a:t>
            </a:r>
            <a:r>
              <a:rPr lang="pl-PL" sz="2800" b="1" dirty="0" err="1"/>
              <a:t>there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always</a:t>
            </a:r>
            <a:r>
              <a:rPr lang="pl-PL" sz="2800" b="1" dirty="0"/>
              <a:t> </a:t>
            </a:r>
            <a:r>
              <a:rPr lang="pl-PL" sz="2800" b="1" dirty="0" err="1"/>
              <a:t>just</a:t>
            </a:r>
            <a:r>
              <a:rPr lang="pl-PL" sz="2800" b="1" dirty="0"/>
              <a:t> one </a:t>
            </a:r>
            <a:r>
              <a:rPr lang="pl-PL" sz="2800" b="1" dirty="0" err="1"/>
              <a:t>correct</a:t>
            </a:r>
            <a:r>
              <a:rPr lang="pl-PL" sz="2800" b="1" dirty="0"/>
              <a:t> </a:t>
            </a:r>
            <a:r>
              <a:rPr lang="pl-PL" sz="2800" b="1" dirty="0" err="1"/>
              <a:t>answer</a:t>
            </a:r>
            <a:r>
              <a:rPr lang="pl-PL" sz="2800" b="1" dirty="0"/>
              <a:t> – </a:t>
            </a:r>
          </a:p>
          <a:p>
            <a:pPr algn="just"/>
            <a:r>
              <a:rPr lang="pl-PL" sz="2800" b="1" dirty="0" err="1"/>
              <a:t>both</a:t>
            </a:r>
            <a:r>
              <a:rPr lang="pl-PL" sz="2800" b="1" dirty="0"/>
              <a:t> the </a:t>
            </a:r>
            <a:r>
              <a:rPr lang="pl-PL" sz="2800" b="1" dirty="0" err="1"/>
              <a:t>blue</a:t>
            </a:r>
            <a:r>
              <a:rPr lang="pl-PL" sz="2800" b="1" dirty="0"/>
              <a:t> and the </a:t>
            </a:r>
            <a:r>
              <a:rPr lang="pl-PL" sz="2800" b="1" dirty="0" err="1"/>
              <a:t>yellow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</a:t>
            </a:r>
            <a:r>
              <a:rPr lang="pl-PL" sz="2800" b="1" dirty="0" err="1"/>
              <a:t>has</a:t>
            </a:r>
            <a:r>
              <a:rPr lang="pl-PL" sz="2800" b="1" dirty="0"/>
              <a:t> </a:t>
            </a:r>
            <a:r>
              <a:rPr lang="pl-PL" sz="2800" b="1" dirty="0" err="1"/>
              <a:t>only</a:t>
            </a:r>
            <a:r>
              <a:rPr lang="pl-PL" sz="2800" b="1" dirty="0"/>
              <a:t> one </a:t>
            </a:r>
            <a:r>
              <a:rPr lang="pl-PL" sz="2800" b="1" dirty="0" err="1"/>
              <a:t>corresponding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on the </a:t>
            </a:r>
            <a:r>
              <a:rPr lang="pl-PL" sz="2800" b="1" dirty="0" err="1"/>
              <a:t>right</a:t>
            </a:r>
            <a:r>
              <a:rPr lang="pl-PL" sz="2800" b="1" dirty="0"/>
              <a:t>.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point the </a:t>
            </a:r>
            <a:r>
              <a:rPr lang="pl-PL" sz="2800" dirty="0" err="1"/>
              <a:t>circles</a:t>
            </a:r>
            <a:r>
              <a:rPr lang="pl-PL" sz="2800" dirty="0"/>
              <a:t> by </a:t>
            </a:r>
            <a:r>
              <a:rPr lang="pl-PL" sz="2800" dirty="0" err="1"/>
              <a:t>cliking</a:t>
            </a:r>
            <a:r>
              <a:rPr lang="pl-PL" sz="2800" dirty="0"/>
              <a:t>: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left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yellow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		</a:t>
            </a:r>
            <a:r>
              <a:rPr lang="pl-PL" sz="2800" dirty="0" err="1"/>
              <a:t>right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click</a:t>
            </a:r>
            <a:r>
              <a:rPr lang="pl-PL" sz="2800" dirty="0"/>
              <a:t> on a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briefly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the </a:t>
            </a:r>
            <a:r>
              <a:rPr lang="pl-PL" sz="2800" dirty="0" err="1"/>
              <a:t>color</a:t>
            </a:r>
            <a:r>
              <a:rPr lang="pl-PL" sz="2800" dirty="0"/>
              <a:t>, </a:t>
            </a:r>
          </a:p>
          <a:p>
            <a:pPr algn="just"/>
            <a:r>
              <a:rPr lang="pl-PL" sz="2800" dirty="0" err="1"/>
              <a:t>whether</a:t>
            </a:r>
            <a:r>
              <a:rPr lang="pl-PL" sz="2800" dirty="0"/>
              <a:t> the choice was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not.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limited</a:t>
            </a:r>
            <a:r>
              <a:rPr lang="pl-PL" sz="2800" dirty="0"/>
              <a:t> </a:t>
            </a:r>
            <a:r>
              <a:rPr lang="pl-PL" sz="2800" dirty="0" err="1"/>
              <a:t>time</a:t>
            </a:r>
            <a:r>
              <a:rPr lang="pl-PL" sz="2800" dirty="0"/>
              <a:t> to </a:t>
            </a:r>
            <a:r>
              <a:rPr lang="pl-PL" sz="2800" dirty="0" err="1"/>
              <a:t>give</a:t>
            </a:r>
            <a:r>
              <a:rPr lang="pl-PL" sz="2800" dirty="0"/>
              <a:t> </a:t>
            </a:r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r>
              <a:rPr lang="pl-PL" sz="2800" dirty="0"/>
              <a:t>. </a:t>
            </a:r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only</a:t>
            </a:r>
            <a:r>
              <a:rPr lang="pl-PL" sz="2800" dirty="0"/>
              <a:t> </a:t>
            </a:r>
            <a:r>
              <a:rPr lang="pl-PL" sz="2800" dirty="0" err="1"/>
              <a:t>few</a:t>
            </a:r>
            <a:r>
              <a:rPr lang="pl-PL" sz="2800" dirty="0"/>
              <a:t> </a:t>
            </a:r>
            <a:r>
              <a:rPr lang="pl-PL" sz="2800" dirty="0" err="1"/>
              <a:t>seconds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left</a:t>
            </a:r>
            <a:r>
              <a:rPr lang="pl-PL" sz="2800" dirty="0"/>
              <a:t>, a small </a:t>
            </a:r>
            <a:r>
              <a:rPr lang="pl-PL" sz="2800" dirty="0" err="1"/>
              <a:t>watch</a:t>
            </a:r>
            <a:r>
              <a:rPr lang="pl-PL" sz="2800" dirty="0"/>
              <a:t> </a:t>
            </a:r>
            <a:r>
              <a:rPr lang="pl-PL" sz="2800" dirty="0" err="1"/>
              <a:t>icon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shown</a:t>
            </a:r>
            <a:r>
              <a:rPr lang="pl-PL" sz="2800" dirty="0"/>
              <a:t> as a </a:t>
            </a:r>
            <a:r>
              <a:rPr lang="pl-PL" sz="2800" dirty="0" err="1"/>
              <a:t>remainder</a:t>
            </a:r>
            <a:r>
              <a:rPr lang="pl-PL" sz="2800" dirty="0"/>
              <a:t>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Before</a:t>
            </a:r>
            <a:r>
              <a:rPr lang="pl-PL" sz="2800" dirty="0"/>
              <a:t> the </a:t>
            </a:r>
            <a:r>
              <a:rPr lang="pl-PL" sz="2800" dirty="0" err="1"/>
              <a:t>proper</a:t>
            </a:r>
            <a:r>
              <a:rPr lang="pl-PL" sz="2800" dirty="0"/>
              <a:t> </a:t>
            </a:r>
            <a:r>
              <a:rPr lang="pl-PL" sz="2800" dirty="0" err="1"/>
              <a:t>task</a:t>
            </a:r>
            <a:r>
              <a:rPr lang="pl-PL" sz="2800" dirty="0"/>
              <a:t> </a:t>
            </a:r>
            <a:r>
              <a:rPr lang="pl-PL" sz="2800" dirty="0" err="1"/>
              <a:t>begins</a:t>
            </a:r>
            <a:r>
              <a:rPr lang="pl-PL" sz="2800" dirty="0"/>
              <a:t>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need</a:t>
            </a:r>
            <a:r>
              <a:rPr lang="pl-PL" sz="2800" dirty="0"/>
              <a:t> to </a:t>
            </a:r>
            <a:r>
              <a:rPr lang="pl-PL" sz="2800" dirty="0" err="1"/>
              <a:t>practice</a:t>
            </a:r>
            <a:r>
              <a:rPr lang="pl-PL" sz="2800" dirty="0"/>
              <a:t>, </a:t>
            </a:r>
          </a:p>
          <a:p>
            <a:pPr algn="just"/>
            <a:r>
              <a:rPr lang="pl-PL" sz="2800" dirty="0" err="1"/>
              <a:t>press</a:t>
            </a:r>
            <a:r>
              <a:rPr lang="pl-PL" sz="2800" dirty="0"/>
              <a:t> SPACE to start the TRAINING</a:t>
            </a:r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 </a:t>
            </a:r>
          </a:p>
          <a:p>
            <a:pPr algn="just"/>
            <a:endParaRPr lang="pl-PL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E66938-01DB-4FCE-9FFA-E55B6C52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88" y="4587554"/>
            <a:ext cx="1265192" cy="12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14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555</Words>
  <Application>Microsoft Office PowerPoint</Application>
  <PresentationFormat>Niestandardowy</PresentationFormat>
  <Paragraphs>97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143</cp:revision>
  <dcterms:created xsi:type="dcterms:W3CDTF">2018-10-09T18:21:10Z</dcterms:created>
  <dcterms:modified xsi:type="dcterms:W3CDTF">2020-12-01T17:03:40Z</dcterms:modified>
</cp:coreProperties>
</file>