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20" autoAdjust="0"/>
  </p:normalViewPr>
  <p:slideViewPr>
    <p:cSldViewPr>
      <p:cViewPr>
        <p:scale>
          <a:sx n="90" d="100"/>
          <a:sy n="90" d="100"/>
        </p:scale>
        <p:origin x="-9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5482F-A092-4DEE-9B36-8AC64F76747F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6165E-D612-4C1C-9520-75AE88F0C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3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6165E-D612-4C1C-9520-75AE88F0CB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8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870-23D4-4917-93CA-2637F3AA4EC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89DA144-C055-4A9A-A567-1A03A9D4E2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870-23D4-4917-93CA-2637F3AA4EC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A144-C055-4A9A-A567-1A03A9D4E2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870-23D4-4917-93CA-2637F3AA4EC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A144-C055-4A9A-A567-1A03A9D4E2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870-23D4-4917-93CA-2637F3AA4EC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A144-C055-4A9A-A567-1A03A9D4E2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870-23D4-4917-93CA-2637F3AA4EC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9DA144-C055-4A9A-A567-1A03A9D4E2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870-23D4-4917-93CA-2637F3AA4EC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A144-C055-4A9A-A567-1A03A9D4E2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870-23D4-4917-93CA-2637F3AA4EC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A144-C055-4A9A-A567-1A03A9D4E2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870-23D4-4917-93CA-2637F3AA4EC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A144-C055-4A9A-A567-1A03A9D4E2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870-23D4-4917-93CA-2637F3AA4EC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A144-C055-4A9A-A567-1A03A9D4E2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870-23D4-4917-93CA-2637F3AA4EC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A144-C055-4A9A-A567-1A03A9D4E2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870-23D4-4917-93CA-2637F3AA4EC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89DA144-C055-4A9A-A567-1A03A9D4E2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2DE9870-23D4-4917-93CA-2637F3AA4EC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89DA144-C055-4A9A-A567-1A03A9D4E2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Lettle Android UX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2016.08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01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791200" cy="61559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124744"/>
            <a:ext cx="3672408" cy="518457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3762" y="29722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55976" y="3081734"/>
            <a:ext cx="4536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&lt;TODO&gt;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이미 </a:t>
            </a:r>
            <a:r>
              <a:rPr lang="ko-KR" altLang="en-US" dirty="0" err="1" smtClean="0"/>
              <a:t>로그인된</a:t>
            </a:r>
            <a:r>
              <a:rPr lang="ko-KR" altLang="en-US" dirty="0" smtClean="0"/>
              <a:t> 사용자 인지 판별기능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서버 로그인 세션</a:t>
            </a:r>
            <a:r>
              <a:rPr lang="en-US" altLang="ko-KR" dirty="0" smtClean="0"/>
              <a:t>? 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페이스북</a:t>
            </a:r>
            <a:r>
              <a:rPr lang="ko-KR" altLang="en-US" dirty="0" smtClean="0"/>
              <a:t> </a:t>
            </a:r>
            <a:r>
              <a:rPr lang="en-US" altLang="ko-KR" dirty="0" smtClean="0"/>
              <a:t>ID API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위치정보 동의 받기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3762" y="4509120"/>
            <a:ext cx="328217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Facebook </a:t>
            </a:r>
            <a:r>
              <a:rPr lang="ko-KR" altLang="en-US" dirty="0" smtClean="0"/>
              <a:t>시작하기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3762" y="34869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13762" y="3354051"/>
            <a:ext cx="32821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3762" y="3930115"/>
            <a:ext cx="32821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3762" y="4067780"/>
            <a:ext cx="328217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39323" y="198884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LETTLE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3762" y="4941168"/>
            <a:ext cx="328217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53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791200" cy="61559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이메일 회원가입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124744"/>
            <a:ext cx="3672408" cy="518457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3762" y="2183127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자기 전화번호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13762" y="269778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이메</a:t>
            </a:r>
            <a:r>
              <a:rPr lang="ko-KR" altLang="en-US" sz="1400" dirty="0"/>
              <a:t>일</a:t>
            </a:r>
            <a:endParaRPr lang="ko-KR" altLang="en-US" sz="1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13762" y="2564904"/>
            <a:ext cx="32821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3762" y="3140968"/>
            <a:ext cx="32821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3762" y="5003884"/>
            <a:ext cx="328217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1475492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LETTLE </a:t>
            </a:r>
            <a:r>
              <a:rPr lang="ko-KR" altLang="en-US" b="1" dirty="0" smtClean="0"/>
              <a:t>회원 가입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3762" y="32849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닉네</a:t>
            </a:r>
            <a:r>
              <a:rPr lang="ko-KR" altLang="en-US" sz="1400" dirty="0"/>
              <a:t>임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13762" y="3728170"/>
            <a:ext cx="32821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5602" y="384991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13762" y="4293096"/>
            <a:ext cx="32821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2187" y="4417367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55576" y="4808290"/>
            <a:ext cx="32821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55976" y="3081734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&lt;TODO&gt;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가입한 이메일 체크 인증 기능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471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791200" cy="61559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124744"/>
            <a:ext cx="3672408" cy="518457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39552" y="2780928"/>
            <a:ext cx="3672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5617" y="1124744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LETTLE</a:t>
            </a:r>
            <a:endParaRPr lang="ko-KR" altLang="en-US" sz="2000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39552" y="2420888"/>
            <a:ext cx="3672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99592" y="1629083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763688" y="1608253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627784" y="1629083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490282" y="160518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7141" y="2060848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SETTING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406338" y="2051556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BOTTLE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508949" y="2062661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LETTER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576" y="207032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HOME</a:t>
            </a:r>
            <a:endParaRPr lang="ko-KR" altLang="en-US" sz="1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11560" y="1196752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11560" y="126876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11560" y="134076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55976" y="3081734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&lt;TODO&gt;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REST API </a:t>
            </a:r>
            <a:r>
              <a:rPr lang="ko-KR" altLang="en-US" dirty="0" smtClean="0"/>
              <a:t>서버에서 </a:t>
            </a:r>
            <a:r>
              <a:rPr lang="ko-KR" altLang="en-US" dirty="0" err="1" smtClean="0"/>
              <a:t>글목록</a:t>
            </a:r>
            <a:r>
              <a:rPr lang="ko-KR" altLang="en-US" dirty="0" smtClean="0"/>
              <a:t> 가져오기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DRAWAL UI </a:t>
            </a:r>
            <a:r>
              <a:rPr lang="ko-KR" altLang="en-US" dirty="0" smtClean="0"/>
              <a:t>환경설정 로그아웃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최신레틀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지역에서의 전체 공개된 최신 글 목록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보낸레틀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발신한 리스트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받은레틀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수신한 리스트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레틀스기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글쓰기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이미지 </a:t>
            </a:r>
            <a:r>
              <a:rPr lang="ko-KR" altLang="en-US" dirty="0" err="1" smtClean="0"/>
              <a:t>썸레일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83568" y="2852936"/>
            <a:ext cx="1281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2016.08.15 19:37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539552" y="4221088"/>
            <a:ext cx="367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3568" y="3095382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20160815. </a:t>
            </a:r>
            <a:r>
              <a:rPr lang="ko-KR" altLang="en-US" sz="1200" dirty="0" smtClean="0"/>
              <a:t>지금 당신은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83568" y="3372381"/>
            <a:ext cx="221727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하늘을 우러러 </a:t>
            </a:r>
            <a:r>
              <a:rPr lang="ko-KR" altLang="en-US" sz="1050" dirty="0" err="1" smtClean="0"/>
              <a:t>한점부끄럼</a:t>
            </a:r>
            <a:r>
              <a:rPr lang="ko-KR" altLang="en-US" sz="1050" dirty="0" smtClean="0"/>
              <a:t> 없기를 </a:t>
            </a:r>
            <a:endParaRPr lang="en-US" altLang="ko-KR" sz="1050" dirty="0" smtClean="0"/>
          </a:p>
          <a:p>
            <a:r>
              <a:rPr lang="ko-KR" altLang="en-US" sz="1050" dirty="0" smtClean="0"/>
              <a:t>잎새에 이는 바람에도</a:t>
            </a:r>
            <a:endParaRPr lang="en-US" altLang="ko-KR" sz="1050" dirty="0" smtClean="0"/>
          </a:p>
          <a:p>
            <a:r>
              <a:rPr lang="ko-KR" altLang="en-US" sz="1050" dirty="0" smtClean="0"/>
              <a:t>나는 괴로워 했다</a:t>
            </a:r>
            <a:r>
              <a:rPr lang="en-US" altLang="ko-KR" sz="1050" dirty="0" smtClean="0"/>
              <a:t>…..</a:t>
            </a:r>
            <a:endParaRPr lang="ko-KR" altLang="en-US" sz="105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74" y="3068960"/>
            <a:ext cx="1115616" cy="100811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75656" y="2445170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+ NEW MESSAGE +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843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791200" cy="61559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LETTLE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124744"/>
            <a:ext cx="3672408" cy="518457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862865" y="1342509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편지 작성 화면에서는</a:t>
            </a:r>
            <a:endParaRPr lang="en-US" altLang="ko-KR" dirty="0" smtClean="0"/>
          </a:p>
          <a:p>
            <a:r>
              <a:rPr lang="ko-KR" altLang="en-US" dirty="0" smtClean="0"/>
              <a:t>컨덴츠만 작성하여 저장</a:t>
            </a:r>
            <a:endParaRPr lang="en-US" altLang="ko-KR" dirty="0" smtClean="0"/>
          </a:p>
        </p:txBody>
      </p:sp>
      <p:cxnSp>
        <p:nvCxnSpPr>
          <p:cNvPr id="14" name="직선 화살표 연결선 13"/>
          <p:cNvCxnSpPr>
            <a:stCxn id="9" idx="1"/>
          </p:cNvCxnSpPr>
          <p:nvPr/>
        </p:nvCxnSpPr>
        <p:spPr>
          <a:xfrm flipH="1">
            <a:off x="4211961" y="1665675"/>
            <a:ext cx="1650904" cy="158262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539552" y="2204864"/>
            <a:ext cx="3672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80557" y="15475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위치 구글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8772" y="300507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레틀 내용 작성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39552" y="4365104"/>
            <a:ext cx="3672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35696" y="501317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i="1" dirty="0" smtClean="0">
                <a:solidFill>
                  <a:schemeClr val="bg1">
                    <a:lumMod val="65000"/>
                  </a:schemeClr>
                </a:solidFill>
              </a:rPr>
              <a:t>키패드</a:t>
            </a:r>
            <a:endParaRPr lang="ko-KR" altLang="en-US" sz="20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25904" y="2636912"/>
            <a:ext cx="3672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2246314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받는 사람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이메일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전화번호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525904" y="3933056"/>
            <a:ext cx="3672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987824" y="393305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20560" y="39957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남기기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15487" y="39957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</a:t>
            </a:r>
            <a:r>
              <a:rPr lang="ko-KR" altLang="en-US" dirty="0"/>
              <a:t>소</a:t>
            </a:r>
          </a:p>
        </p:txBody>
      </p:sp>
    </p:spTree>
    <p:extLst>
      <p:ext uri="{BB962C8B-B14F-4D97-AF65-F5344CB8AC3E}">
        <p14:creationId xmlns:p14="http://schemas.microsoft.com/office/powerpoint/2010/main" val="345371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791200" cy="61559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Letter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124744"/>
            <a:ext cx="3672408" cy="518457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62865" y="1342509"/>
            <a:ext cx="2743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작성된 편지 선택시</a:t>
            </a:r>
            <a:endParaRPr lang="en-US" altLang="ko-KR" dirty="0" smtClean="0"/>
          </a:p>
          <a:p>
            <a:r>
              <a:rPr lang="ko-KR" altLang="en-US" dirty="0" smtClean="0"/>
              <a:t>작성된 내용 보기 화면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삭제 불가능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미수신 편지 수정 가능</a:t>
            </a:r>
            <a:endParaRPr lang="en-US" altLang="ko-KR" dirty="0"/>
          </a:p>
        </p:txBody>
      </p:sp>
      <p:cxnSp>
        <p:nvCxnSpPr>
          <p:cNvPr id="14" name="직선 화살표 연결선 13"/>
          <p:cNvCxnSpPr>
            <a:stCxn id="9" idx="1"/>
          </p:cNvCxnSpPr>
          <p:nvPr/>
        </p:nvCxnSpPr>
        <p:spPr>
          <a:xfrm flipH="1" flipV="1">
            <a:off x="4211961" y="1823938"/>
            <a:ext cx="1650904" cy="118736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539552" y="2204864"/>
            <a:ext cx="3672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80557" y="148478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 위치 구글 </a:t>
            </a:r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348880"/>
            <a:ext cx="2557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장소태그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해운대 </a:t>
            </a:r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날짜 </a:t>
            </a:r>
            <a:r>
              <a:rPr lang="en-US" altLang="ko-KR" dirty="0" smtClean="0"/>
              <a:t>: 2014. 03.29.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받는 사람 </a:t>
            </a:r>
            <a:r>
              <a:rPr lang="en-US" altLang="ko-KR" dirty="0" smtClean="0"/>
              <a:t>: Mr. Hong </a:t>
            </a:r>
            <a:endParaRPr lang="en-US" altLang="ko-KR" dirty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열람 여부 </a:t>
            </a:r>
            <a:r>
              <a:rPr lang="en-US" altLang="ko-KR" dirty="0" smtClean="0"/>
              <a:t>: 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9476" y="429309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편 지 내 용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734669" y="5805264"/>
            <a:ext cx="328217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143337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791200" cy="61559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Bottle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124744"/>
            <a:ext cx="3672408" cy="518457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62865" y="1342509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수신된 메시지는 영구보관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삭제 가능</a:t>
            </a:r>
            <a:endParaRPr lang="en-US" altLang="ko-KR" dirty="0"/>
          </a:p>
        </p:txBody>
      </p:sp>
      <p:cxnSp>
        <p:nvCxnSpPr>
          <p:cNvPr id="14" name="직선 화살표 연결선 13"/>
          <p:cNvCxnSpPr>
            <a:stCxn id="9" idx="1"/>
          </p:cNvCxnSpPr>
          <p:nvPr/>
        </p:nvCxnSpPr>
        <p:spPr>
          <a:xfrm flipH="1">
            <a:off x="4211961" y="1665675"/>
            <a:ext cx="1650904" cy="158262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539552" y="2204864"/>
            <a:ext cx="3672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80557" y="148478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수신 위치 구글 </a:t>
            </a:r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348880"/>
            <a:ext cx="2595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장소태그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정동진</a:t>
            </a:r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날짜 </a:t>
            </a:r>
            <a:r>
              <a:rPr lang="en-US" altLang="ko-KR" dirty="0" smtClean="0"/>
              <a:t>: 2014. 03.29.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보</a:t>
            </a:r>
            <a:r>
              <a:rPr lang="ko-KR" altLang="en-US" dirty="0"/>
              <a:t>낸</a:t>
            </a:r>
            <a:r>
              <a:rPr lang="ko-KR" altLang="en-US" dirty="0" smtClean="0"/>
              <a:t> 사람 </a:t>
            </a:r>
            <a:r>
              <a:rPr lang="en-US" altLang="ko-KR" dirty="0" smtClean="0"/>
              <a:t>: Ms. Kang 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1759476" y="429309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편 지 내 용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13762" y="5867980"/>
            <a:ext cx="328217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35953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5791200" cy="61559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전송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124744"/>
            <a:ext cx="3672408" cy="518457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24128" y="1342509"/>
            <a:ext cx="31213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받는 사람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전화번호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이메일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facebook</a:t>
            </a:r>
            <a:endParaRPr lang="en-US" altLang="ko-KR" dirty="0" smtClean="0"/>
          </a:p>
          <a:p>
            <a:r>
              <a:rPr lang="ko-KR" altLang="en-US" dirty="0" smtClean="0"/>
              <a:t>친구 중에서 선택</a:t>
            </a:r>
            <a:endParaRPr lang="en-US" altLang="ko-KR" dirty="0" smtClean="0"/>
          </a:p>
          <a:p>
            <a:r>
              <a:rPr lang="ko-KR" altLang="en-US" dirty="0" smtClean="0"/>
              <a:t>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없으면 나에게 보내기</a:t>
            </a:r>
            <a:endParaRPr lang="en-US" altLang="ko-KR" dirty="0"/>
          </a:p>
        </p:txBody>
      </p:sp>
      <p:cxnSp>
        <p:nvCxnSpPr>
          <p:cNvPr id="14" name="직선 화살표 연결선 13"/>
          <p:cNvCxnSpPr>
            <a:stCxn id="9" idx="1"/>
            <a:endCxn id="15" idx="3"/>
          </p:cNvCxnSpPr>
          <p:nvPr/>
        </p:nvCxnSpPr>
        <p:spPr>
          <a:xfrm flipH="1" flipV="1">
            <a:off x="3995936" y="1993576"/>
            <a:ext cx="1728192" cy="87597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539552" y="1700808"/>
            <a:ext cx="3672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560" y="1196752"/>
            <a:ext cx="151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편지 보내기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3762" y="1808910"/>
            <a:ext cx="328217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받는 사람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3762" y="2267580"/>
            <a:ext cx="328217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받는 사람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3762" y="2987660"/>
            <a:ext cx="328217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장소태그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3762" y="3347700"/>
            <a:ext cx="3282174" cy="29616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algn="ctr"/>
            <a:r>
              <a:rPr lang="ko-KR" altLang="en-US" dirty="0" smtClean="0"/>
              <a:t>작성된 편지 내용 보기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51329" y="1218238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게시</a:t>
            </a:r>
            <a:endParaRPr lang="ko-KR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14436" y="2661615"/>
            <a:ext cx="369332" cy="2654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b="1" dirty="0" smtClean="0"/>
              <a:t>....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40291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1665</TotalTime>
  <Words>267</Words>
  <Application>Microsoft Office PowerPoint</Application>
  <PresentationFormat>화면 슬라이드 쇼(4:3)</PresentationFormat>
  <Paragraphs>93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필수</vt:lpstr>
      <vt:lpstr>Lettle Android UX</vt:lpstr>
      <vt:lpstr>회원가입 &amp; 로그인</vt:lpstr>
      <vt:lpstr>이메일 회원가입</vt:lpstr>
      <vt:lpstr>메인</vt:lpstr>
      <vt:lpstr>LETTLE 작성</vt:lpstr>
      <vt:lpstr>Letter 보기</vt:lpstr>
      <vt:lpstr>Bottle 보기</vt:lpstr>
      <vt:lpstr>전송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Lettle Android UX</dc:title>
  <dc:creator>EVOL</dc:creator>
  <cp:lastModifiedBy>EVOL</cp:lastModifiedBy>
  <cp:revision>33</cp:revision>
  <dcterms:created xsi:type="dcterms:W3CDTF">2016-05-08T07:14:38Z</dcterms:created>
  <dcterms:modified xsi:type="dcterms:W3CDTF">2016-08-28T06:21:15Z</dcterms:modified>
</cp:coreProperties>
</file>