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B389-A725-45E3-920B-BCAC9C5EA504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4C66-743F-4149-8A93-0B455D9A05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B389-A725-45E3-920B-BCAC9C5EA504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4C66-743F-4149-8A93-0B455D9A05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B389-A725-45E3-920B-BCAC9C5EA504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4C66-743F-4149-8A93-0B455D9A05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B389-A725-45E3-920B-BCAC9C5EA504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4C66-743F-4149-8A93-0B455D9A05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B389-A725-45E3-920B-BCAC9C5EA504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4C66-743F-4149-8A93-0B455D9A05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B389-A725-45E3-920B-BCAC9C5EA504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4C66-743F-4149-8A93-0B455D9A05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B389-A725-45E3-920B-BCAC9C5EA504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4C66-743F-4149-8A93-0B455D9A05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B389-A725-45E3-920B-BCAC9C5EA504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4C66-743F-4149-8A93-0B455D9A05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B389-A725-45E3-920B-BCAC9C5EA504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4C66-743F-4149-8A93-0B455D9A05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B389-A725-45E3-920B-BCAC9C5EA504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4C66-743F-4149-8A93-0B455D9A05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B389-A725-45E3-920B-BCAC9C5EA504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4C66-743F-4149-8A93-0B455D9A05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1AAB389-A725-45E3-920B-BCAC9C5EA504}" type="datetimeFigureOut">
              <a:rPr lang="ko-KR" altLang="en-US" smtClean="0"/>
              <a:t>2016-04-18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D4C66-743F-4149-8A93-0B455D9A05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04664"/>
            <a:ext cx="73083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Project Name : </a:t>
            </a:r>
            <a:r>
              <a:rPr lang="en-US" altLang="ko-KR" dirty="0" err="1" smtClean="0">
                <a:latin typeface="나눔고딕" pitchFamily="50" charset="-127"/>
                <a:ea typeface="나눔고딕" pitchFamily="50" charset="-127"/>
              </a:rPr>
              <a:t>PostGet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, </a:t>
            </a:r>
            <a:r>
              <a:rPr lang="en-US" altLang="ko-KR" dirty="0" err="1" smtClean="0">
                <a:latin typeface="나눔고딕" pitchFamily="50" charset="-127"/>
                <a:ea typeface="나눔고딕" pitchFamily="50" charset="-127"/>
              </a:rPr>
              <a:t>PostPlace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(PP), Place-It, </a:t>
            </a:r>
            <a:r>
              <a:rPr lang="en-US" altLang="ko-KR" dirty="0" err="1" smtClean="0">
                <a:latin typeface="나눔고딕" pitchFamily="50" charset="-127"/>
                <a:ea typeface="나눔고딕" pitchFamily="50" charset="-127"/>
              </a:rPr>
              <a:t>SecretCode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3341891"/>
            <a:ext cx="829906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어떤 장소에서 지인이 생각난다면 그 지인에게 메시지를 남긴다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추억이 될 것 같은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앞으로 추억이 되고 싶은 장소에 나에게 메시지를 남기되</a:t>
            </a:r>
            <a:endParaRPr lang="en-US" altLang="ko-KR" dirty="0" smtClean="0"/>
          </a:p>
          <a:p>
            <a:r>
              <a:rPr lang="ko-KR" altLang="en-US" dirty="0" smtClean="0"/>
              <a:t>타임캡슐처럼 날짜를 지정하여 그 이후 오픈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어느 날 추억의 장소에서 과거의 반가운 메시지를 받다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특정 장소 </a:t>
            </a:r>
            <a:r>
              <a:rPr lang="en-US" altLang="ko-KR" dirty="0" smtClean="0"/>
              <a:t>XXX </a:t>
            </a:r>
            <a:r>
              <a:rPr lang="ko-KR" altLang="en-US" dirty="0" smtClean="0"/>
              <a:t>반경 이내 쪽지 열람 가능</a:t>
            </a:r>
            <a:endParaRPr lang="en-US" altLang="ko-KR" dirty="0" smtClean="0"/>
          </a:p>
          <a:p>
            <a:pPr marL="342900" indent="-342900">
              <a:buAutoNum type="arabicPeriod" startAt="3"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3574240" cy="20095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95936" y="1412776"/>
            <a:ext cx="4896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자신의 흔적을 남기다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누구에게 편지를 남기다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어느 날 과거의 누군가로부터 메시지를 받다</a:t>
            </a:r>
            <a:r>
              <a:rPr lang="en-US" altLang="ko-KR" dirty="0" smtClean="0"/>
              <a:t>…</a:t>
            </a:r>
          </a:p>
          <a:p>
            <a:endParaRPr lang="en-US" altLang="ko-KR" dirty="0"/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너와 나의 </a:t>
            </a:r>
            <a:r>
              <a:rPr lang="ko-KR" altLang="en-US" dirty="0" smtClean="0"/>
              <a:t>흔적 </a:t>
            </a:r>
            <a:r>
              <a:rPr lang="en-US" altLang="ko-KR" dirty="0" smtClean="0"/>
              <a:t>SNS </a:t>
            </a:r>
            <a:r>
              <a:rPr lang="ko-KR" altLang="en-US" dirty="0" smtClean="0"/>
              <a:t>서비스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80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008" y="288230"/>
            <a:ext cx="36541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시나리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87129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앱설치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가입하기 </a:t>
            </a:r>
            <a:r>
              <a:rPr lang="en-US" altLang="ko-KR" dirty="0"/>
              <a:t>email </a:t>
            </a:r>
            <a:r>
              <a:rPr lang="en-US" altLang="ko-KR" dirty="0" err="1"/>
              <a:t>facebook</a:t>
            </a:r>
            <a:r>
              <a:rPr lang="en-US" altLang="ko-KR" dirty="0"/>
              <a:t> </a:t>
            </a:r>
            <a:r>
              <a:rPr lang="ko-KR" altLang="en-US" dirty="0" smtClean="0"/>
              <a:t>인증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사용할 이름 설정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실명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닉네임</a:t>
            </a:r>
            <a:r>
              <a:rPr lang="en-US" altLang="ko-KR" dirty="0" smtClean="0"/>
              <a:t>)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편지작성 </a:t>
            </a:r>
            <a:r>
              <a:rPr lang="en-US" altLang="ko-KR" dirty="0" smtClean="0"/>
              <a:t>– Text , Image </a:t>
            </a:r>
          </a:p>
          <a:p>
            <a:pPr marL="342900" indent="-342900">
              <a:buAutoNum type="arabicPeriod"/>
            </a:pPr>
            <a:endParaRPr lang="ko-KR" altLang="en-US" dirty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시크릿코드</a:t>
            </a:r>
            <a:r>
              <a:rPr lang="ko-KR" altLang="en-US" dirty="0" smtClean="0"/>
              <a:t> 공개키</a:t>
            </a:r>
            <a:r>
              <a:rPr lang="en-US" altLang="ko-KR" dirty="0" smtClean="0"/>
              <a:t>(URL) 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개인키 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, 1q2w3e4r)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http:www.secretcode.com/2034992838 </a:t>
            </a:r>
            <a:r>
              <a:rPr lang="ko-KR" altLang="en-US" dirty="0" smtClean="0"/>
              <a:t>접속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해당 위치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비밀번호 입력 맞으면 열람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  <a:p>
            <a:r>
              <a:rPr lang="en-US" altLang="ko-KR" dirty="0"/>
              <a:t>6</a:t>
            </a:r>
            <a:r>
              <a:rPr lang="en-US" altLang="ko-KR" dirty="0" smtClean="0"/>
              <a:t>.  </a:t>
            </a:r>
            <a:r>
              <a:rPr lang="ko-KR" altLang="en-US" dirty="0" err="1" smtClean="0"/>
              <a:t>시크릿코드</a:t>
            </a:r>
            <a:r>
              <a:rPr lang="ko-KR" altLang="en-US" dirty="0" smtClean="0"/>
              <a:t> </a:t>
            </a:r>
            <a:r>
              <a:rPr lang="ko-KR" altLang="en-US" dirty="0"/>
              <a:t>개인키 전달 </a:t>
            </a:r>
            <a:r>
              <a:rPr lang="en-US" altLang="ko-KR" dirty="0" smtClean="0"/>
              <a:t>– SMS, E-MAIL, </a:t>
            </a:r>
            <a:r>
              <a:rPr lang="ko-KR" altLang="en-US" dirty="0" err="1"/>
              <a:t>페북친구</a:t>
            </a:r>
            <a:r>
              <a:rPr lang="en-US" altLang="ko-KR" dirty="0"/>
              <a:t>(</a:t>
            </a:r>
            <a:r>
              <a:rPr lang="ko-KR" altLang="en-US" dirty="0"/>
              <a:t>로그인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/>
              <a:t>제약사항</a:t>
            </a:r>
            <a:r>
              <a:rPr lang="en-US" altLang="ko-KR" dirty="0"/>
              <a:t>)</a:t>
            </a:r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같은장소</a:t>
            </a:r>
            <a:r>
              <a:rPr lang="ko-KR" altLang="en-US" dirty="0" smtClean="0"/>
              <a:t> </a:t>
            </a:r>
            <a:r>
              <a:rPr lang="ko-KR" altLang="en-US" dirty="0"/>
              <a:t>하루당 최대 전송 그룹 제한 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같은장소</a:t>
            </a:r>
            <a:r>
              <a:rPr lang="ko-KR" altLang="en-US" dirty="0" smtClean="0"/>
              <a:t> </a:t>
            </a:r>
            <a:r>
              <a:rPr lang="ko-KR" altLang="en-US" dirty="0"/>
              <a:t>동일내용 제한 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0" y="88512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송신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173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008" y="288230"/>
            <a:ext cx="36541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시나리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 err="1" smtClean="0"/>
              <a:t>시크릿코드가</a:t>
            </a:r>
            <a:r>
              <a:rPr lang="ko-KR" altLang="en-US" dirty="0" smtClean="0"/>
              <a:t> 발생시 </a:t>
            </a:r>
            <a:r>
              <a:rPr lang="ko-KR" altLang="en-US" dirty="0" err="1" smtClean="0"/>
              <a:t>앱푸쉬</a:t>
            </a:r>
            <a:r>
              <a:rPr lang="ko-KR" altLang="en-US" dirty="0" smtClean="0"/>
              <a:t> 발생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개인키 </a:t>
            </a:r>
            <a:r>
              <a:rPr lang="ko-KR" altLang="en-US" dirty="0" err="1" smtClean="0"/>
              <a:t>앱에서</a:t>
            </a:r>
            <a:r>
              <a:rPr lang="ko-KR" altLang="en-US" dirty="0" smtClean="0"/>
              <a:t> 직접 수령</a:t>
            </a:r>
            <a:r>
              <a:rPr lang="en-US" altLang="ko-KR" dirty="0" smtClean="0"/>
              <a:t>)</a:t>
            </a:r>
          </a:p>
          <a:p>
            <a:pPr marL="342900" indent="-342900"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ko-KR" altLang="en-US" dirty="0" err="1"/>
              <a:t>보낸사람</a:t>
            </a:r>
            <a:r>
              <a:rPr lang="ko-KR" altLang="en-US" dirty="0"/>
              <a:t> 닉네임 전달받은 메시지 위치가 지도에 나타남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ko-KR" altLang="en-US" dirty="0" smtClean="0"/>
              <a:t>현재 </a:t>
            </a:r>
            <a:r>
              <a:rPr lang="ko-KR" altLang="en-US" dirty="0"/>
              <a:t>위치 분석을 통해 </a:t>
            </a:r>
            <a:r>
              <a:rPr lang="ko-KR" altLang="en-US" dirty="0" smtClean="0"/>
              <a:t>해당 장소에 </a:t>
            </a:r>
            <a:r>
              <a:rPr lang="ko-KR" altLang="en-US" dirty="0" err="1" smtClean="0"/>
              <a:t>시크릿코드가</a:t>
            </a:r>
            <a:r>
              <a:rPr lang="ko-KR" altLang="en-US" dirty="0" smtClean="0"/>
              <a:t> </a:t>
            </a:r>
            <a:r>
              <a:rPr lang="ko-KR" altLang="en-US" dirty="0"/>
              <a:t>있는지 </a:t>
            </a:r>
            <a:r>
              <a:rPr lang="ko-KR" altLang="en-US" dirty="0" err="1"/>
              <a:t>폴링</a:t>
            </a:r>
            <a:r>
              <a:rPr lang="ko-KR" altLang="en-US" dirty="0"/>
              <a:t> 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편지가 </a:t>
            </a:r>
            <a:r>
              <a:rPr lang="ko-KR" altLang="en-US" dirty="0" err="1" smtClean="0"/>
              <a:t>있을시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푸쉬</a:t>
            </a:r>
            <a:r>
              <a:rPr lang="ko-KR" altLang="en-US" dirty="0"/>
              <a:t>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열람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885122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수신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앱설치</a:t>
            </a:r>
            <a:r>
              <a:rPr lang="ko-KR" altLang="en-US" dirty="0" smtClean="0"/>
              <a:t> 유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5008" y="3873822"/>
            <a:ext cx="8712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SMS , email, </a:t>
            </a:r>
            <a:r>
              <a:rPr lang="en-US" altLang="ko-KR" dirty="0" err="1" smtClean="0"/>
              <a:t>facebook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태그알림을</a:t>
            </a:r>
            <a:r>
              <a:rPr lang="ko-KR" altLang="en-US" dirty="0" smtClean="0"/>
              <a:t> 통해 </a:t>
            </a:r>
            <a:r>
              <a:rPr lang="ko-KR" altLang="en-US" dirty="0" err="1" smtClean="0"/>
              <a:t>시크릿코드의</a:t>
            </a:r>
            <a:r>
              <a:rPr lang="ko-KR" altLang="en-US" dirty="0" smtClean="0"/>
              <a:t> 개인키 전달 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Site </a:t>
            </a:r>
            <a:r>
              <a:rPr lang="ko-KR" altLang="en-US" dirty="0" smtClean="0"/>
              <a:t>정보를 통해 해당 서비스 이용방법 공지 및 </a:t>
            </a:r>
            <a:r>
              <a:rPr lang="ko-KR" altLang="en-US" dirty="0" err="1" smtClean="0"/>
              <a:t>앱설치</a:t>
            </a:r>
            <a:r>
              <a:rPr lang="ko-KR" altLang="en-US" dirty="0" smtClean="0"/>
              <a:t> 유도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사이트 접속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본인</a:t>
            </a:r>
            <a:r>
              <a:rPr lang="en-US" altLang="ko-KR" dirty="0"/>
              <a:t> </a:t>
            </a:r>
            <a:r>
              <a:rPr lang="en-US" altLang="ko-KR" dirty="0" smtClean="0"/>
              <a:t>email , </a:t>
            </a:r>
            <a:r>
              <a:rPr lang="ko-KR" altLang="en-US" dirty="0" smtClean="0"/>
              <a:t>전화번호 입력을 통해 메시지의 유무만 확인 가능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5496" y="3526340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수신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앱설치</a:t>
            </a:r>
            <a:r>
              <a:rPr lang="ko-KR" altLang="en-US" dirty="0" smtClean="0"/>
              <a:t> 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02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008" y="288230"/>
            <a:ext cx="36541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시스템 구성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2128" y="1844824"/>
            <a:ext cx="2905696" cy="290569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ANDROID APP</a:t>
            </a:r>
          </a:p>
        </p:txBody>
      </p:sp>
      <p:sp>
        <p:nvSpPr>
          <p:cNvPr id="13" name="타원 12"/>
          <p:cNvSpPr/>
          <p:nvPr/>
        </p:nvSpPr>
        <p:spPr>
          <a:xfrm>
            <a:off x="3131840" y="1844824"/>
            <a:ext cx="2905696" cy="290569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 Service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130800" y="1844824"/>
            <a:ext cx="2905696" cy="290569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904281"/>
      </p:ext>
    </p:extLst>
  </p:cSld>
  <p:clrMapOvr>
    <a:masterClrMapping/>
  </p:clrMapOvr>
</p:sld>
</file>

<file path=ppt/theme/theme1.xml><?xml version="1.0" encoding="utf-8"?>
<a:theme xmlns:a="http://schemas.openxmlformats.org/drawingml/2006/main" name="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3073</TotalTime>
  <Words>237</Words>
  <Application>Microsoft Office PowerPoint</Application>
  <PresentationFormat>화면 슬라이드 쇼(4:3)</PresentationFormat>
  <Paragraphs>53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기류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EVOL</dc:creator>
  <cp:lastModifiedBy>EVOL</cp:lastModifiedBy>
  <cp:revision>26</cp:revision>
  <dcterms:created xsi:type="dcterms:W3CDTF">2016-04-05T10:33:39Z</dcterms:created>
  <dcterms:modified xsi:type="dcterms:W3CDTF">2016-04-18T12:54:22Z</dcterms:modified>
</cp:coreProperties>
</file>