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AB858-4BFB-4C70-AB05-64142A8EC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4C201-1CF9-47B6-9FF4-B1DDF2E84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82B47-DBFE-46EE-973C-5C8C41553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0CCE-7910-44B4-A6B8-2C52E02C8F3E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B56F1-44BF-4323-88B4-A78B827E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D674B-2827-4F79-A045-249E0455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71A2D-A8EB-44AA-9D2F-D23E5835C9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66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6C45-9489-477F-80C5-A6151BFAC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FEF66-1AB3-45E8-AA87-4EDBE47A4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27194-54AD-4195-873C-55DE6F02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0CCE-7910-44B4-A6B8-2C52E02C8F3E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473E7-78D4-4F53-A989-00029936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5B7D4-9CAE-454A-A49A-CFD8947E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71A2D-A8EB-44AA-9D2F-D23E5835C9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15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284784-7AF9-43D3-8A9B-5A393AF00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AEA64-46E2-4F09-98FF-2FAE76C26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9800F-78B1-4F9E-8E72-FC89719F6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0CCE-7910-44B4-A6B8-2C52E02C8F3E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47C27-1C63-4B69-8DEF-63458571E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F6977-895A-4298-9420-A669A3EF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71A2D-A8EB-44AA-9D2F-D23E5835C9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22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C4C22-0D1D-4C6B-9D02-A2AD667B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0BF9B-EA75-434A-B6F2-665B3FF4A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5BD4B-50A7-4EA4-B3E4-79B8FFB7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0CCE-7910-44B4-A6B8-2C52E02C8F3E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64924-8675-4970-821A-F26D5C7C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88EB9-43AF-49D9-A13F-27A1A6F8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71A2D-A8EB-44AA-9D2F-D23E5835C9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67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6A8CC-8683-49E1-971B-3C501FD89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1F855-000E-465F-AFB3-79C8BDF2D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94-BF45-46AA-97D5-684D1385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0CCE-7910-44B4-A6B8-2C52E02C8F3E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5832E-0D6E-4071-AD12-7F0EE0804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3C599-1CFA-4F77-A22B-3824543AC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71A2D-A8EB-44AA-9D2F-D23E5835C9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15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EC55-E1A9-4036-A067-9E84C635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41CB5-BCE6-455D-A193-CDC444328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6726E-E929-4D03-B4A6-496CC2247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46147-62CF-4BE2-8930-D70A0CF4A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0CCE-7910-44B4-A6B8-2C52E02C8F3E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C6142-5284-4010-9945-AC2275212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811A2-3305-44FA-BF4E-FEE1092F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71A2D-A8EB-44AA-9D2F-D23E5835C9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26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1802-2DD5-4DBC-B883-2FFEFD61C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D78B3-F1E8-4526-93E8-49C416A6E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F435E-25D6-407E-B9C1-8E13707B0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69FA61-7811-45B7-B629-5A76FC655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E8156A-C098-4BB5-AC3D-2B5679930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0AACA-8321-4606-B49A-BFA8E65A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0CCE-7910-44B4-A6B8-2C52E02C8F3E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B8D0B-FA9C-49C6-A36E-0EF733F3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3FB67C-9E1E-406B-AB9B-AEC94096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71A2D-A8EB-44AA-9D2F-D23E5835C9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74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84C0-C3DF-4445-8182-EDCA804F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5DEE9-07D9-4258-8E36-E8449596F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0CCE-7910-44B4-A6B8-2C52E02C8F3E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C362A-16E4-4253-AD92-CD81CE0A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5C0E9-6395-44E5-BE1C-0F7D6860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71A2D-A8EB-44AA-9D2F-D23E5835C9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41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C45CC-B4AF-42A6-9238-FF725E573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0CCE-7910-44B4-A6B8-2C52E02C8F3E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7C56EE-5D37-4E76-897D-2185A9F4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10060-2987-47C1-8C44-4D7E0A9D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71A2D-A8EB-44AA-9D2F-D23E5835C9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25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5B7B3-4141-4D34-BDB0-ADDA4127D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7F595-D3D7-4A7A-874E-C71F72086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DD7D1-E3EA-4FCA-93FD-5E47304C0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9E395-4F68-416B-8A27-54F9C2E67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0CCE-7910-44B4-A6B8-2C52E02C8F3E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CD8D4-7774-4CB5-83BC-357B6F0B7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288EE-D629-42B7-A2DE-13DFD4DC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71A2D-A8EB-44AA-9D2F-D23E5835C9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23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DD7A8-3861-4509-A6D4-E606B6C5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AE9A68-351D-4B11-818F-57CD72999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6ADF1-56A4-469D-BF14-073C08312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A9116-068C-43EC-8974-6F9FF263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0CCE-7910-44B4-A6B8-2C52E02C8F3E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74880-E9AE-4E12-B045-DB45D178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3E867-E940-4BA7-8EE2-F081910A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71A2D-A8EB-44AA-9D2F-D23E5835C9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12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E3578-8292-4899-9AC2-21008ACD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FE28D-77B5-4DF3-8C48-133D32E5D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87747-AEA7-4725-8BAB-D41BE50DF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30CCE-7910-44B4-A6B8-2C52E02C8F3E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95C43-8EC6-4F60-90FA-305D30EFA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7C444-8E74-401E-AD30-73680837B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71A2D-A8EB-44AA-9D2F-D23E5835C9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20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k means">
            <a:extLst>
              <a:ext uri="{FF2B5EF4-FFF2-40B4-BE49-F238E27FC236}">
                <a16:creationId xmlns:a16="http://schemas.microsoft.com/office/drawing/2014/main" id="{7E33C9D5-86C1-42B2-B271-D69692A49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140" y="1054648"/>
            <a:ext cx="7363485" cy="496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797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Crook</dc:creator>
  <cp:lastModifiedBy>Oliver Crook</cp:lastModifiedBy>
  <cp:revision>2</cp:revision>
  <dcterms:created xsi:type="dcterms:W3CDTF">2019-06-26T17:27:03Z</dcterms:created>
  <dcterms:modified xsi:type="dcterms:W3CDTF">2019-06-26T18:45:15Z</dcterms:modified>
</cp:coreProperties>
</file>