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19EC-BABC-412E-8ADF-64860BA3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399F1-8B54-4656-873D-CB069670C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6C46-9EAF-4903-BE52-9BEB453C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F772-635E-4059-B7C9-D44C2D3CFB1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D6802-01C3-4341-AC67-14149A8F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A197-1135-4394-AACF-6E2EE4F6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19EC-6D99-48C6-838A-31F9EDA4E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91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934B-B9A7-4619-8747-28C9FD90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9272A-A054-4AE0-A4E6-1CBF1D80A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2BC6-599A-49A4-B7F8-A0152D71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F772-635E-4059-B7C9-D44C2D3CFB1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7D2E6-755B-4935-86E6-CAF14188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0A34-920B-439D-8837-00225FCA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19EC-6D99-48C6-838A-31F9EDA4E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62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864DE-9531-4843-B258-514D05C22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2E8FA-DAE6-42F1-8A4C-49890DFBF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C6C5-C776-4AD1-BE07-211183F1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F772-635E-4059-B7C9-D44C2D3CFB1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0A6D-590A-4B7D-A770-18BB649A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94C4-777D-4DDC-8259-A851F072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19EC-6D99-48C6-838A-31F9EDA4E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2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D56C-3310-4F78-9CE0-83034B2F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0763-3666-432C-A55C-78C8ED75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A6A4-7F27-414D-BC1A-C2A20715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F772-635E-4059-B7C9-D44C2D3CFB1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FDF-5F28-42F9-8FF9-193A27C9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7F6F2-8D8D-46BC-B948-4A958481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19EC-6D99-48C6-838A-31F9EDA4E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4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0CDD-1E6A-44F0-8DC7-9720C4E4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184F6-478B-47A6-AE5F-184D0E3F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7D69-A679-49BF-97AD-78270631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F772-635E-4059-B7C9-D44C2D3CFB1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38B4-9DF2-4CDA-823A-65269F2F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6BDF-E96B-42CE-9A01-A1675C05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19EC-6D99-48C6-838A-31F9EDA4E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1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7698-EB3D-46AB-BB35-CA7AF659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7096-B4A9-45E6-8B7E-4DD8D3E82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6A98-74D3-429D-8D97-442A2CAA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89B0A-A7C3-4517-B7CD-F20A98EF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F772-635E-4059-B7C9-D44C2D3CFB1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D40FB-1F5C-4873-85D1-1BDB2936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28B2F-8EE3-468E-AF4B-9662BADF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19EC-6D99-48C6-838A-31F9EDA4E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4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AE4D-00CD-432A-9F4E-C85953AF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D46C6-EA7C-4452-8E33-990D66B5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1F071-B92F-4C71-8FDB-CF3004B13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E63B6-D9A7-44BA-83D7-AD2DBC4EC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FC8A6-7405-4ACF-B6D0-B680C68DD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C516E-51A6-4DD0-A170-328DA827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F772-635E-4059-B7C9-D44C2D3CFB1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3A8F3-9601-4E95-B6BA-CE80B52F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0656E-1657-4333-B2BD-3AABAD30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19EC-6D99-48C6-838A-31F9EDA4E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3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7B5C-0D6B-4935-A2D6-FE7C74E4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855A6-7529-4CE7-88BB-66788687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F772-635E-4059-B7C9-D44C2D3CFB1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343F-9EF0-431B-A3DE-B2BDD851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DDDD-266B-4325-BEC8-C1E68A6D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19EC-6D99-48C6-838A-31F9EDA4E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4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6FFF9-9455-4721-AED9-CC942173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F772-635E-4059-B7C9-D44C2D3CFB1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46B65-0626-42D8-B211-A430AAC8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AF2D2-EB1D-47D1-94B9-8477E83A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19EC-6D99-48C6-838A-31F9EDA4E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82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6C00-03CB-4830-B110-8230A051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24EE-AE7B-493F-9418-B3825E51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85A76-EEB7-47F3-86AD-8480EA4D8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458DC-ADA1-4B5F-A096-EAD9D990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F772-635E-4059-B7C9-D44C2D3CFB1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D4619-4826-4A89-A225-CDBDB1F5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E6862-344E-412F-A09A-8F26ACC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19EC-6D99-48C6-838A-31F9EDA4E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55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CA9D-E706-48E2-B33B-560029B2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D302B-B6C7-4324-8BEB-90CACC2D6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7095E-DE05-4011-8ED6-83EDE3F11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CC88-538B-4343-8D5A-74AB8E74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F772-635E-4059-B7C9-D44C2D3CFB1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7826D-2990-4457-A7AB-08BA4D43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1A9-DBB2-4122-ABA4-AC52D0CC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19EC-6D99-48C6-838A-31F9EDA4E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64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F373F-A2BE-4A6A-9F49-4DE98364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743E-820A-4B95-BCA6-11D86A3B5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B7C1-DAA0-40A9-AAEB-AED22FEE7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F772-635E-4059-B7C9-D44C2D3CFB1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9068-B055-4CAF-8812-799B97EBD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93551-C8D3-46C9-9D80-EFB3C85E2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19EC-6D99-48C6-838A-31F9EDA4E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88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CA0994-6A08-4630-A268-04FC4850E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35" t="19770" r="26745" b="4770"/>
          <a:stretch/>
        </p:blipFill>
        <p:spPr>
          <a:xfrm>
            <a:off x="2155934" y="136615"/>
            <a:ext cx="7216666" cy="658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3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2019-06-23T17:25:34Z</dcterms:created>
  <dcterms:modified xsi:type="dcterms:W3CDTF">2019-06-26T18:44:36Z</dcterms:modified>
</cp:coreProperties>
</file>