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49CE-7913-404C-A2BF-93C806DF5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AF37-F7CC-41D7-B9A4-0079AF119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2BAE-3BE9-461F-AAF2-C198003F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0046-D249-4222-9C1D-1DBEE649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7781-1C4A-4458-B48A-9AD2D458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4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147F-62F4-40DA-9171-6325C9BB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B4E40-37C6-40F6-A498-5958DC0CC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B9E9-2BB4-44D3-8378-73DBBED1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C894-C22A-44B1-8AA4-5C4D4DE2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B601-AECE-4A81-A393-0C947778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6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56B79-4801-47B3-9206-176FBD51B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E32D7-CC01-4E09-BD07-9CF74C1EF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F8B9-82DF-4A28-B761-388E68F4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4781-2D92-4CDB-A5F3-E812004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0F5C-94CF-42E7-80BB-279A01AE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2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82CD-BAF5-4BF5-A83F-A00EC1A1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6EC3-5705-4BCB-8A74-AB889EF4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E706-3BDF-4312-9DE8-B41B9AFD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9DB7-F847-4566-A7CE-BF8917E6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3D0E-11AA-4C27-9410-00EBC7F0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6306-C401-458E-8FC6-29366AD1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CDCD-4E39-422F-B573-2B913120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615C-D6FD-4F0B-A324-60FAFB1C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1AC5-37BE-44A5-BDD6-74A88E0F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83B9-B8FB-4B87-A2CC-B3A46872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6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E9F8-D2A1-4468-B3CF-8F49D128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E548-22D4-406E-A4C4-F52B767C9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A9D1E-539B-4693-8E54-76800C523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D03E5-B2D7-4EFB-A3FB-811B8A3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4FC7-AC7D-4372-AC7D-A7800E6D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66CAC-9ED1-403D-9440-6BB67956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5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98FE-8445-45BF-B4D1-E99878FB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809FF-9CEA-450A-A50B-C2D23C64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8805-A41F-45A4-A442-A1CC39544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95D4B-C32F-41DB-8B51-29C7EC17C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404E5-2730-4BA3-93AD-AB9201DA3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4E1BC-D0BE-45B0-AA7F-54359B3D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A28AC-6AA7-4084-8049-3DFC3697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6A53E-D993-4005-AB3B-AC1F196F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7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680-932E-46DF-B198-B4061760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2DB57-1ED2-45ED-9DD4-A01A4728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86329-D884-4708-9F47-A1243F07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9E4B1-D5D6-4693-8AED-1AACC46B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72BD4-E01D-467B-AB9F-9B4AAB14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69F8A-F4EC-459B-A0D8-6CADF38B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E14AD-E070-44E9-8862-C8712D96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92AC-3D6D-46E1-80AB-34A71632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F7F7-92E0-4FC6-A020-BD81B0D4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1E73D-997D-44A4-82B3-46F50ADF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CA02-AA55-4775-92AB-4CB23E38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CDE-DA73-4912-A10E-184CFFD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0168-8ADC-4EA9-91EB-D80E6B65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7380-45FD-4B7D-A965-3343C105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C8CB-41E9-458D-94AD-C9DD24A54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204E-C142-4F0A-A1A4-0019039D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C516-EED4-4318-A9E0-B0BE14AA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04A87-1594-403C-809D-8DA6AED0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A238-8346-4D9E-ACC3-ED3484E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14090-85F8-42C4-80CA-C07A364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9164-7837-4675-AFB2-BDC77020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9BD4-5812-415D-A5A3-0649AB403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77AF-FE77-43A6-9C2E-720D854C1D86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906E-E6E9-43B0-BB52-5C3FE6695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2690-A7C9-4A0A-B8DA-4809DB713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2203-55FE-46BA-B040-43C5B3D7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5B5B60-97FD-4EC6-820A-911C585AB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4" t="24598" r="25453" b="21379"/>
          <a:stretch/>
        </p:blipFill>
        <p:spPr>
          <a:xfrm>
            <a:off x="717331" y="250729"/>
            <a:ext cx="10578663" cy="66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2019-06-24T11:36:02Z</dcterms:created>
  <dcterms:modified xsi:type="dcterms:W3CDTF">2019-06-26T18:44:38Z</dcterms:modified>
</cp:coreProperties>
</file>