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0469-469C-4297-8B06-F8B4D52C7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1C5A5-70CB-4C75-B5B9-7E5AA3F00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21EB-E32C-4705-BC13-9622F72B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0F11-D6A1-49DE-B051-89AF9A46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EAC1-5011-48C6-9FDF-3697E6E2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63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F831-7856-47C6-A9CF-55225141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926D6-F236-4E8D-B676-D605AF4C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229B-2687-4096-A490-EDF04B4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5EEE-48B3-464B-9F78-A7060F2E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B352-DA7E-4774-8CBD-3E5ED87E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7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35631-0A4A-40F6-A891-4351B9409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6FF19-5CDA-478B-94CB-3C3361B9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3D1F-6DB6-4116-90A3-3B755EDE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32472-9DA1-4C8A-8DF1-35B46D34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CE9D-2AED-4015-8DE9-95F1AD84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DBF8-BF05-4051-B9E5-37F09C9C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FFC-4C81-4328-AF3A-F1A4D9AA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E0BA-7FBD-490F-99AC-26103C70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5221-B131-43E2-936D-95A12F0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8DE6-3F3A-4FE8-8137-15304AE9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6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1DE-96BF-4962-8D97-EB11740B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20A3-1A1D-4956-A799-33D727A5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0038A-6443-41DE-8E80-6A3C94C2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FD05-A6FD-41A5-B088-8F544AA8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613E-9DF0-4FB2-977A-9D03460D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1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ABF7-EC81-4D22-AC9D-A44FD811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D0FD-9778-4840-A971-5FBB99AF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895A4-7BF6-4F15-AABD-9E5D5AD8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EF908-175B-467E-AD32-C9C5DF54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947B-A19A-4FEE-B06E-9D80BCB5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EFC6-73FC-4ED8-AD47-A9009C5B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D4D1-A6A4-46F0-A794-63FC42D1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99601-D695-44E3-AA8C-30B0C6A0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523F1-905B-41B7-9C4C-E6B0DD4A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55C49-342C-45B9-8DAA-8B1B1E6F6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A47-1A0D-4300-AB31-3D0032A51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06942-47D9-4865-B760-615C78B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7FA23-3BEC-44D0-8AD1-EF0B6E1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3415F-E147-4941-8FF1-0B761F9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3215-ADE8-40D3-9708-3CD29ED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AA040-7F6E-45C3-89E0-CD3DA0B9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65C62-0BED-44E0-AD56-B3BCCC5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0B9FD-9CF7-49FA-A67A-6C2915F6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9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0762F-7A63-486B-82BB-6142ECFC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88584-7965-4DF0-BC49-19E2634E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A7A2D-04F6-4D30-911B-DAA5EE06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F1C7-89CC-45ED-AFF8-853ED045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9480-0D06-443C-96E6-4A3B4875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5008-B050-4B24-9FB6-88F791E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FE8EA-9043-47CB-A2E8-F7166A68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5103B-7780-442F-928C-968E0A59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C47F-771D-4C61-BDF9-0642DABC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7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9C2D-7975-4D5B-8F88-10D66FB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E9E75-562B-482D-B477-6FA436AE9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CF87-913D-46A6-954F-623B621C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5A46A-E449-4741-BECA-FA192B95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5569-1FD5-4671-B976-9A7AAD18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90875-1F3C-405E-8CF9-0382D2C6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9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0CA76-0232-4171-9538-559FEA16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2F3D0-CFBB-4442-AB0F-53164BAD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7CC2-4DBF-417E-B876-68F0C213D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5F66-A056-4C76-B4B3-D5E5E168B3BD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11A9-7324-426B-BD11-7C12931A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D97E-B3A1-4719-9A14-C270561B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5E5A-9FA2-43BE-A602-14D620C4D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2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E48C16-B334-4E35-8CF2-7ACBBD747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1" t="28391" r="24516" b="32356"/>
          <a:stretch/>
        </p:blipFill>
        <p:spPr>
          <a:xfrm>
            <a:off x="957597" y="1328243"/>
            <a:ext cx="10276805" cy="37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2019-06-25T10:08:24Z</dcterms:created>
  <dcterms:modified xsi:type="dcterms:W3CDTF">2019-06-26T18:44:40Z</dcterms:modified>
</cp:coreProperties>
</file>