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DDC0-AAC4-473A-A233-F62F73E08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BC504-70B4-4963-BD7E-9A97BF07A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23C3-9F07-473F-8F49-C3BC45E7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98C2C-6A65-41D3-8992-5255B07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3BA63-90AC-4715-B3AD-D7611431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7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6A47-529D-4E35-90FB-EE9ABFC7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3EAE5-4F8B-411D-9DE3-5C1219A40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2635-8D27-4F3A-AE71-5000BD6F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9F8E-0AFF-46F7-A145-4CE755A1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2793-0425-4459-B7A9-AA4D494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3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DC04B-E8A4-4ACF-B348-F04359C6C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44DF5-3337-4F25-B0D0-56FC9CA2B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C100-8B87-4176-9A39-4D94BE32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FED0-B50B-4D1E-92D5-740FBA88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7F1D-ABF7-458F-947B-69C5AEC9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95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CA63-AA83-43F7-A9E0-6FFE80C7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77EA-E41D-4159-A7D9-7195F2C84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1A6A-5CB4-417E-A83D-3FB4B160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2D0F-6469-4D80-BC4D-C43885DC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10977-F733-4817-81DD-D034E59B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34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C802-50ED-4F9B-88D5-33FD1F7F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49E08-90A3-4D75-A1D1-D4A01990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2ACA-6A54-49EF-99FE-412B5723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5396-BE4A-41E5-A576-065079C9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C6E3-2958-421D-AD83-185C268B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7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C455-95E3-49BA-B7A0-83F83E21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839C-B7D0-4C27-A7BF-476545508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99761-0F10-4736-8ACE-9E3BA5860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C4958-DBC8-4B6A-98CD-472AADE0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DD322-558B-451B-9657-7A8F776D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68CC7-A8FD-4B52-965A-94D184B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6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9CA8-DC8B-49BE-BCAA-E7FE4488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E91A-5A34-41F2-81BC-86DB57DB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D79E-49C2-4AF3-AD99-CD25FC58A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97136-A330-4A08-98BF-2B2DCD1D8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0FF42-E9E8-4BF5-B23D-2F702133C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1741F-1C53-4ADE-A978-140568DB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7F12E-F383-444B-AEC9-9D464791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BD5DB-6B4B-4F19-8E9C-E10767D7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3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FCB6-A62A-455C-88A9-83F891D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E616D-295C-49E9-AA8D-CEED1ADC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846B0-9F55-45BF-BBDD-15270B68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3F896-7DCC-4527-AC3C-36ADB736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2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1F630-A747-4926-A4D6-4BBE4C54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0423A-4A73-4637-8920-C26268CF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44A66-CA32-49EC-B5CD-99447ADA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363E-46C5-4070-9A9A-495F89A3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7E5E-7A07-4E3F-9DD9-A8A36D3EA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C7E1-A266-4750-841E-86EFCC7E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7539C-A3DA-45F7-A119-92AE6A53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A14E9-079E-4118-9EE2-234AF940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AD260-D173-4167-B30E-E6A5D2E6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0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6EC7-A3B4-4AA1-B077-3F25C7E9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4C42F-C42A-4CD5-ABA9-B7E9FF488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1BBDB-6895-4030-81C9-BA7A4DBC1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1C68F-7711-4925-99B9-E011A0E2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6742D-6CF5-448F-AA2E-1AB6DD38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0706E-A8AE-4E70-AAA8-447B6F34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8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F2FD2-A61F-43D5-AC68-1E6F96EF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F5D10-8D39-432C-91A3-4A42B7F80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EFA9-35EB-4857-8A3E-F82F81D1B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F748-4215-4362-943D-7192FC3BCFB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098D-7F46-4A4D-977B-71B679920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2AD7-65D3-4D25-B3A6-FFD2FF593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EAAA-8C8B-4A5F-A302-467F4BE9E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78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11362-DB89-4551-B499-63897D0F7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2" t="29079" r="6217" b="16150"/>
          <a:stretch/>
        </p:blipFill>
        <p:spPr>
          <a:xfrm>
            <a:off x="437492" y="1556845"/>
            <a:ext cx="11605955" cy="43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2019-06-25T10:17:04Z</dcterms:created>
  <dcterms:modified xsi:type="dcterms:W3CDTF">2019-06-26T18:44:41Z</dcterms:modified>
</cp:coreProperties>
</file>