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D77E-0221-4028-A601-04C997462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FD6A4-5164-4451-B818-C4894D27A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8FF2-5D36-440C-97CF-00216035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FBFE-4ADD-4382-9D55-70EEF20AFB99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DEC8-6535-4583-8C54-9AA91F4F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1C18-C305-4AA1-ADEA-55896DB8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9FD2-A3BB-4B8F-BF06-213C56996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46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F6C8-BB54-4D3D-876E-EE7150C0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E88EC-957C-4E22-BDCB-457CCD076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1212D-755C-475C-91F4-B3C3C638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FBFE-4ADD-4382-9D55-70EEF20AFB99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FE180-F299-47C5-AD06-B5E8E1B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4334-2575-4BCA-8D70-382AA32D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9FD2-A3BB-4B8F-BF06-213C56996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36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8C67E-5A2A-40A1-9472-AE5A3C2E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274F5-03E6-4674-A94A-69423C55C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A1AE2-B8EA-4B74-8888-34B16AE0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FBFE-4ADD-4382-9D55-70EEF20AFB99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433E6-A95A-4A8F-BAD2-3BFE52BA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1403-39D1-4140-AF67-6E917FA9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9FD2-A3BB-4B8F-BF06-213C56996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73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1F04-3296-4FE4-B933-05860775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EAAF-0006-420D-8BD4-3EADD783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73429-D561-43E0-B0E6-DF0723A3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FBFE-4ADD-4382-9D55-70EEF20AFB99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EA32-A9D6-49C9-A9D6-68673A79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AB94A-0BAF-4508-A56C-9DD582C7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9FD2-A3BB-4B8F-BF06-213C56996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44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492-5049-489B-A65F-9B363748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91AFC-C0FC-453C-958B-A3B36F4F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4932A-77CB-47BE-A481-042A8B10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FBFE-4ADD-4382-9D55-70EEF20AFB99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A02A-7FD6-41E7-B020-E69326CA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D2D5C-2D51-4A07-8CA8-818B9095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9FD2-A3BB-4B8F-BF06-213C56996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6328-BED1-46C1-98C4-D2C81210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1E70-0409-407B-BA1D-926EE000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D5E5C-33E2-4CF9-A580-AEA66E0B1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54D32-BC49-4F76-9BBC-B71A6888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FBFE-4ADD-4382-9D55-70EEF20AFB99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091E-9E25-4790-AD48-44EA16DB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00678-8F88-40E3-90CB-9618B7F8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9FD2-A3BB-4B8F-BF06-213C56996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0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5B69-3097-417E-BDFC-2B520AD2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E8FE-AD08-4D50-BF1C-0D30F7361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EF1C6-5123-428D-BD70-58215B862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48A9E-23D3-44AA-9A9C-3A5CA3FE9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4FB9-97E3-4650-9F0C-B1900DB1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AA7BE-FDD3-49B0-AF24-76C3002F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FBFE-4ADD-4382-9D55-70EEF20AFB99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F1CD9-830E-479B-9E80-438233DB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47826-CDE0-447D-A2C2-4EEC8A61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9FD2-A3BB-4B8F-BF06-213C56996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73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5D36-B4AB-4D3B-897B-B90D349D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35EBC-7CA0-4B02-8A65-3E06CB82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FBFE-4ADD-4382-9D55-70EEF20AFB99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5B3E9-680E-4C6E-BB25-CC1DDD8E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9B6CD-AE8E-4BCB-AD7A-436E7B28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9FD2-A3BB-4B8F-BF06-213C56996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62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ECA3C-652F-424A-9CDE-C0458612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FBFE-4ADD-4382-9D55-70EEF20AFB99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7E847-C54B-488D-9CB7-23F9EF8A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D7ECB-1E3C-415C-A31B-CE612D0D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9FD2-A3BB-4B8F-BF06-213C56996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39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CE87-674E-4C8E-A154-269BFCE8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0CA8-C781-4C4F-90F5-A510A66F3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28E59-AFE6-4550-891B-10D56E8D5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80F0F-811E-44DD-AD1E-EC43E4CB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FBFE-4ADD-4382-9D55-70EEF20AFB99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0D3BF-31F1-4365-89CD-52CA4646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F5D32-1C6B-48AD-94B7-DC4EBCEB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9FD2-A3BB-4B8F-BF06-213C56996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1586-3719-4AE2-ABC8-7F166FB6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183AD-F461-4436-BB5A-A026B747C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966BC-C284-425C-BA96-16AE12FF5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3D6C5-8FAD-436D-8762-81D1D597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FBFE-4ADD-4382-9D55-70EEF20AFB99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E83B0-62DF-4413-8A47-1DA6C87B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375CA-48CA-47D0-9573-A241117B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9FD2-A3BB-4B8F-BF06-213C56996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16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0B868-3172-4486-8027-2456C948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8F857-D392-4B00-855C-EC0B62D86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07366-9889-4416-8111-68C82286B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6FBFE-4ADD-4382-9D55-70EEF20AFB99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1F7A-360F-4CCC-A177-6F5B90F4B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EA0E-0357-4C36-AD32-C907A7D63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D9FD2-A3BB-4B8F-BF06-213C56996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9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B6D182-F27B-440C-BB2B-EEC8C2DA5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2" t="23391" r="17532" b="14598"/>
          <a:stretch/>
        </p:blipFill>
        <p:spPr>
          <a:xfrm>
            <a:off x="433553" y="2270234"/>
            <a:ext cx="5961984" cy="275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21A71-E4D6-4168-9BCE-DD08312D5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62" t="36092" r="8675" b="41954"/>
          <a:stretch/>
        </p:blipFill>
        <p:spPr>
          <a:xfrm>
            <a:off x="6432328" y="2353004"/>
            <a:ext cx="5640507" cy="24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5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2</cp:revision>
  <dcterms:created xsi:type="dcterms:W3CDTF">2019-06-25T10:57:55Z</dcterms:created>
  <dcterms:modified xsi:type="dcterms:W3CDTF">2019-06-26T18:44:57Z</dcterms:modified>
</cp:coreProperties>
</file>