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444C6-21E7-4EED-B0DA-842C95D1E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06DD7-EDC9-4FD8-BFE9-6BF793805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1AF1F-BA69-4517-ACEE-AE0ADD9E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92BC-5B0E-49A7-92DE-D4ED2DFF6B97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BF1A9-FC0A-41D0-A8D4-D60BA57C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D0359-2D2D-4FE3-8823-A0EC9DCE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5156-E39B-44C1-9224-353E9E98C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38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2D4E-4438-4E43-B5DD-25AEC896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C76D9-B3F5-4984-BF00-CB6B85905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1A6F1-297A-4B81-B674-7B2897BC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92BC-5B0E-49A7-92DE-D4ED2DFF6B97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F3A42-DF29-48E7-9ADF-7C5A4379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E55D0-703F-453B-ADC5-A3A03564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5156-E39B-44C1-9224-353E9E98C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53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9CAB6-C6F5-464F-B942-A2E359B62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189C0-BED5-430B-A1C1-23A211BF8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89C0A-50E8-4B9A-9C11-465CD5E3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92BC-5B0E-49A7-92DE-D4ED2DFF6B97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DE242-E3F9-422E-ACAE-67341B67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F1EDE-803C-4B53-93B4-E67C3899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5156-E39B-44C1-9224-353E9E98C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92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89B4-4119-4CB0-AC3D-5592A1E3D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398EC-7817-4604-8643-FFD839537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AD1E6-85B5-4264-9F08-2B093A9C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92BC-5B0E-49A7-92DE-D4ED2DFF6B97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E5372-59ED-4BD3-8675-FC44C619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F3F53-E0EA-4868-AE24-7D0F74A0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5156-E39B-44C1-9224-353E9E98C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6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C08F-9990-41EE-BE5D-B26F7998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F7B5C-FFEA-43CF-B56C-72639F901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76548-1C6A-42B0-A767-D8004770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92BC-5B0E-49A7-92DE-D4ED2DFF6B97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BD20D-63FE-4F33-936D-4CE5571F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3BE86-1706-4F2E-A63B-47357772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5156-E39B-44C1-9224-353E9E98C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46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4B3-5916-4A0B-9101-BC79DE5E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CF55C-FCAB-429C-852C-5FD0B4678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A759E-6235-4FEA-82FA-BCEFEC828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A72E5-5FF8-4D5D-86D3-835F6CDF1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92BC-5B0E-49A7-92DE-D4ED2DFF6B97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364D9-DF0E-44BE-B0DC-420F057F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3BB05-13D5-4E3C-9B59-C90F0A0B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5156-E39B-44C1-9224-353E9E98C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22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65D12-A374-4BD5-BB82-250D92BA4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288FE-4DA9-4E76-8A87-E64D47C7E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81FCC-3062-4337-8903-9851B0860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F7B23-91B1-4349-860E-7ADB5F110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CDA25-82C4-4690-8FFA-0575186A6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0BC64-3736-4360-BB02-75645BA5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92BC-5B0E-49A7-92DE-D4ED2DFF6B97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84CDE8-837A-416F-84FD-0C89327F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B2A8C4-F6F8-4202-AC2D-9F82F584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5156-E39B-44C1-9224-353E9E98C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56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434C-DF28-4659-945E-CFCB5E5F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C741E-7CFE-4442-9726-812665D68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92BC-5B0E-49A7-92DE-D4ED2DFF6B97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9959E-C2C8-48EB-BFE1-5062525E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5B751-8897-4549-97EF-BE220816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5156-E39B-44C1-9224-353E9E98C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57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7CFB7-2C3E-42AA-95E4-36FFDDF6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92BC-5B0E-49A7-92DE-D4ED2DFF6B97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EE1EF-B493-4802-9177-A8237106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96AD7-47D8-4AB2-9ED6-E8E73287D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5156-E39B-44C1-9224-353E9E98C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03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7EB9-F01B-4281-B6C1-5333AD05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F79F8-600D-452B-A002-D45078C68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FE345-1FD0-4936-BACE-A2A6564B6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E17FF-5298-4CD3-B7A7-E7E0DC16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92BC-5B0E-49A7-92DE-D4ED2DFF6B97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EB9FB-E630-4FF1-B760-0C5F2C1CC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A9093-A630-4310-9B6A-466E76F1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5156-E39B-44C1-9224-353E9E98C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08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DB1D-6A86-42CA-9801-909C8F47F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6DD32-FCF4-475F-937A-08167B585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03200-C62D-4A17-9AAD-A2094E7A4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D0A51-D799-41B2-9497-EB14B052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92BC-5B0E-49A7-92DE-D4ED2DFF6B97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C97B6-F063-488D-A1DC-C541FD4B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F7E06-0F21-43BE-BE9D-87720DE8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5156-E39B-44C1-9224-353E9E98C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29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57A807-96C7-4DAB-9CD1-4005B5257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3693C-CD0D-43EB-B877-D65AECAFD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A5F26-067B-47D7-8DB9-186A8E5CD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692BC-5B0E-49A7-92DE-D4ED2DFF6B97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FE9E3-910C-4AA9-A0CA-C089DED5C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70A1E-6F17-4ABF-8C7E-0C78F560C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E5156-E39B-44C1-9224-353E9E98C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28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ogistic regression">
            <a:extLst>
              <a:ext uri="{FF2B5EF4-FFF2-40B4-BE49-F238E27FC236}">
                <a16:creationId xmlns:a16="http://schemas.microsoft.com/office/drawing/2014/main" id="{57CF493E-B85F-4A01-9A2E-A3230E55F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078" y="727512"/>
            <a:ext cx="6809389" cy="493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97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Crook</dc:creator>
  <cp:lastModifiedBy>Oliver Crook</cp:lastModifiedBy>
  <cp:revision>2</cp:revision>
  <dcterms:created xsi:type="dcterms:W3CDTF">2019-06-26T17:21:44Z</dcterms:created>
  <dcterms:modified xsi:type="dcterms:W3CDTF">2019-06-26T18:45:11Z</dcterms:modified>
</cp:coreProperties>
</file>