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D1CD-CC89-4E7C-B7FD-F614A6B4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0C91-8A09-434F-8911-C8E1E64C7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35CF-5DB3-4DD7-A8BA-1F580055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9DD8-DA13-4F43-9D1F-2E95D882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F0CC-4D06-4207-B79E-B2166A21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2C14-B04E-47B8-9921-A8622F6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DCDEB-D51A-4212-8EEA-645ED212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3675-F71C-40C5-8CD1-95973BDE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DC6A-37DD-4FAE-8875-42D0DA15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FB20-C85F-40A6-B040-62B396C5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0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082C1-61C7-42C9-A9FA-230D8566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B06B-62C3-415C-B5CC-A7421C6F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EB80-BA6F-4670-9AA2-7EFAFA61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5EF9-BE2E-4ABD-9603-67E78AB8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0402-20F0-44C8-80AC-B06AFB7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2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CDC2-AD28-4C87-930B-6B07FD31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02A0-9610-4F8D-ADAD-83069EB0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43BE-B6C5-4A01-9C46-0ABB2674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BD36-A153-4DC7-BADC-12EAA99A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80AE-DFCB-49BB-AF84-14101F1E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9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CFC0-C07B-4FAB-A5C4-1D04EED9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7CA6-EDC2-475C-AC75-9A98E695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1501-82BA-4822-8FB7-1F7FC786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3DCD-B153-46A2-AAE2-F9C26198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4878-0F54-4257-839C-CE9FCA81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8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2C98-5136-4D96-B0C8-014B3EC6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1370-E3D7-4AD8-8368-53528F6FF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F38B-C23C-4978-9F11-72373DAE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85DB-1A6B-4853-A744-B6CFCED2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89DF-734F-4066-9B7A-23B83DA0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C9CB-E269-4AFE-8778-0202B057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7B0-A8C2-4B02-A5F8-D05BCFC8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6BB0-5611-40D6-A30A-D39C342B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0880-F197-4EC3-9E66-281CB7B6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5FD0A-8151-45BA-BA59-C579AAAF7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D5FEB-6D1C-4F76-99FC-FFFE5725C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259EE-EF8B-47D8-B11D-03B01136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0F8A3-B07B-4EC1-B07B-F0F878B9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AA70A-5335-4C0D-A4F7-1FC0BC1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5276-B234-418C-8427-65BC7C2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5A16E-BFC6-42DE-99BF-DCC86DE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1C9F0-8820-4A7D-A149-DEC5DEB0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AB57-5B6D-4B99-9A0C-894B873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05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9D5B6-4E66-402C-AF67-8BFA0DEF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F9144-2EA6-4F0D-A030-D56DB016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1306C-46B1-4F3E-BD63-7D11D9A2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6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9398-AD70-41CC-9887-16E5B41B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EBF0-4B60-4F4C-9FCF-68BABC27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E44B-A93C-40F7-8B07-0B4CDB63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814E1-C16F-47C4-8DA1-81F41479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5E5B-F158-4861-A8EE-C2703971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5E8B-07E1-46A9-A684-2E768DB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01D5-BEAD-4114-BCC4-72A659AB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7012A-2B94-466A-9927-CD4A164C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06304-DC12-4EFD-85D6-5E09E488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C36B-38BE-4282-9DA4-18AC424C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238C6-624D-483E-B55E-0CBCCCC8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E7F0-7C58-418A-AEF1-2CC9F140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1C1D2-A1A6-4C16-975C-1AAD9B8F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5EC6-A058-49B6-AC70-623EABD4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B709-9EF3-442C-A9BF-43BF6E21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599B-B432-4274-B137-A4ECF9CEB69D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B6FD-1A02-4AA7-B932-5E08C3C95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C351-D377-4227-867E-C2F090C6A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996D-1EE2-4DAF-8D2B-90492B887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8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C878B0-4EEA-451C-BE3E-6C0E997BA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7" t="19885" r="23610" b="17011"/>
          <a:stretch/>
        </p:blipFill>
        <p:spPr>
          <a:xfrm>
            <a:off x="737036" y="583322"/>
            <a:ext cx="10539146" cy="55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2019-06-26T17:54:52Z</dcterms:created>
  <dcterms:modified xsi:type="dcterms:W3CDTF">2019-06-26T18:45:04Z</dcterms:modified>
</cp:coreProperties>
</file>