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7904-60F8-465D-9D81-3D1124F01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2195D-1CB2-45F1-9DA8-0D89B7E96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8D1AC-DFE5-454E-8769-23F64895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8A2-BFBB-4AD0-9C26-FCB66E55FF2B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C2F0-C842-44DB-BF8B-9094561C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7EB6E-7223-460E-AC71-3598EBD5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B08-264C-4603-8EF9-3A13CE3BC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76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3FA4-5A9E-485F-A55B-A8079353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9AFAF-1F24-4336-AADC-179B5FDFD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4B278-865E-441F-A4F5-FF1ABE4C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8A2-BFBB-4AD0-9C26-FCB66E55FF2B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9758F-D578-4534-8304-EB91AAD5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6E094-B23B-4848-814A-5A8A5582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B08-264C-4603-8EF9-3A13CE3BC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4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CC864-3703-48F5-89C2-1F7BBC610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865B1-82B4-41DC-843C-EFB9B3359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D2186-6CB0-451E-B14B-CC9C91F8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8A2-BFBB-4AD0-9C26-FCB66E55FF2B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3004-51EF-4F0B-AAA4-B070DDD5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797E-37C4-4F3E-8C3F-B5963DDB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B08-264C-4603-8EF9-3A13CE3BC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6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B56F-B8D8-48C3-9ABE-F3403B82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E4EF-D70A-481A-ABCC-08DFC324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E3854-A564-4F57-A582-3AB73E8C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8A2-BFBB-4AD0-9C26-FCB66E55FF2B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36ACD-B137-492A-83A6-F3796A59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12BB0-D90C-49BC-80DE-07208E69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B08-264C-4603-8EF9-3A13CE3BC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48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9730-B7CA-4A2B-B3B8-D46AB02C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B6B64-114C-45B3-B5CB-26ABD57E3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4A8F5-91FA-45F0-961A-A10E6B3D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8A2-BFBB-4AD0-9C26-FCB66E55FF2B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CEE9-8B35-4DA8-BC85-D760354E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0411-4E75-43B7-8CA2-9F6F5CDC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B08-264C-4603-8EF9-3A13CE3BC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32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F9BF-DA12-4431-A5E2-4761C638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EE39-13B0-491E-93DF-538302F1E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34CA4-73E0-4142-AC21-1BE461D44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6520A-583A-4371-8B3F-16E5AA35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8A2-BFBB-4AD0-9C26-FCB66E55FF2B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91662-E0CD-4A2C-8E22-C737093F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8A85F-80BD-457F-A3ED-9EF1CFB3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B08-264C-4603-8EF9-3A13CE3BC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6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BE8F-48F9-4D31-A728-41E01296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76258-BCA3-41A3-BED2-DD5E32DAD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2D6D7-BE94-420A-B3D3-3757CCC6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69ACD-EA9E-4227-92B3-4AEA7B379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922F2-FD27-4700-9D3B-29DB6C0A4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BD63F-3926-461C-B7D5-552BD3AA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8A2-BFBB-4AD0-9C26-FCB66E55FF2B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9FEE3-2945-49F3-ABC5-335D62A8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B787C-2FF4-4E6C-9BAF-47D29E22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B08-264C-4603-8EF9-3A13CE3BC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9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BE25-6A62-4CD0-B9F1-2B944FC6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4F3F1-487B-457F-87EA-937EB9BF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8A2-BFBB-4AD0-9C26-FCB66E55FF2B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EA6F0-8EE0-48B1-864D-AC7A6699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36F62-6180-4D60-8E8F-7C21B451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B08-264C-4603-8EF9-3A13CE3BC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47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5CF4D-8443-440F-8A15-0B122950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8A2-BFBB-4AD0-9C26-FCB66E55FF2B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A4929-989E-42A5-84D5-CECF1B3A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8F1C3-F417-453B-BCD7-328F9E8B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B08-264C-4603-8EF9-3A13CE3BC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17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EF38-CA1F-4B61-93BE-EAF666D9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15FDC-4103-4BFC-9C41-49D5FAF8F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F9684-72FA-48C8-8D8B-E4808067A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ADA05-2C3C-4FFA-8908-2DC20E35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8A2-BFBB-4AD0-9C26-FCB66E55FF2B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16CC3-2FB3-4FC6-B1C6-B32F4286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07FA6-5E48-473B-BE1F-895454A5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B08-264C-4603-8EF9-3A13CE3BC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96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7944-F7C2-4974-AAD0-02593673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F89E1-5195-4A41-8974-975A00D3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9106D-E7C1-4654-84B8-2F9D42319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0B71F-2D5F-4AD9-9104-5AF6A73D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8A2-BFBB-4AD0-9C26-FCB66E55FF2B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EA700-F3BF-4B6E-88B0-1A55DF57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0EF6D-87DD-43EF-A7FF-379007B9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B08-264C-4603-8EF9-3A13CE3BC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29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6A696-6E39-4524-A003-81074527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BD35F-3349-4D45-8BCD-FE316F141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54D6-6A78-4466-BAC3-87736780E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A8A2-BFBB-4AD0-9C26-FCB66E55FF2B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9A735-1F80-4D23-8000-F9969F3D1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08F63-3BA4-4CA1-9F36-5EF5F8889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E8B08-264C-4603-8EF9-3A13CE3BC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8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2AF8DC-2E28-4DE2-9A49-BB39B2847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0" t="18218" r="22414" b="5862"/>
          <a:stretch/>
        </p:blipFill>
        <p:spPr>
          <a:xfrm>
            <a:off x="591207" y="374431"/>
            <a:ext cx="6546631" cy="52065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18DC56-DC56-41D2-A87D-FA451AF6A608}"/>
              </a:ext>
            </a:extLst>
          </p:cNvPr>
          <p:cNvCxnSpPr>
            <a:cxnSpLocks/>
          </p:cNvCxnSpPr>
          <p:nvPr/>
        </p:nvCxnSpPr>
        <p:spPr>
          <a:xfrm flipH="1">
            <a:off x="3637894" y="3827079"/>
            <a:ext cx="5624347" cy="6818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876A1C-95E1-4AD8-AD2A-42F8DE8937CE}"/>
              </a:ext>
            </a:extLst>
          </p:cNvPr>
          <p:cNvCxnSpPr>
            <a:cxnSpLocks/>
          </p:cNvCxnSpPr>
          <p:nvPr/>
        </p:nvCxnSpPr>
        <p:spPr>
          <a:xfrm flipH="1">
            <a:off x="4878115" y="3827079"/>
            <a:ext cx="4384126" cy="764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5A940D-C2D3-48B2-958C-FEFD9C682806}"/>
              </a:ext>
            </a:extLst>
          </p:cNvPr>
          <p:cNvSpPr txBox="1"/>
          <p:nvPr/>
        </p:nvSpPr>
        <p:spPr>
          <a:xfrm>
            <a:off x="8982867" y="3945376"/>
            <a:ext cx="3134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Reject region of level 0.05,</a:t>
            </a:r>
          </a:p>
          <a:p>
            <a:r>
              <a:rPr lang="en-GB" dirty="0"/>
              <a:t>(Calculated using </a:t>
            </a:r>
            <a:r>
              <a:rPr lang="en-GB" dirty="0" err="1"/>
              <a:t>pbinom</a:t>
            </a:r>
            <a:r>
              <a:rPr lang="en-GB" dirty="0"/>
              <a:t> in R) </a:t>
            </a:r>
          </a:p>
        </p:txBody>
      </p:sp>
    </p:spTree>
    <p:extLst>
      <p:ext uri="{BB962C8B-B14F-4D97-AF65-F5344CB8AC3E}">
        <p14:creationId xmlns:p14="http://schemas.microsoft.com/office/powerpoint/2010/main" val="227979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4562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Crook</dc:creator>
  <cp:lastModifiedBy>Oliver Crook</cp:lastModifiedBy>
  <cp:revision>2</cp:revision>
  <dcterms:created xsi:type="dcterms:W3CDTF">2019-06-23T14:41:38Z</dcterms:created>
  <dcterms:modified xsi:type="dcterms:W3CDTF">2019-06-26T18:43:58Z</dcterms:modified>
</cp:coreProperties>
</file>