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4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37F9-5B4B-41E0-8098-631B93B40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35396-7AE1-4D70-A8DE-F4E0AD2B3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161F-968A-42A4-BB39-538AB60F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9496-8854-4A3B-BFB3-0F2217A1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AE09-8E6A-414B-806D-A03B6572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465-0852-4A61-BCAB-C29A993D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1FFBF-B32D-44C8-A9B2-EB71D2241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95609-50FD-4AD6-9A20-8D865670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EC53-45FE-45A2-9DF5-357056A8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2BE5-7621-4858-BBAA-4AC94080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6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B1746-5823-492D-8146-AA804B5A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AAC1D-45DF-4EC0-8187-54F631052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9B696-B17E-4AC2-8D7A-6A5E81CF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69F2-3CFE-4607-811D-CA85EFE2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01A9-BD2B-4EF7-98A5-50AA7744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38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7727-6226-4DB4-AD7B-8C3E753E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C782-229B-4325-A8E5-C9FB874E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D4CB0-901B-4A01-AFAD-3F2DFCBB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F96C-668D-4766-B860-1555C6F9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9A15-0F48-4987-8801-E4C6C7BC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AE72-FFA1-4617-A890-A7630597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975C-5580-4DD6-AF6A-9A5710330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9F3D3-9008-4EB1-9254-7DC91891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22DA6-B37A-4013-B2F1-5714CA7A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B56B-F879-456C-81B1-6742A5F8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64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E6A8-7B18-447B-ACB1-4A35D00C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567C-560F-452E-B9F1-E35BD4C00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11C4D-3AF9-4912-B9B6-83F0D5F5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2F1EB-9099-4451-98EF-7A8F9B79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398-D2FB-41D9-A4A5-59E00FAB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47D0-5359-475B-A800-60B36185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7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B643-8C9F-489F-BD55-99E2FC53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6EA01-FECB-4F0B-903A-E1C25DD0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9E1C5-A2EE-4027-933A-02FC5446D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66FFE-2DCC-49EB-9676-733073520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C48EB-A0FD-48E6-9D87-06ED4526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CBE12-BCFC-45F2-A5C9-CD730D8B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816C8-3C14-4325-A2F9-20674613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23DAC-25FA-4208-8C77-BC6592BE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90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3BB4-D7A6-4E4C-862E-6034286D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D98C-2500-4E79-B572-53E09A1A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F2CA7-1D15-4229-9667-5B271E19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C7727-E14B-4F2B-8023-62ED7E64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3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92174-3DF3-4203-A6DC-9AF3E476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957B3-C7BF-4774-BCB2-BC90E615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50231-53EB-4409-9E14-7D8C523E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B9FD-FDA0-4BE2-80EB-A68A6E20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DA40-5A59-4508-AD49-73B1BB6D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66A66-C933-4843-9E8A-FE8287BC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66E56-0C8D-4316-8666-51D85D8E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BDD7-B14A-4095-82A4-55B70B3B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7D5F2-A9C9-410E-A7CE-34B3542A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5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2F70-BA47-4906-BB78-F09E6EEB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B1EA8-EE74-4D85-B2FA-AEDF02E6F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5E839-AAD8-43CB-97C8-B7A7BC08D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B3598-1D1A-4787-83FA-50BD132D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80649-F4A3-4F92-8936-ADEC185F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AA880-76AC-4A15-9CDA-F058E5AF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3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2FA12-3752-4AD1-B1F4-F7B2D99D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076BC-B4F0-46BD-952A-F9F48D91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DACC-97CD-4612-B638-78BBD2B44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2245-FE7F-4562-81F3-3EE6A17D882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7281-0FA7-4B07-B4FF-A40492CCC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F65B-EAE5-4342-BCD8-91B48E27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D98E-00CA-4D7B-86CD-63C1F93A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58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80F9FE-E80A-48CA-85ED-5D242EE8A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6" t="24540" r="22995" b="5920"/>
          <a:stretch/>
        </p:blipFill>
        <p:spPr>
          <a:xfrm>
            <a:off x="1809093" y="559675"/>
            <a:ext cx="7807872" cy="60098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802D1B-DDD8-43A1-882C-43ACE27CF017}"/>
              </a:ext>
            </a:extLst>
          </p:cNvPr>
          <p:cNvCxnSpPr>
            <a:cxnSpLocks/>
          </p:cNvCxnSpPr>
          <p:nvPr/>
        </p:nvCxnSpPr>
        <p:spPr>
          <a:xfrm>
            <a:off x="1525314" y="2230821"/>
            <a:ext cx="2258410" cy="729155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3CAEDE-7F0C-4B99-984B-0396C56D57C7}"/>
              </a:ext>
            </a:extLst>
          </p:cNvPr>
          <p:cNvSpPr txBox="1"/>
          <p:nvPr/>
        </p:nvSpPr>
        <p:spPr>
          <a:xfrm>
            <a:off x="161597" y="1529255"/>
            <a:ext cx="190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Distribution under the 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B8D96-558D-40B5-A8D3-965F4F4D92E9}"/>
              </a:ext>
            </a:extLst>
          </p:cNvPr>
          <p:cNvSpPr txBox="1"/>
          <p:nvPr/>
        </p:nvSpPr>
        <p:spPr>
          <a:xfrm>
            <a:off x="9682655" y="1480645"/>
            <a:ext cx="190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Distribution under the alternative hypothesis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99632-89B9-4C52-8D14-DDAC867571DD}"/>
              </a:ext>
            </a:extLst>
          </p:cNvPr>
          <p:cNvSpPr txBox="1"/>
          <p:nvPr/>
        </p:nvSpPr>
        <p:spPr>
          <a:xfrm>
            <a:off x="9716813" y="5964622"/>
            <a:ext cx="190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 positive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34712-EE93-484E-9773-DC86600C9FB2}"/>
              </a:ext>
            </a:extLst>
          </p:cNvPr>
          <p:cNvSpPr txBox="1"/>
          <p:nvPr/>
        </p:nvSpPr>
        <p:spPr>
          <a:xfrm>
            <a:off x="608287" y="6298325"/>
            <a:ext cx="23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 negative rate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B55746-279F-4A58-9809-3D168183BF71}"/>
              </a:ext>
            </a:extLst>
          </p:cNvPr>
          <p:cNvCxnSpPr>
            <a:cxnSpLocks/>
          </p:cNvCxnSpPr>
          <p:nvPr/>
        </p:nvCxnSpPr>
        <p:spPr>
          <a:xfrm flipV="1">
            <a:off x="2495352" y="5200952"/>
            <a:ext cx="3126515" cy="1133002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E92E4-14EA-4951-ADA4-A34EC67C6727}"/>
              </a:ext>
            </a:extLst>
          </p:cNvPr>
          <p:cNvCxnSpPr>
            <a:cxnSpLocks/>
          </p:cNvCxnSpPr>
          <p:nvPr/>
        </p:nvCxnSpPr>
        <p:spPr>
          <a:xfrm flipH="1" flipV="1">
            <a:off x="6308126" y="5239657"/>
            <a:ext cx="3266464" cy="948267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F990C5-0208-4C7A-B12A-408AAD45F17D}"/>
              </a:ext>
            </a:extLst>
          </p:cNvPr>
          <p:cNvCxnSpPr>
            <a:cxnSpLocks/>
          </p:cNvCxnSpPr>
          <p:nvPr/>
        </p:nvCxnSpPr>
        <p:spPr>
          <a:xfrm flipH="1">
            <a:off x="7603067" y="2403975"/>
            <a:ext cx="2079588" cy="164427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0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2019-06-23T15:10:54Z</dcterms:created>
  <dcterms:modified xsi:type="dcterms:W3CDTF">2019-06-26T18:44:34Z</dcterms:modified>
</cp:coreProperties>
</file>