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2FA9-227C-4D68-99DE-A6A53AC80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D2B68-33B2-4576-A73C-88950F70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3B83-6D66-48DE-A15D-B86ADB6F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A354-DD41-43B7-8221-CFA54AA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E00F-1A0C-4ABE-B944-CFF0DE9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F773-77DF-4141-93B7-44F5D5BB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EE24-0E3B-4B15-A1AC-9F6A4EB8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FA2D-2DF4-47A8-9DE3-45233ED2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B270-C0AE-4965-9034-24E08FBA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D792-C9D2-4DB1-8161-74963C9A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BF915-77EA-4FDD-8048-FEF884186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510BB-BD3B-4E8B-8FE0-51A6E04A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DB50-C320-4FDD-982D-A37B6CA3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1972-36DA-4886-92FC-CD01F669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0C02-9760-43B7-BF7E-F674168A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8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ABE-FCFA-4C1D-99C2-2625A7C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AA64-19C9-4BC0-A554-FCBC040B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ADF5-8880-4443-B3C7-1B3486DD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AFE6-4829-484F-ADC0-80C4862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48FC-1316-4955-B863-8C890F2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04B-9D00-4CE7-B400-F32D0C05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56C1-D09D-4B8E-BF60-2F68F00B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9DF1-4AC8-4DD5-9350-4768985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EB4F-6699-4F40-A311-347CCFD0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DB3A-FEB5-40D3-91D5-6B101FB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7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2946-766E-45E5-9503-41643D1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DB7-235D-42B3-BFD8-629231D55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6B39-D585-4FE7-A36D-D09575FE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A957-5E3A-4D94-9658-9477BD1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A4B3-F77A-4C71-A443-4FF105A1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647A-FF9A-4C46-AD3E-C2B48DCD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F698-A373-4DF0-8CC3-DCC7370E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BD53A-6B01-425B-8D4D-AA2022BA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69FF-893C-4CFD-BB23-536D2A79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CE76D-2468-4E69-B5A4-B1E9D6A9B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AF1D0-7307-424C-8C23-67616CBA8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A4743-6EE2-4BDC-96D9-9D272EE9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2EA7E-BB74-4CF7-8508-8FB288E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53757-D20C-492F-B2A7-09C902B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A351-4BB5-4ED0-A3FF-912EBE71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8718-5365-48F9-B1FB-3FE39D54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833A-5C3E-4955-8AEC-5BC24FE4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A79C-2E66-47B4-8273-413833C0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2201E-93C7-4595-A354-9D06F5A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2632E-41E9-403A-9852-6EA969E9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A627-91AE-44CA-8774-546225C4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4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B93F-A60D-46CA-BDF0-CDB814DD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E387-AD02-40F6-950C-8C9D39EC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CE23-DADC-4DF2-B835-3E124D61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CE54-B17E-4F48-972B-DD57F86F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39DF1-4A7D-4A04-AE4F-0680AC93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15FC-BE49-4792-B7F9-A36C71FF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1DE2-7CCA-4CF0-B0CA-9ADF225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2E0B-D962-4D07-BB56-1372663F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17B1F-03CA-44F4-9B35-D69BAED6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44425-7AA3-4338-9E45-C376EAC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AFB9-5521-49F0-B621-EB5A630D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485F-090B-4E1B-B29A-BE262A8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BD45B-2ACF-4577-B6CD-77494A72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CF5BF-EC59-449F-A8C7-7CB60322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8956-9BF6-4D1B-8ADC-EEFCA797B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658-A37F-4BB8-98F1-063D719823C7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DBF2-8318-4383-BBC5-513A1FC3C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FC00-CA48-4092-BC8F-CA8EF82D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3191-FA11-450A-8842-05997CCCE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38858-6FBB-4915-9C4C-691650A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39952"/>
              </p:ext>
            </p:extLst>
          </p:nvPr>
        </p:nvGraphicFramePr>
        <p:xfrm>
          <a:off x="1344010" y="2627294"/>
          <a:ext cx="88996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45">
                  <a:extLst>
                    <a:ext uri="{9D8B030D-6E8A-4147-A177-3AD203B41FA5}">
                      <a16:colId xmlns:a16="http://schemas.microsoft.com/office/drawing/2014/main" val="1053370798"/>
                    </a:ext>
                  </a:extLst>
                </a:gridCol>
                <a:gridCol w="2966545">
                  <a:extLst>
                    <a:ext uri="{9D8B030D-6E8A-4147-A177-3AD203B41FA5}">
                      <a16:colId xmlns:a16="http://schemas.microsoft.com/office/drawing/2014/main" val="3927084848"/>
                    </a:ext>
                  </a:extLst>
                </a:gridCol>
                <a:gridCol w="2966545">
                  <a:extLst>
                    <a:ext uri="{9D8B030D-6E8A-4147-A177-3AD203B41FA5}">
                      <a16:colId xmlns:a16="http://schemas.microsoft.com/office/drawing/2014/main" val="1778792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Test/Real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hypothesis is 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 hypothesis if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2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 null hypothesis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I error (false positive)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reject null hypothesis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II error (false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7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3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2019-06-23T15:32:44Z</dcterms:created>
  <dcterms:modified xsi:type="dcterms:W3CDTF">2019-06-26T18:44:06Z</dcterms:modified>
</cp:coreProperties>
</file>