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7A8E-0AE7-4B1D-AE60-6E6465484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8538E-6663-4792-A194-A44776B8C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0E86-06C6-4A13-9CE8-64B9D5E9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0FA9-DD33-4B85-B58E-497A4AC2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6B5B-EA15-49CA-A465-C55C172C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2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069A-91CF-43FC-9DDB-E180CD8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AB2FC-C45F-468A-A6FB-AD23A36F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A315-DCA0-46A8-A7AF-CC80C4D3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837C-0FDE-48B0-B1EE-476E0B81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8BA2-D3F0-4341-9AFA-D80A9E1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2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5261F-E241-4B4C-84ED-90A814E08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C7911-6DDB-4221-BD49-183B19D90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B9FA8-43EE-492B-BEBA-01E6B4D8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CEA7-3607-4D13-B374-0545B777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DA509-EC5A-4EDE-B0CA-37EF7620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89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2EDE-C709-4DFC-8708-884E6F93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763B-DA1F-48E5-883B-FDCE2C17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C774-53DC-4EF9-A5C5-E8CD6F95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86694-02A3-44FB-BE46-E7080D90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9398-2D8D-4F98-957C-20D558A2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2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525F-B55D-4507-905E-972BF921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86EE5-F300-4959-A45F-31DDC40C9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C029-05ED-48E0-A13C-BBAAAFA5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822A-5075-418C-8F7D-12A82464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0461-DAF8-4F08-822C-4001EF5D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DE66-E372-4762-959C-06A0D585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6654-CD03-4C52-BE20-B443C6251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A6555-B2B4-4599-A5BC-5FEC099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1915-BE6B-44EC-ABE6-35266200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EA42-0493-44C7-8DB3-6E3E1CBE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DFBF-E12A-488B-96DB-3AB4D13E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4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C46E-005E-4A30-BDBD-26E3C2B8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0544-F75B-46B3-9DD6-15B090DD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405A2-A037-4684-8685-292ADC27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13C73-0563-49EB-A3FC-253D65EC2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79F34-5353-42A7-AFDD-1C422115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EE076-64AA-427F-87C1-3DA7006A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7EF91-119A-4EA4-A537-0971018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AEB8B-D156-4914-9A65-97BB7566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75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5534-FF86-4D29-BEF3-A625D99A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66CF5-E2D6-48FB-83BE-5D7B2721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79FC3-BB07-4D60-8375-FD3EBECF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3C38E-D0C9-4C1D-8502-DEFEA596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6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0E1B5-FBE7-4CC0-A785-C8869A51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FC424-93FD-427E-9F06-7239F2F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22ED8-36B6-4645-830C-6E0FB750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1732-64E5-441D-8DDC-78DDAB9D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A3C1-E33E-437F-BDC2-6CFB54FA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89C8-3341-4CDC-B8CF-4ED468DE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6FF44-3F62-4471-91A1-05AE5D70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F9F7A-1E3A-4818-88E5-46F6C633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76A0-4FA6-4D94-9CD0-C982E44B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6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DCE2-980E-4A60-8BB1-E191660E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09D01-53BC-45F2-98AB-C810AD8EE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A5AEA-FD46-4858-86FB-A2E488C5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35079-623E-4414-9049-C6D29607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F1B5A-A1B2-4A11-BE2D-3879B4B2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62758-10CA-4021-A10A-7CA58AD9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56D11-D493-4887-B280-E89FE2C2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3478-7265-478D-85B2-1A4ACEF4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F33B-BAE4-4B9F-ACCE-1629A6C9A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743E-9566-4914-8C72-FBF01561CB95}" type="datetimeFigureOut">
              <a:rPr lang="en-GB" smtClean="0"/>
              <a:t>23/06/2019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B5B3-71AA-4EAF-BF36-4B1153FE4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CBAF-2EBB-44CA-B3C3-5A52017DD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C35D-B6DB-4F68-BCCC-697441FAD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89BBD-4702-4DD7-84AF-B2F5F1CBF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4473"/>
              </p:ext>
            </p:extLst>
          </p:nvPr>
        </p:nvGraphicFramePr>
        <p:xfrm>
          <a:off x="2032000" y="2493287"/>
          <a:ext cx="77758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23">
                  <a:extLst>
                    <a:ext uri="{9D8B030D-6E8A-4147-A177-3AD203B41FA5}">
                      <a16:colId xmlns:a16="http://schemas.microsoft.com/office/drawing/2014/main" val="1646239040"/>
                    </a:ext>
                  </a:extLst>
                </a:gridCol>
                <a:gridCol w="1334523">
                  <a:extLst>
                    <a:ext uri="{9D8B030D-6E8A-4147-A177-3AD203B41FA5}">
                      <a16:colId xmlns:a16="http://schemas.microsoft.com/office/drawing/2014/main" val="1082057625"/>
                    </a:ext>
                  </a:extLst>
                </a:gridCol>
                <a:gridCol w="1334523">
                  <a:extLst>
                    <a:ext uri="{9D8B030D-6E8A-4147-A177-3AD203B41FA5}">
                      <a16:colId xmlns:a16="http://schemas.microsoft.com/office/drawing/2014/main" val="793169681"/>
                    </a:ext>
                  </a:extLst>
                </a:gridCol>
                <a:gridCol w="1334523">
                  <a:extLst>
                    <a:ext uri="{9D8B030D-6E8A-4147-A177-3AD203B41FA5}">
                      <a16:colId xmlns:a16="http://schemas.microsoft.com/office/drawing/2014/main" val="2994705180"/>
                    </a:ext>
                  </a:extLst>
                </a:gridCol>
                <a:gridCol w="1334523">
                  <a:extLst>
                    <a:ext uri="{9D8B030D-6E8A-4147-A177-3AD203B41FA5}">
                      <a16:colId xmlns:a16="http://schemas.microsoft.com/office/drawing/2014/main" val="273618319"/>
                    </a:ext>
                  </a:extLst>
                </a:gridCol>
                <a:gridCol w="1103276">
                  <a:extLst>
                    <a:ext uri="{9D8B030D-6E8A-4147-A177-3AD203B41FA5}">
                      <a16:colId xmlns:a16="http://schemas.microsoft.com/office/drawing/2014/main" val="10977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Bedroom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Outdoors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Greenhouse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3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4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1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7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79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34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Crook</dc:creator>
  <cp:lastModifiedBy>Oliver Crook</cp:lastModifiedBy>
  <cp:revision>2</cp:revision>
  <dcterms:created xsi:type="dcterms:W3CDTF">2019-06-23T16:21:57Z</dcterms:created>
  <dcterms:modified xsi:type="dcterms:W3CDTF">2019-06-25T10:16:49Z</dcterms:modified>
</cp:coreProperties>
</file>