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6" d="100"/>
          <a:sy n="86" d="100"/>
        </p:scale>
        <p:origin x="47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1D3-F7CD-4B67-8474-43FB17A0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98114-8E72-4271-B4F8-03C0964C5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B946-9905-4568-B394-DBC4877D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C621-1CFE-44D7-8875-CF20EA4A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0D8A-62DF-47F9-99A6-8517FA5C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751C-968F-4316-9C8B-8665DA57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BECF-E7D5-42FB-9EBC-06AC8BEC9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67ED-ABFD-4428-897B-44460C40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49B-AB9A-4D34-B42F-E9781CFA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213D-8882-4BCC-BE80-441B3714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890C2-64E6-47B1-A948-15520DF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B499F-0CD4-4620-86C3-9E8027E1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C3C5-2067-4810-9C59-5E582A8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009-283A-41E4-9D61-C523304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B438-EDE6-4E95-83A6-74DA734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4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E17-4952-4FF1-9E63-37763D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E05E-8ADE-49E0-AF13-072408F6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83A0-A4D6-47A1-8515-32DD7644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6D39-6AC5-4286-AAE4-72B4FE4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A09F-9F2B-4910-8DC9-ABC7BDC7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D3F-9F5F-47D3-8398-C75F9295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DFEB-C838-4BEB-BC06-B948D154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B51F-C9C4-42B1-B8F1-1A69E874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F132-FF61-42FF-856B-8F71C81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EC62-A310-44AA-BC46-4ECBA00A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67B6-7B0D-41C3-966D-4BA3DCA3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38C8-DD94-4F9D-B795-86A10922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458B1-4D62-45AB-B22A-6A9EAFBF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BD6E-565E-43A7-B4D5-A0DA68A4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3296-1753-4966-B96E-A9418A8F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7FD6-8CF2-4D1C-B7D4-6E4BEF30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2749-98AE-411A-9438-5BEC174F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6E10-0DEE-4BFA-B59A-C10EA728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1D7E1-0481-4C84-815B-C8D80068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B082F-8E06-40C1-BB4F-15928042A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C0217-F829-4BA4-8815-E41F514E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72D6A-93ED-4B2E-8033-26403AA5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05AAA-26F1-44ED-8B32-C546A3E5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67EE5-E366-48F2-B278-FC0EECF0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9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A75D-0693-46FE-A78F-3356F59A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576DD-720C-4D27-B8BC-4A902236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34D5-8C26-4F22-A566-03F84EB3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E0B7-E29A-4EB5-9D38-62ED5A6A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0398B-1278-423F-BA29-4A3F17B1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3A27-6907-450D-8AC2-B791AA2F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BADFC-3BD1-475D-848B-D8E170D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9EC8-BE87-4A86-8F1F-B5918DDB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E6E5-ECBC-4D75-9958-B7F55BDB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309-E900-4E25-9BB4-D0712987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5B01-E4BB-4F80-883C-DB5AA01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313D-5C1C-4D19-B52D-636D3DA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4EC8-114D-48AF-845F-EC0C3D46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FD66-8CEB-45B5-ACA5-EFB162A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0FA5-971B-4FFA-96C7-B5A4D906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DB04-5B3F-4BF1-8367-0CE373063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41E8-53CD-4FE5-95AA-9FA24D12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EBD96-452E-49D6-B628-619FCBA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0FEBF-197B-409F-9D01-DA67542A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78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D2FF1-0AA2-4057-9C5B-FC5858C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BCFB2-DED4-4E90-84AA-FE14ECFA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9B5B-42F6-46C0-A851-A3A9AFB8D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FD45-3F8A-4125-92C0-27EBCB5930D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87C9-E74F-4ADC-A45C-525A13E9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C635-8EFB-423B-9584-6F99A2E8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66B9-40FD-457D-8117-92ADF1A5F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195EBA-644F-4BE8-A48A-B0ECAAA4A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24828" r="32629" b="6092"/>
          <a:stretch/>
        </p:blipFill>
        <p:spPr>
          <a:xfrm>
            <a:off x="0" y="0"/>
            <a:ext cx="3039086" cy="3302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2624A-DD79-42AE-99CA-6B91C49B9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0" y="3302877"/>
            <a:ext cx="3039086" cy="108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F1ED7-C287-42D8-9DE7-E2F7F93CC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0" y="4390324"/>
            <a:ext cx="3039086" cy="1087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7204A-FB36-4F73-A91F-2FB34905F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0" y="5477771"/>
            <a:ext cx="3039086" cy="108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8F91D-935A-4819-8ABA-341221D43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12949"/>
            <a:ext cx="3039086" cy="1087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25F00-47FE-4D70-8ED2-308C67A4F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1100396"/>
            <a:ext cx="3039086" cy="1087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7F751-48EC-431A-9510-B39EB402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2187843"/>
            <a:ext cx="3039086" cy="1087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5BD84-6DDA-4577-8BA9-7CC1A4A3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3302877"/>
            <a:ext cx="3039086" cy="1087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63457-E4A7-4275-AF11-9FE4649EF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4390324"/>
            <a:ext cx="3039086" cy="1087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6AC91-C6D1-46F7-B4B5-49893825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3056914" y="5477771"/>
            <a:ext cx="3039086" cy="1087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16D270-F5BE-462E-9963-E126A00F9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3302876"/>
            <a:ext cx="3039086" cy="1087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D470FA-C82C-4C49-8C30-8FEE4588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4390323"/>
            <a:ext cx="3039086" cy="10874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FB161A-81A1-4DB7-A9F6-38474632F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5477770"/>
            <a:ext cx="3039086" cy="108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AF28E-97A6-4588-9CD0-C912D07C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12949"/>
            <a:ext cx="3039086" cy="10874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0C0829-7DE9-404F-8A08-8DEF5C3C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1100396"/>
            <a:ext cx="3039086" cy="1087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E55F8-16F6-4D67-B236-4C2C4FEF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6096000" y="2187843"/>
            <a:ext cx="3039086" cy="1087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4F6942-DD5C-44CF-ABE7-C744899A2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-843"/>
            <a:ext cx="3039086" cy="1087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A9188-85B0-47EA-8329-B30F77A9F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1086604"/>
            <a:ext cx="3039086" cy="10874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5C065A-EC81-4968-BCA1-4CC7EB61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2174051"/>
            <a:ext cx="3039086" cy="10874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21B507-AF27-4885-9E89-61CA44BDD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3302876"/>
            <a:ext cx="3039086" cy="10874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58E03-9735-4C8E-9D7C-74394466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4390323"/>
            <a:ext cx="3039086" cy="1087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4C4FDF-75A8-43E2-BFAE-1F95535A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71164" r="32629" b="6092"/>
          <a:stretch/>
        </p:blipFill>
        <p:spPr>
          <a:xfrm>
            <a:off x="9135086" y="5477770"/>
            <a:ext cx="3039086" cy="10874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9D6FFC-F8FA-40E0-AAC1-58301D7346F0}"/>
              </a:ext>
            </a:extLst>
          </p:cNvPr>
          <p:cNvSpPr txBox="1"/>
          <p:nvPr/>
        </p:nvSpPr>
        <p:spPr>
          <a:xfrm>
            <a:off x="1797728" y="1086603"/>
            <a:ext cx="634754" cy="1101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2019-06-23T16:58:25Z</dcterms:created>
  <dcterms:modified xsi:type="dcterms:W3CDTF">2019-06-26T18:44:32Z</dcterms:modified>
</cp:coreProperties>
</file>