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1E6E-222A-458C-870A-55606254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21515-698E-48DA-BFA7-520D5589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D928-7007-4557-8EF2-1F904C44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8738-E077-4DD4-94A6-3620DE8D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F18-C229-41A1-8430-777685A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7D98-CDD9-43BB-956D-456C119C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9919-4D44-43DB-95FD-4505B66F4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0544-7956-4ECA-B791-BD4B401D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D446-CB03-4D8F-BD11-38B94E81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C382-FAE7-42C3-B227-091959E0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7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6FDCD-06C8-4BBA-8248-05B5834D7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F32D1-05F6-48AC-8BDF-99D19D63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368A-F2B9-4920-9EA6-66209ECC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A00F-B169-42CA-B90D-EF1765AD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CBF5-A2A8-4462-9CE1-76381261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77E2-887B-459A-BE07-CB08D1FD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8FFC-ABF0-4F42-9888-9ABECA86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2B17-F726-494F-A016-26F67755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2B67-6CE4-4822-807A-F85B97BC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AF42-D6C5-4DF5-BCF2-FF773D6F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E64A-D425-46C5-8277-FC21016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0A44-4521-45DE-AD86-DD385263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D2EB-6D4E-4E8C-8463-F54F5066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08A1-2D18-4C6C-B3C0-AEE3FEE7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5B09-2A42-4AE5-8A6E-F08C6969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79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2D87-B18A-42D1-9190-F2F418AF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96E5-7BBF-4930-A04A-E7FCF6F2D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20060-F6C4-4A2C-86CB-C6394EE32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83138-E0C8-4832-968B-B3A854DD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76A3-EBC5-4932-AB72-BDE672DF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6764-B073-4ACD-A08B-041E0DFA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63BD-3F2F-4ADD-8605-D74A8686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B5AB-FDC4-47B3-A467-488DCDE1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3868-18A6-4A37-9B9D-E92EF2E66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D4A15-935A-497A-87E7-597A698FF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E217A-444D-431A-BA79-86DA2E20C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C6020-FA68-478D-9A50-4E8693BC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0E52C-55B4-4FC2-BA3F-C7571BA2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0099D-65D4-4FCC-AA57-FDEAA266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9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681-5561-4033-9F5A-722C98D4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BBD16-481B-4E59-A2CA-0B2EFEAB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281F6-56CF-4D3E-B976-9AF4C6E2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91E0-77A3-4CCD-8CAF-758F0E15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2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AAE15-B554-44E5-A4FE-6AADA287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84B6-2BA6-4E88-AFE7-7A9BE11D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0CFA-3820-4D71-9F8B-91B7B45E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9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9E6D-5659-4263-BDCC-C7A5DBB4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CEE3-F5CF-4C24-B9F6-109832E9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C020-0013-4693-AC2E-56E17CE3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01F74-19C7-4E1B-96EC-0778DE43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E6D8-FC55-48C5-8F48-5ED563D4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F380-B96F-4385-B3E5-197F7204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E186-2473-4701-9034-3D6E2001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AFFD9-D57C-47B2-A2DF-ED6D0C2C0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3709E-DBD1-4B6F-B996-937D87B2E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55876-64C8-4C0A-8CB8-BC238906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3826B-D845-4FB9-A3B7-97FBD87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1A3F-458A-44E5-9F08-912F8A2F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BD8A7-0E49-4351-927C-59D71363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CD338-6C0C-4EE5-882C-E0940DC4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4975-8E5B-48DF-B0EA-DD340C699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1309-EB66-42F8-8F23-409C8E8FF9B4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8B4B-3763-4E2E-8323-43AD6D9A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B5E8-21B0-4F0B-B5EB-A7F831909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BCD2-B7B7-45CA-8EAF-FBC77AFF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ins">
            <a:extLst>
              <a:ext uri="{FF2B5EF4-FFF2-40B4-BE49-F238E27FC236}">
                <a16:creationId xmlns:a16="http://schemas.microsoft.com/office/drawing/2014/main" id="{495D2B45-A309-41C2-AE9F-A5D081B4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9" y="497108"/>
            <a:ext cx="1911076" cy="191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F024E-CDE8-4DB2-95C6-1CA0764A2506}"/>
              </a:ext>
            </a:extLst>
          </p:cNvPr>
          <p:cNvSpPr txBox="1"/>
          <p:nvPr/>
        </p:nvSpPr>
        <p:spPr>
          <a:xfrm>
            <a:off x="3058511" y="717331"/>
            <a:ext cx="3220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think my coin is probably fair. </a:t>
            </a:r>
          </a:p>
          <a:p>
            <a:endParaRPr lang="en-GB" dirty="0"/>
          </a:p>
          <a:p>
            <a:r>
              <a:rPr lang="en-GB" dirty="0"/>
              <a:t>I </a:t>
            </a:r>
            <a:r>
              <a:rPr lang="en-GB" i="1" dirty="0"/>
              <a:t>expect </a:t>
            </a:r>
            <a:r>
              <a:rPr lang="en-GB" dirty="0"/>
              <a:t>roughly a 1:1 ratio of heads to tails or 50 heads for every 50 tails</a:t>
            </a:r>
          </a:p>
          <a:p>
            <a:endParaRPr lang="en-GB" dirty="0"/>
          </a:p>
          <a:p>
            <a:r>
              <a:rPr lang="en-GB" dirty="0"/>
              <a:t>Hypothesis: My coin is fair.</a:t>
            </a:r>
          </a:p>
          <a:p>
            <a:r>
              <a:rPr lang="en-GB" dirty="0"/>
              <a:t>Question: Is my coin fair?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05E29-D798-43C9-BD58-3B18A83EA7E8}"/>
              </a:ext>
            </a:extLst>
          </p:cNvPr>
          <p:cNvSpPr txBox="1"/>
          <p:nvPr/>
        </p:nvSpPr>
        <p:spPr>
          <a:xfrm>
            <a:off x="7937938" y="553458"/>
            <a:ext cx="2680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Observe (my experiment):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HHHTHHTHHTTH….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BB404-CC9D-408E-AF00-36419002038D}"/>
              </a:ext>
            </a:extLst>
          </p:cNvPr>
          <p:cNvCxnSpPr/>
          <p:nvPr/>
        </p:nvCxnSpPr>
        <p:spPr>
          <a:xfrm>
            <a:off x="6239203" y="1182414"/>
            <a:ext cx="155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68BA52-3840-41A8-AE8D-37B6A1F4C81E}"/>
              </a:ext>
            </a:extLst>
          </p:cNvPr>
          <p:cNvCxnSpPr/>
          <p:nvPr/>
        </p:nvCxnSpPr>
        <p:spPr>
          <a:xfrm>
            <a:off x="8958755" y="1533197"/>
            <a:ext cx="0" cy="157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39C5A4-0FED-4DB7-8E2F-2AE1AB31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3426"/>
              </p:ext>
            </p:extLst>
          </p:nvPr>
        </p:nvGraphicFramePr>
        <p:xfrm>
          <a:off x="7341038" y="3381354"/>
          <a:ext cx="42072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602">
                  <a:extLst>
                    <a:ext uri="{9D8B030D-6E8A-4147-A177-3AD203B41FA5}">
                      <a16:colId xmlns:a16="http://schemas.microsoft.com/office/drawing/2014/main" val="3360654889"/>
                    </a:ext>
                  </a:extLst>
                </a:gridCol>
                <a:gridCol w="2103602">
                  <a:extLst>
                    <a:ext uri="{9D8B030D-6E8A-4147-A177-3AD203B41FA5}">
                      <a16:colId xmlns:a16="http://schemas.microsoft.com/office/drawing/2014/main" val="1130993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2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526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8839C-BB71-4321-BAA6-46BE2715D8F4}"/>
              </a:ext>
            </a:extLst>
          </p:cNvPr>
          <p:cNvSpPr txBox="1"/>
          <p:nvPr/>
        </p:nvSpPr>
        <p:spPr>
          <a:xfrm>
            <a:off x="9201808" y="2865734"/>
            <a:ext cx="200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Observe (my data):</a:t>
            </a:r>
          </a:p>
          <a:p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4D9E0-7ADE-47EF-B204-56296300BF6C}"/>
              </a:ext>
            </a:extLst>
          </p:cNvPr>
          <p:cNvCxnSpPr/>
          <p:nvPr/>
        </p:nvCxnSpPr>
        <p:spPr>
          <a:xfrm>
            <a:off x="9006052" y="4264572"/>
            <a:ext cx="0" cy="147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A5292A-516E-4D97-B74D-9C52F856CCDF}"/>
              </a:ext>
            </a:extLst>
          </p:cNvPr>
          <p:cNvSpPr txBox="1"/>
          <p:nvPr/>
        </p:nvSpPr>
        <p:spPr>
          <a:xfrm>
            <a:off x="152136" y="5156483"/>
            <a:ext cx="845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Question: How likely is it that this observation is a fluke?</a:t>
            </a:r>
          </a:p>
          <a:p>
            <a:r>
              <a:rPr lang="en-GB" b="1" dirty="0">
                <a:solidFill>
                  <a:srgbClr val="00B050"/>
                </a:solidFill>
              </a:rPr>
              <a:t>Question: What is the probability of this event happening, given that my coin was fair?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D6A9B-3B39-415A-814C-D05382DA7C0C}"/>
              </a:ext>
            </a:extLst>
          </p:cNvPr>
          <p:cNvCxnSpPr/>
          <p:nvPr/>
        </p:nvCxnSpPr>
        <p:spPr>
          <a:xfrm flipH="1">
            <a:off x="4134507" y="5990897"/>
            <a:ext cx="268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C1F821-4CAB-4414-9DCF-81891C588F87}"/>
              </a:ext>
            </a:extLst>
          </p:cNvPr>
          <p:cNvSpPr txBox="1"/>
          <p:nvPr/>
        </p:nvSpPr>
        <p:spPr>
          <a:xfrm>
            <a:off x="7083708" y="5995334"/>
            <a:ext cx="458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Maybe my coin is biased? But how do I know?</a:t>
            </a:r>
          </a:p>
        </p:txBody>
      </p:sp>
    </p:spTree>
    <p:extLst>
      <p:ext uri="{BB962C8B-B14F-4D97-AF65-F5344CB8AC3E}">
        <p14:creationId xmlns:p14="http://schemas.microsoft.com/office/powerpoint/2010/main" val="75812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3</cp:revision>
  <dcterms:created xsi:type="dcterms:W3CDTF">2019-06-23T13:49:35Z</dcterms:created>
  <dcterms:modified xsi:type="dcterms:W3CDTF">2019-06-23T14:08:04Z</dcterms:modified>
</cp:coreProperties>
</file>