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EBDE-C998-4869-B6F0-EA3BBCF8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3590A-53A8-4001-A12B-C164D039D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5EE6-2FCD-4AA8-A4EE-C1B8AAAA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B150-F43F-4D50-B6B4-A91CA4D7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1E31-65E7-4BDC-9F2B-AFB8D0B0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0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C7C1-8669-4996-A3D8-E72AA161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87A2C-5551-4906-92BE-84244CFE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B641-0C9D-4032-9207-A27E715A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FEA4-8C2B-4BB2-8A7E-586CC0FA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BAF8-F7EF-43E9-A091-8F9BC5B2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7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C78ED-A470-410D-A964-BCD55945D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CC310-3FC2-45E9-82C6-C6A6DA311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8AC7-009C-42EF-9217-0EEC7355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A40E5-81E5-40C5-A71D-436E77BB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B52BB-6410-4F6B-B9FA-7A22CFB0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5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E10B-91DD-48FC-930E-A29C64C5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F755-BD47-4808-8113-A65EFC34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EFDD-91B7-4778-96BC-0E6EA047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CC62-D1F8-4F2E-866C-C50356BF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F1FB-D670-426B-81B1-087DB74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9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E743-88FE-4E7D-B4A2-DD4F8AD2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C324-3425-42BB-895F-7423B289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3603-3E57-4568-84E2-15020AC0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5922-22C0-492B-8925-3D388725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21BF-9166-4D86-9AF5-1A081386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4A69-F63B-418D-BADD-09D3DE3A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D7DB-0F4B-4F94-B224-EA448911C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52E4-B9D5-496A-BD5B-D4399E91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0B5A9-1D19-4F1C-88CF-A8F876B5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BFD93-D65A-4C19-BF18-67AF2121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FD73C-CFFB-41D0-AA37-DF3A89E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36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A7C6-0511-4902-9716-E4F343D8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20B5-D95F-4CE6-B6E6-332E7069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2F665-8569-4255-8F98-DCE26BE7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ACF3C-D61E-4518-82C8-65B87628A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A975B-D931-4758-A406-778F12520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81343-400A-4930-A19B-6B25AC0C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4B6F8-F2EC-4AC2-81D8-BB3D06E4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F394C-CE7C-4B08-81B2-6372CC26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3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0AF-08A9-4EB2-87B7-B5E53F04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85EE3-3DFA-482E-8C49-E5F3337C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46453-5DDD-4A19-9BCA-5E03A8E9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A168F-1954-47F7-A3AB-3CA148C4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72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A46D3-0F5C-4740-B135-E36281CE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94AB1-12C5-4435-AF97-67822DEC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5944B-D9C1-4F93-B97C-3BC2586F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88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94E0-9DEC-42EE-B639-B6104643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2AEF-6DD5-434C-A79E-D2E9FA6B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2F92D-5B3C-4A20-8630-A3A332131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D782E-2FC8-4C30-9E3A-7A9EB0E5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CC9AB-E9E5-4F5C-A04A-41CC23F8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7826-6795-45CC-ACAA-3C768E90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42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3176-B981-46D7-983C-83D0EBF0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EA105-74B8-4BE8-B0B1-CF45DE2BF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41DDA-1E24-402B-9A1C-E6819FD9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0F20F-CC7C-4B2A-AE52-BCA3152E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C6B74-48C3-4455-AAB3-DE1DD4C4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36FF-3619-463F-A375-25B07943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E3280-537A-4B93-A522-02ED5C55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D8C92-44A1-413E-A060-5561760E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823B-9748-4F77-AFDB-B316BCE12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32D5-B43C-403F-9BB3-81B79099C90A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4AD9-6299-4267-8D01-AE17BE9DB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766B-57F7-4A21-AEA5-A68144A2C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1460E-EDAB-4B79-A680-8E818A8AD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FB19CA-D238-401F-BC1E-3DBC412B9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20313"/>
              </p:ext>
            </p:extLst>
          </p:nvPr>
        </p:nvGraphicFramePr>
        <p:xfrm>
          <a:off x="2032000" y="249328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462390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47051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618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77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Greenhouse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0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03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4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7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1</cp:revision>
  <dcterms:created xsi:type="dcterms:W3CDTF">2019-06-23T15:57:36Z</dcterms:created>
  <dcterms:modified xsi:type="dcterms:W3CDTF">2019-06-23T15:59:40Z</dcterms:modified>
</cp:coreProperties>
</file>