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02DE-1E5D-4DAD-9199-1DDF592D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9F6C5-56CB-46FB-9E23-DB3D5F7D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18C7-DFA9-4AAC-AA35-33E3DF3F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09C3-1440-4693-A7C1-33ED89F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0166-1055-46E1-B3E8-687F0B11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F73-C40D-47D0-AAF5-9F33D2A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DD7B8-EA47-4E08-98FD-A8A2FDF9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963F-D92C-49A2-9808-A134FFD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0F89-7288-473A-8789-83F553B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BC8F-5F5E-4F99-835A-C1FD0097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B453C-B583-4484-951D-3897CF50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D81A-DCE6-4E08-9AB1-C90C76D4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13DC-CC81-4798-8F83-9C7DA1EA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56F7-81BF-4DBF-A17F-02DFB547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BE81-0A20-459C-9143-CEBEF20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92CA-52A2-4D03-950C-40D4DF9B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594-736E-43D5-B525-141F614E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8F66-4EDB-4EDF-A1D4-E0E8F52E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8C8D-D6E8-4C65-845C-B7A8F501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8432-6CD1-4CE2-B51A-21BACC05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8785-6193-4C68-B9C6-B1E2F71F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20F8-455E-47C9-BC90-33EA001A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8470-BD0D-47E6-A93D-E9348AED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2714-7012-4A4D-9AFA-17F94CA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131A-5327-4ED2-9D71-C3B0E79F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7808-328C-4D9C-877A-BE4B6F4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87C3-EEF0-4BE5-AA20-4EF1E93B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7078-A4B7-4D3B-AAF1-A9D0F725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1FA8-4789-4E7E-B1E5-075B48F7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2E92-FD95-43BB-B9E3-F7B70BD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02500-E1B9-4C42-BF75-D4E10DE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0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9DE1-712F-406B-9D87-FB53D032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2D61-40FD-41D0-9B63-298019B1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86A85-D379-4338-9A37-C4152990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8959-23CA-46C3-8A85-D13B6295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D6F6-054A-4721-B34D-CFF26736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EA2E2-39B2-442B-B25E-9AC4F402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F9A2F-A928-4626-A688-0AEF6B8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C9CA9-53C1-40C3-892D-18940C9D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24F7-AA23-4181-AFDC-95A0BF62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B6FC-9CEB-460A-BF83-30E02EFD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AF988-8DEB-42A9-8916-417C60AF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02219-7E00-486D-8B72-0885F15D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7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A53D-B04D-4ADD-9161-8B992CB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4E9B-C69D-4FE8-B53F-85A81781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130-A229-449D-B61D-5490368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9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77C-8900-412C-8100-BC4582F2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47E8-1B7B-4395-96ED-AC6E7504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B1D5-AE7F-4260-9391-035B2406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38D24-F301-4CF9-87E7-ED4B2755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FAA0-1379-46B6-83D4-38F6EBD3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6324-EAB9-43A6-89A4-20465297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AACC-E51B-452D-AD9E-3C857E7B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469F9-FDB0-434C-89CE-8941F00D1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7D59-3FD6-48DF-9682-1185E7EE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DD09-0FEE-40A4-B6FA-ABCCAAEB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8564-67DC-4A84-A1AB-6B7649DC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255E-74BD-4563-B86B-7CE93F5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5C1C0-CBFE-490B-83DD-7E6B3097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C99E-0453-40CE-864D-94AC7329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E22-D54F-47AA-A822-CE047DBBA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686A-BCFD-4D42-9943-E59346CD5E48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1163-685A-4CBB-B713-8A592CD6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72F9-584E-4488-BA55-DB82F739B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40C9-2A5E-4250-B1D4-EAD1B294A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09320-6759-4413-825C-F0954562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0" t="16494" r="29202" b="6322"/>
          <a:stretch/>
        </p:blipFill>
        <p:spPr>
          <a:xfrm>
            <a:off x="1809093" y="165537"/>
            <a:ext cx="7543800" cy="63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2019-06-23T14:08:42Z</dcterms:created>
  <dcterms:modified xsi:type="dcterms:W3CDTF">2019-06-24T11:33:56Z</dcterms:modified>
</cp:coreProperties>
</file>